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0" r:id="rId5"/>
    <p:sldMasterId id="2147483748" r:id="rId6"/>
  </p:sldMasterIdLst>
  <p:notesMasterIdLst>
    <p:notesMasterId r:id="rId104"/>
  </p:notesMasterIdLst>
  <p:sldIdLst>
    <p:sldId id="3401" r:id="rId7"/>
    <p:sldId id="475" r:id="rId8"/>
    <p:sldId id="2147483410" r:id="rId9"/>
    <p:sldId id="1530" r:id="rId10"/>
    <p:sldId id="2147479345" r:id="rId11"/>
    <p:sldId id="2147479346" r:id="rId12"/>
    <p:sldId id="2147479325" r:id="rId13"/>
    <p:sldId id="2147483449" r:id="rId14"/>
    <p:sldId id="2147479347" r:id="rId15"/>
    <p:sldId id="3480" r:id="rId16"/>
    <p:sldId id="2147483420" r:id="rId17"/>
    <p:sldId id="2147479349" r:id="rId18"/>
    <p:sldId id="1531" r:id="rId19"/>
    <p:sldId id="274" r:id="rId20"/>
    <p:sldId id="2146847566" r:id="rId21"/>
    <p:sldId id="444" r:id="rId22"/>
    <p:sldId id="2146847496" r:id="rId23"/>
    <p:sldId id="2146847567" r:id="rId24"/>
    <p:sldId id="2146847568" r:id="rId25"/>
    <p:sldId id="315" r:id="rId26"/>
    <p:sldId id="446" r:id="rId27"/>
    <p:sldId id="1547" r:id="rId28"/>
    <p:sldId id="4075" r:id="rId29"/>
    <p:sldId id="3365" r:id="rId30"/>
    <p:sldId id="411" r:id="rId31"/>
    <p:sldId id="412" r:id="rId32"/>
    <p:sldId id="413" r:id="rId33"/>
    <p:sldId id="292" r:id="rId34"/>
    <p:sldId id="2147483445" r:id="rId35"/>
    <p:sldId id="2147483357" r:id="rId36"/>
    <p:sldId id="2147483443" r:id="rId37"/>
    <p:sldId id="406" r:id="rId38"/>
    <p:sldId id="626" r:id="rId39"/>
    <p:sldId id="3525" r:id="rId40"/>
    <p:sldId id="3526" r:id="rId41"/>
    <p:sldId id="3527" r:id="rId42"/>
    <p:sldId id="3528" r:id="rId43"/>
    <p:sldId id="3529" r:id="rId44"/>
    <p:sldId id="3530" r:id="rId45"/>
    <p:sldId id="1561" r:id="rId46"/>
    <p:sldId id="2146847892" r:id="rId47"/>
    <p:sldId id="2146847944" r:id="rId48"/>
    <p:sldId id="2146847945" r:id="rId49"/>
    <p:sldId id="2146847952" r:id="rId50"/>
    <p:sldId id="2146847954" r:id="rId51"/>
    <p:sldId id="2146847947" r:id="rId52"/>
    <p:sldId id="2147483446" r:id="rId53"/>
    <p:sldId id="448" r:id="rId54"/>
    <p:sldId id="420" r:id="rId55"/>
    <p:sldId id="715" r:id="rId56"/>
    <p:sldId id="716" r:id="rId57"/>
    <p:sldId id="712" r:id="rId58"/>
    <p:sldId id="450" r:id="rId59"/>
    <p:sldId id="2147483447" r:id="rId60"/>
    <p:sldId id="2146847903" r:id="rId61"/>
    <p:sldId id="285" r:id="rId62"/>
    <p:sldId id="628" r:id="rId63"/>
    <p:sldId id="382" r:id="rId64"/>
    <p:sldId id="2147479310" r:id="rId65"/>
    <p:sldId id="1620" r:id="rId66"/>
    <p:sldId id="1621" r:id="rId67"/>
    <p:sldId id="2147479342" r:id="rId68"/>
    <p:sldId id="2147483341" r:id="rId69"/>
    <p:sldId id="2147483451" r:id="rId70"/>
    <p:sldId id="2147479454" r:id="rId71"/>
    <p:sldId id="2147479455" r:id="rId72"/>
    <p:sldId id="2147479456" r:id="rId73"/>
    <p:sldId id="2147479457" r:id="rId74"/>
    <p:sldId id="2147479458" r:id="rId75"/>
    <p:sldId id="2147479459" r:id="rId76"/>
    <p:sldId id="2147479460" r:id="rId77"/>
    <p:sldId id="2147479461" r:id="rId78"/>
    <p:sldId id="2147479462" r:id="rId79"/>
    <p:sldId id="2147479463" r:id="rId80"/>
    <p:sldId id="2147479464" r:id="rId81"/>
    <p:sldId id="2147479465" r:id="rId82"/>
    <p:sldId id="2147479466" r:id="rId83"/>
    <p:sldId id="2147479467" r:id="rId84"/>
    <p:sldId id="2147479468" r:id="rId85"/>
    <p:sldId id="2147479469" r:id="rId86"/>
    <p:sldId id="2147483444" r:id="rId87"/>
    <p:sldId id="2147483450" r:id="rId88"/>
    <p:sldId id="2147479471" r:id="rId89"/>
    <p:sldId id="2147479472" r:id="rId90"/>
    <p:sldId id="2147479470" r:id="rId91"/>
    <p:sldId id="2147479473" r:id="rId92"/>
    <p:sldId id="2147479474" r:id="rId93"/>
    <p:sldId id="2147483448" r:id="rId94"/>
    <p:sldId id="1542" r:id="rId95"/>
    <p:sldId id="2147483452" r:id="rId96"/>
    <p:sldId id="3379" r:id="rId97"/>
    <p:sldId id="3489" r:id="rId98"/>
    <p:sldId id="2147483453" r:id="rId99"/>
    <p:sldId id="3531" r:id="rId100"/>
    <p:sldId id="3532" r:id="rId101"/>
    <p:sldId id="1591" r:id="rId102"/>
    <p:sldId id="1723"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79B"/>
    <a:srgbClr val="499E17"/>
    <a:srgbClr val="DAAA00"/>
    <a:srgbClr val="DCA100"/>
    <a:srgbClr val="EAD800"/>
    <a:srgbClr val="AFD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DDE99A-42B0-43C0-977D-97EA47CA4F7D}" v="4" dt="2025-07-22T06:46:05.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8" autoAdjust="0"/>
    <p:restoredTop sz="94660"/>
  </p:normalViewPr>
  <p:slideViewPr>
    <p:cSldViewPr snapToGrid="0">
      <p:cViewPr varScale="1">
        <p:scale>
          <a:sx n="69" d="100"/>
          <a:sy n="69" d="100"/>
        </p:scale>
        <p:origin x="89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theme" Target="theme/theme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tableStyles" Target="tableStyle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microsoft.com/office/2015/10/relationships/revisionInfo" Target="revisionInfo.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FF0000"/>
                </a:solidFill>
                <a:latin typeface="+mn-lt"/>
                <a:ea typeface="+mn-ea"/>
                <a:cs typeface="+mn-cs"/>
              </a:defRPr>
            </a:pPr>
            <a:r>
              <a:rPr lang="en-US" sz="2400" b="1" dirty="0">
                <a:solidFill>
                  <a:srgbClr val="FF0000"/>
                </a:solidFill>
                <a:latin typeface="Optima"/>
              </a:rPr>
              <a:t>Report on Top 10 Commodities</a:t>
            </a:r>
          </a:p>
        </c:rich>
      </c:tx>
      <c:layout>
        <c:manualLayout>
          <c:xMode val="edge"/>
          <c:yMode val="edge"/>
          <c:x val="0.28043885321725487"/>
          <c:y val="8.1442767335878265E-3"/>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FF0000"/>
              </a:solidFill>
              <a:latin typeface="+mn-lt"/>
              <a:ea typeface="+mn-ea"/>
              <a:cs typeface="+mn-cs"/>
            </a:defRPr>
          </a:pPr>
          <a:endParaRPr lang="en-US"/>
        </a:p>
      </c:txPr>
    </c:title>
    <c:autoTitleDeleted val="0"/>
    <c:plotArea>
      <c:layout/>
      <c:barChart>
        <c:barDir val="col"/>
        <c:grouping val="clustered"/>
        <c:varyColors val="0"/>
        <c:ser>
          <c:idx val="0"/>
          <c:order val="0"/>
          <c:tx>
            <c:strRef>
              <c:f>Sheet3!$B$1</c:f>
              <c:strCache>
                <c:ptCount val="1"/>
                <c:pt idx="0">
                  <c:v>Approx. Count</c:v>
                </c:pt>
              </c:strCache>
            </c:strRef>
          </c:tx>
          <c:spPr>
            <a:solidFill>
              <a:schemeClr val="accent1">
                <a:lumMod val="50000"/>
              </a:schemeClr>
            </a:solidFill>
            <a:ln>
              <a:noFill/>
            </a:ln>
            <a:effectLst/>
          </c:spPr>
          <c:invertIfNegative val="0"/>
          <c:dPt>
            <c:idx val="0"/>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1-0E70-B64C-82A6-546B63F37B6F}"/>
              </c:ext>
            </c:extLst>
          </c:dPt>
          <c:dPt>
            <c:idx val="1"/>
            <c:invertIfNegative val="0"/>
            <c:bubble3D val="0"/>
            <c:spPr>
              <a:solidFill>
                <a:srgbClr val="92D050"/>
              </a:solidFill>
              <a:ln>
                <a:noFill/>
              </a:ln>
              <a:effectLst/>
            </c:spPr>
            <c:extLst>
              <c:ext xmlns:c16="http://schemas.microsoft.com/office/drawing/2014/chart" uri="{C3380CC4-5D6E-409C-BE32-E72D297353CC}">
                <c16:uniqueId val="{00000003-0E70-B64C-82A6-546B63F37B6F}"/>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0E70-B64C-82A6-546B63F37B6F}"/>
              </c:ext>
            </c:extLst>
          </c:dPt>
          <c:dPt>
            <c:idx val="3"/>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7-0E70-B64C-82A6-546B63F37B6F}"/>
              </c:ext>
            </c:extLst>
          </c:dPt>
          <c:dPt>
            <c:idx val="4"/>
            <c:invertIfNegative val="0"/>
            <c:bubble3D val="0"/>
            <c:spPr>
              <a:solidFill>
                <a:schemeClr val="accent2">
                  <a:lumMod val="75000"/>
                </a:schemeClr>
              </a:solidFill>
              <a:ln>
                <a:noFill/>
              </a:ln>
              <a:effectLst/>
            </c:spPr>
            <c:extLst>
              <c:ext xmlns:c16="http://schemas.microsoft.com/office/drawing/2014/chart" uri="{C3380CC4-5D6E-409C-BE32-E72D297353CC}">
                <c16:uniqueId val="{00000009-0E70-B64C-82A6-546B63F37B6F}"/>
              </c:ext>
            </c:extLst>
          </c:dPt>
          <c:dPt>
            <c:idx val="5"/>
            <c:invertIfNegative val="0"/>
            <c:bubble3D val="0"/>
            <c:spPr>
              <a:solidFill>
                <a:schemeClr val="accent6">
                  <a:lumMod val="75000"/>
                </a:schemeClr>
              </a:solidFill>
              <a:ln>
                <a:noFill/>
              </a:ln>
              <a:effectLst/>
            </c:spPr>
            <c:extLst>
              <c:ext xmlns:c16="http://schemas.microsoft.com/office/drawing/2014/chart" uri="{C3380CC4-5D6E-409C-BE32-E72D297353CC}">
                <c16:uniqueId val="{0000000B-0E70-B64C-82A6-546B63F37B6F}"/>
              </c:ext>
            </c:extLst>
          </c:dPt>
          <c:dPt>
            <c:idx val="6"/>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D-0E70-B64C-82A6-546B63F37B6F}"/>
              </c:ext>
            </c:extLst>
          </c:dPt>
          <c:dPt>
            <c:idx val="7"/>
            <c:invertIfNegative val="0"/>
            <c:bubble3D val="0"/>
            <c:spPr>
              <a:solidFill>
                <a:schemeClr val="accent4">
                  <a:lumMod val="75000"/>
                </a:schemeClr>
              </a:solidFill>
              <a:ln>
                <a:noFill/>
              </a:ln>
              <a:effectLst/>
            </c:spPr>
            <c:extLst>
              <c:ext xmlns:c16="http://schemas.microsoft.com/office/drawing/2014/chart" uri="{C3380CC4-5D6E-409C-BE32-E72D297353CC}">
                <c16:uniqueId val="{0000000F-0E70-B64C-82A6-546B63F37B6F}"/>
              </c:ext>
            </c:extLst>
          </c:dPt>
          <c:dPt>
            <c:idx val="8"/>
            <c:invertIfNegative val="0"/>
            <c:bubble3D val="0"/>
            <c:spPr>
              <a:solidFill>
                <a:schemeClr val="accent6">
                  <a:lumMod val="75000"/>
                </a:schemeClr>
              </a:solidFill>
              <a:ln>
                <a:noFill/>
              </a:ln>
              <a:effectLst/>
            </c:spPr>
            <c:extLst>
              <c:ext xmlns:c16="http://schemas.microsoft.com/office/drawing/2014/chart" uri="{C3380CC4-5D6E-409C-BE32-E72D297353CC}">
                <c16:uniqueId val="{00000011-0E70-B64C-82A6-546B63F37B6F}"/>
              </c:ext>
            </c:extLst>
          </c:dPt>
          <c:dPt>
            <c:idx val="9"/>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13-0E70-B64C-82A6-546B63F37B6F}"/>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1"/>
                    </a:solidFill>
                    <a:latin typeface="Optima" panose="02000503060000020004"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Sheet3!$A$2:$A$11</c:f>
              <c:strCache>
                <c:ptCount val="10"/>
                <c:pt idx="0">
                  <c:v>VALVE</c:v>
                </c:pt>
                <c:pt idx="1">
                  <c:v>BEARING</c:v>
                </c:pt>
                <c:pt idx="2">
                  <c:v>RING</c:v>
                </c:pt>
                <c:pt idx="3">
                  <c:v>O RING</c:v>
                </c:pt>
                <c:pt idx="4">
                  <c:v>SCREW</c:v>
                </c:pt>
                <c:pt idx="5">
                  <c:v>GASKET</c:v>
                </c:pt>
                <c:pt idx="6">
                  <c:v>SEAL</c:v>
                </c:pt>
                <c:pt idx="7">
                  <c:v>SWITCH</c:v>
                </c:pt>
                <c:pt idx="8">
                  <c:v>FUSE</c:v>
                </c:pt>
                <c:pt idx="9">
                  <c:v>MOTOR</c:v>
                </c:pt>
              </c:strCache>
            </c:strRef>
          </c:cat>
          <c:val>
            <c:numRef>
              <c:f>Sheet3!$B$2:$B$11</c:f>
              <c:numCache>
                <c:formatCode>General</c:formatCode>
                <c:ptCount val="10"/>
                <c:pt idx="0">
                  <c:v>20547</c:v>
                </c:pt>
                <c:pt idx="1">
                  <c:v>12364</c:v>
                </c:pt>
                <c:pt idx="2">
                  <c:v>8767</c:v>
                </c:pt>
                <c:pt idx="3">
                  <c:v>7336</c:v>
                </c:pt>
                <c:pt idx="4">
                  <c:v>6645</c:v>
                </c:pt>
                <c:pt idx="5">
                  <c:v>5341</c:v>
                </c:pt>
                <c:pt idx="6">
                  <c:v>4979</c:v>
                </c:pt>
                <c:pt idx="7">
                  <c:v>2531</c:v>
                </c:pt>
                <c:pt idx="8">
                  <c:v>1727</c:v>
                </c:pt>
                <c:pt idx="9">
                  <c:v>804</c:v>
                </c:pt>
              </c:numCache>
            </c:numRef>
          </c:val>
          <c:extLst>
            <c:ext xmlns:c16="http://schemas.microsoft.com/office/drawing/2014/chart" uri="{C3380CC4-5D6E-409C-BE32-E72D297353CC}">
              <c16:uniqueId val="{00000014-0E70-B64C-82A6-546B63F37B6F}"/>
            </c:ext>
          </c:extLst>
        </c:ser>
        <c:dLbls>
          <c:dLblPos val="outEnd"/>
          <c:showLegendKey val="0"/>
          <c:showVal val="1"/>
          <c:showCatName val="0"/>
          <c:showSerName val="0"/>
          <c:showPercent val="0"/>
          <c:showBubbleSize val="0"/>
        </c:dLbls>
        <c:gapWidth val="219"/>
        <c:overlap val="-27"/>
        <c:axId val="420196320"/>
        <c:axId val="428635904"/>
      </c:barChart>
      <c:catAx>
        <c:axId val="42019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428635904"/>
        <c:crosses val="autoZero"/>
        <c:auto val="1"/>
        <c:lblAlgn val="ctr"/>
        <c:lblOffset val="100"/>
        <c:noMultiLvlLbl val="0"/>
      </c:catAx>
      <c:valAx>
        <c:axId val="4286359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20196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266.png"/><Relationship Id="rId2" Type="http://schemas.microsoft.com/office/2007/relationships/hdphoto" Target="../media/hdphoto10.wdp"/><Relationship Id="rId1" Type="http://schemas.openxmlformats.org/officeDocument/2006/relationships/image" Target="../media/image265.jpeg"/><Relationship Id="rId4" Type="http://schemas.openxmlformats.org/officeDocument/2006/relationships/image" Target="../media/image267.png"/></Relationships>
</file>

<file path=ppt/diagrams/_rels/data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image" Target="../media/image268.png"/></Relationships>
</file>

<file path=ppt/diagrams/_rels/drawing7.xml.rels><?xml version="1.0" encoding="UTF-8" standalone="yes"?>
<Relationships xmlns="http://schemas.openxmlformats.org/package/2006/relationships"><Relationship Id="rId3" Type="http://schemas.openxmlformats.org/officeDocument/2006/relationships/image" Target="../media/image266.png"/><Relationship Id="rId2" Type="http://schemas.microsoft.com/office/2007/relationships/hdphoto" Target="../media/hdphoto10.wdp"/><Relationship Id="rId1" Type="http://schemas.openxmlformats.org/officeDocument/2006/relationships/image" Target="../media/image265.jpeg"/><Relationship Id="rId4" Type="http://schemas.openxmlformats.org/officeDocument/2006/relationships/image" Target="../media/image26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image" Target="../media/image26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37265D-5E78-4373-A832-9F105F7349A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D5FA50C9-2EA5-409B-B669-DEC873CDDA1A}">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dirty="0">
              <a:latin typeface="Optima"/>
              <a:ea typeface="Tahoma" pitchFamily="34" charset="0"/>
              <a:cs typeface="Optima"/>
            </a:rPr>
            <a:t>Data Acquisition from Oracle</a:t>
          </a:r>
        </a:p>
      </dgm:t>
    </dgm:pt>
    <dgm:pt modelId="{E7BC2A87-4C72-4279-80A5-768ECB20DCBF}" type="parTrans" cxnId="{F423908A-4121-412C-899E-734304C77F69}">
      <dgm:prSet/>
      <dgm:spPr/>
      <dgm:t>
        <a:bodyPr/>
        <a:lstStyle/>
        <a:p>
          <a:endParaRPr lang="en-US" sz="1200">
            <a:latin typeface="Optima"/>
            <a:cs typeface="Optima"/>
          </a:endParaRPr>
        </a:p>
      </dgm:t>
    </dgm:pt>
    <dgm:pt modelId="{3BF4B3B0-8396-4565-A0BE-381D0D9980A5}" type="sibTrans" cxnId="{F423908A-4121-412C-899E-734304C77F69}">
      <dgm:prSet>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endParaRPr lang="en-US" sz="1200">
            <a:latin typeface="Optima"/>
            <a:ea typeface="Tahoma" pitchFamily="34" charset="0"/>
            <a:cs typeface="Optima"/>
          </a:endParaRPr>
        </a:p>
      </dgm:t>
    </dgm:pt>
    <dgm:pt modelId="{CD7B7B0E-71A0-4CD8-80D9-ABBAE4293FE1}">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dirty="0">
              <a:latin typeface="Optima"/>
              <a:ea typeface="Tahoma" pitchFamily="34" charset="0"/>
              <a:cs typeface="Optima"/>
            </a:rPr>
            <a:t>Extract &amp; Validate Drawings data</a:t>
          </a:r>
        </a:p>
      </dgm:t>
    </dgm:pt>
    <dgm:pt modelId="{8870682D-0D3E-415B-B035-D1AB1BD2807A}" type="parTrans" cxnId="{7FCEF162-1FD3-48CD-A4E1-F4DE904D1886}">
      <dgm:prSet/>
      <dgm:spPr/>
      <dgm:t>
        <a:bodyPr/>
        <a:lstStyle/>
        <a:p>
          <a:endParaRPr lang="en-US" sz="1200">
            <a:latin typeface="Optima"/>
            <a:cs typeface="Optima"/>
          </a:endParaRPr>
        </a:p>
      </dgm:t>
    </dgm:pt>
    <dgm:pt modelId="{68598C98-63A9-47D0-BF71-DC05382F2734}" type="sibTrans" cxnId="{7FCEF162-1FD3-48CD-A4E1-F4DE904D1886}">
      <dgm:prSet/>
      <dgm:spPr/>
      <dgm:t>
        <a:bodyPr/>
        <a:lstStyle/>
        <a:p>
          <a:endParaRPr lang="en-US" sz="1200">
            <a:latin typeface="Optima"/>
            <a:cs typeface="Optima"/>
          </a:endParaRPr>
        </a:p>
      </dgm:t>
    </dgm:pt>
    <dgm:pt modelId="{6BA7C7FE-350E-4B37-A1B5-8B1BA834A81D}">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dirty="0">
              <a:latin typeface="Optima"/>
              <a:ea typeface="Tahoma" pitchFamily="34" charset="0"/>
              <a:cs typeface="Optima"/>
            </a:rPr>
            <a:t>Assign a Class (PPO)</a:t>
          </a:r>
        </a:p>
      </dgm:t>
    </dgm:pt>
    <dgm:pt modelId="{DDAD0016-B9D9-48D0-AAFE-166717CD5FAC}" type="parTrans" cxnId="{9D45CE0F-9616-44DE-BD75-6FC77634F876}">
      <dgm:prSet/>
      <dgm:spPr/>
      <dgm:t>
        <a:bodyPr/>
        <a:lstStyle/>
        <a:p>
          <a:endParaRPr lang="en-US" sz="1200">
            <a:latin typeface="Optima"/>
            <a:cs typeface="Optima"/>
          </a:endParaRPr>
        </a:p>
      </dgm:t>
    </dgm:pt>
    <dgm:pt modelId="{9422B145-DBEC-42D5-9DD4-2D662C7B44AA}" type="sibTrans" cxnId="{9D45CE0F-9616-44DE-BD75-6FC77634F876}">
      <dgm:prSet/>
      <dgm:spPr/>
      <dgm:t>
        <a:bodyPr/>
        <a:lstStyle/>
        <a:p>
          <a:endParaRPr lang="en-US" sz="1200">
            <a:latin typeface="Optima"/>
            <a:cs typeface="Optima"/>
          </a:endParaRPr>
        </a:p>
      </dgm:t>
    </dgm:pt>
    <dgm:pt modelId="{1199757F-1A5C-4EE7-8B88-5551D9C70E52}">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dirty="0">
              <a:latin typeface="Optima"/>
              <a:ea typeface="Tahoma" pitchFamily="34" charset="0"/>
              <a:cs typeface="Optima"/>
            </a:rPr>
            <a:t>Extract &amp; Validate Reference Data</a:t>
          </a:r>
        </a:p>
      </dgm:t>
    </dgm:pt>
    <dgm:pt modelId="{9C1D1F72-E89D-47F9-ABAE-130CDD750883}" type="parTrans" cxnId="{18173DB3-01D1-4C68-BA47-57A7A8C07C7A}">
      <dgm:prSet/>
      <dgm:spPr/>
      <dgm:t>
        <a:bodyPr/>
        <a:lstStyle/>
        <a:p>
          <a:endParaRPr lang="en-US" sz="1200">
            <a:latin typeface="Optima"/>
            <a:cs typeface="Optima"/>
          </a:endParaRPr>
        </a:p>
      </dgm:t>
    </dgm:pt>
    <dgm:pt modelId="{0FDCFB89-CB25-4CCA-9BB7-36823E58BD55}" type="sibTrans" cxnId="{18173DB3-01D1-4C68-BA47-57A7A8C07C7A}">
      <dgm:prSet/>
      <dgm:spPr/>
      <dgm:t>
        <a:bodyPr/>
        <a:lstStyle/>
        <a:p>
          <a:endParaRPr lang="en-US" sz="1200">
            <a:latin typeface="Optima"/>
            <a:cs typeface="Optima"/>
          </a:endParaRPr>
        </a:p>
      </dgm:t>
    </dgm:pt>
    <dgm:pt modelId="{83C91D48-3B69-4E2C-8555-FC256C24485D}">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dirty="0">
              <a:latin typeface="Optima"/>
              <a:ea typeface="Tahoma" pitchFamily="34" charset="0"/>
              <a:cs typeface="Optima"/>
            </a:rPr>
            <a:t>Extract &amp; populate property values</a:t>
          </a:r>
        </a:p>
      </dgm:t>
    </dgm:pt>
    <dgm:pt modelId="{54BE7D78-B5E6-4E99-A043-DD7780815EB8}" type="parTrans" cxnId="{D334FE8E-ED9E-46DB-BCEC-837759FEF2FC}">
      <dgm:prSet/>
      <dgm:spPr/>
      <dgm:t>
        <a:bodyPr/>
        <a:lstStyle/>
        <a:p>
          <a:endParaRPr lang="en-US" sz="1200">
            <a:latin typeface="Optima"/>
            <a:cs typeface="Optima"/>
          </a:endParaRPr>
        </a:p>
      </dgm:t>
    </dgm:pt>
    <dgm:pt modelId="{F8E79E37-7E66-4F06-8AC1-FD2096AD4A4B}" type="sibTrans" cxnId="{D334FE8E-ED9E-46DB-BCEC-837759FEF2FC}">
      <dgm:prSet/>
      <dgm:spPr/>
      <dgm:t>
        <a:bodyPr/>
        <a:lstStyle/>
        <a:p>
          <a:endParaRPr lang="en-US" sz="1200">
            <a:latin typeface="Optima"/>
            <a:cs typeface="Optima"/>
          </a:endParaRPr>
        </a:p>
      </dgm:t>
    </dgm:pt>
    <dgm:pt modelId="{69A10E29-59D3-4E03-87C0-9581A75353D3}">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dirty="0">
              <a:latin typeface="Optima"/>
              <a:ea typeface="Tahoma" pitchFamily="34" charset="0"/>
              <a:cs typeface="Optima"/>
            </a:rPr>
            <a:t>Restructure Free text (FFT)</a:t>
          </a:r>
        </a:p>
      </dgm:t>
    </dgm:pt>
    <dgm:pt modelId="{C9F96F73-0B6F-4244-8A24-950438C99BDF}" type="parTrans" cxnId="{A61440DE-1611-4047-B9C5-6E595DF6DCEC}">
      <dgm:prSet/>
      <dgm:spPr/>
      <dgm:t>
        <a:bodyPr/>
        <a:lstStyle/>
        <a:p>
          <a:endParaRPr lang="en-US" sz="1200">
            <a:latin typeface="Optima"/>
            <a:cs typeface="Optima"/>
          </a:endParaRPr>
        </a:p>
      </dgm:t>
    </dgm:pt>
    <dgm:pt modelId="{430202BC-FD1B-4388-8D1F-1FB42BD31655}" type="sibTrans" cxnId="{A61440DE-1611-4047-B9C5-6E595DF6DCEC}">
      <dgm:prSet/>
      <dgm:spPr/>
      <dgm:t>
        <a:bodyPr/>
        <a:lstStyle/>
        <a:p>
          <a:endParaRPr lang="en-US" sz="1200">
            <a:latin typeface="Optima"/>
            <a:cs typeface="Optima"/>
          </a:endParaRPr>
        </a:p>
      </dgm:t>
    </dgm:pt>
    <dgm:pt modelId="{31AAC746-43C9-4E3A-9A1A-B0BD3AD160A0}">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dirty="0">
              <a:latin typeface="Optima"/>
              <a:ea typeface="Tahoma" pitchFamily="34" charset="0"/>
              <a:cs typeface="Optima"/>
            </a:rPr>
            <a:t>Standardize &amp; Abbreviate values</a:t>
          </a:r>
        </a:p>
      </dgm:t>
    </dgm:pt>
    <dgm:pt modelId="{B74BD4F6-A7DB-4152-98A9-60AD2AA46B44}" type="parTrans" cxnId="{75B6C7E6-4FBF-4CA8-BF7F-4CFB20809406}">
      <dgm:prSet/>
      <dgm:spPr/>
      <dgm:t>
        <a:bodyPr/>
        <a:lstStyle/>
        <a:p>
          <a:endParaRPr lang="en-US" sz="1200">
            <a:latin typeface="Optima"/>
            <a:cs typeface="Optima"/>
          </a:endParaRPr>
        </a:p>
      </dgm:t>
    </dgm:pt>
    <dgm:pt modelId="{C482A526-020B-46D2-B051-884881EEDDCC}" type="sibTrans" cxnId="{75B6C7E6-4FBF-4CA8-BF7F-4CFB20809406}">
      <dgm:prSet/>
      <dgm:spPr/>
      <dgm:t>
        <a:bodyPr/>
        <a:lstStyle/>
        <a:p>
          <a:endParaRPr lang="en-US" sz="1200">
            <a:latin typeface="Optima"/>
            <a:cs typeface="Optima"/>
          </a:endParaRPr>
        </a:p>
      </dgm:t>
    </dgm:pt>
    <dgm:pt modelId="{26C9C11C-995F-41EE-B6A5-ECFF77AC9889}">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dirty="0">
              <a:latin typeface="Optima"/>
              <a:ea typeface="Tahoma" pitchFamily="34" charset="0"/>
              <a:cs typeface="Optima"/>
            </a:rPr>
            <a:t>Populate &amp; Validate ERP data </a:t>
          </a:r>
        </a:p>
      </dgm:t>
    </dgm:pt>
    <dgm:pt modelId="{03135923-8B11-471A-A772-544A39323F37}" type="parTrans" cxnId="{12F695E6-D26B-441F-B6A2-F8CE1EE4E84B}">
      <dgm:prSet/>
      <dgm:spPr/>
      <dgm:t>
        <a:bodyPr/>
        <a:lstStyle/>
        <a:p>
          <a:endParaRPr lang="en-US" sz="1200">
            <a:latin typeface="Optima"/>
            <a:cs typeface="Optima"/>
          </a:endParaRPr>
        </a:p>
      </dgm:t>
    </dgm:pt>
    <dgm:pt modelId="{7F87525F-A9E9-4511-8562-ABA3FE9E8AE6}" type="sibTrans" cxnId="{12F695E6-D26B-441F-B6A2-F8CE1EE4E84B}">
      <dgm:prSet/>
      <dgm:spPr/>
      <dgm:t>
        <a:bodyPr/>
        <a:lstStyle/>
        <a:p>
          <a:endParaRPr lang="en-US" sz="1200">
            <a:latin typeface="Optima"/>
            <a:cs typeface="Optima"/>
          </a:endParaRPr>
        </a:p>
      </dgm:t>
    </dgm:pt>
    <dgm:pt modelId="{9B4E6E88-F312-42F1-9F6E-10E4E404547D}">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dirty="0">
              <a:latin typeface="Optima"/>
              <a:ea typeface="Tahoma" pitchFamily="34" charset="0"/>
              <a:cs typeface="Optima"/>
            </a:rPr>
            <a:t>Generate Structured Descriptions</a:t>
          </a:r>
        </a:p>
      </dgm:t>
    </dgm:pt>
    <dgm:pt modelId="{A886497F-E939-48B0-A34D-C6918F4A9C7C}" type="parTrans" cxnId="{D126E6EA-9031-490D-A126-66896CA39FEE}">
      <dgm:prSet/>
      <dgm:spPr/>
      <dgm:t>
        <a:bodyPr/>
        <a:lstStyle/>
        <a:p>
          <a:endParaRPr lang="en-US" sz="1200">
            <a:latin typeface="Optima"/>
            <a:cs typeface="Optima"/>
          </a:endParaRPr>
        </a:p>
      </dgm:t>
    </dgm:pt>
    <dgm:pt modelId="{B2FBC546-5184-4120-ABE2-963645F03EE3}" type="sibTrans" cxnId="{D126E6EA-9031-490D-A126-66896CA39FEE}">
      <dgm:prSet/>
      <dgm:spPr/>
      <dgm:t>
        <a:bodyPr/>
        <a:lstStyle/>
        <a:p>
          <a:endParaRPr lang="en-US" sz="1200">
            <a:latin typeface="Optima"/>
            <a:cs typeface="Optima"/>
          </a:endParaRPr>
        </a:p>
      </dgm:t>
    </dgm:pt>
    <dgm:pt modelId="{28B334E1-49EA-43AE-91C5-CC22857FD953}">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dirty="0">
              <a:latin typeface="Optima"/>
              <a:ea typeface="Tahoma" pitchFamily="34" charset="0"/>
              <a:cs typeface="Optima"/>
            </a:rPr>
            <a:t>Generate &amp; Confirm Potential Duplicates</a:t>
          </a:r>
        </a:p>
      </dgm:t>
    </dgm:pt>
    <dgm:pt modelId="{F7DD04BB-4C3C-4700-B590-1CF809D0B57E}" type="parTrans" cxnId="{DFBEE934-AA60-45B8-9161-B515B7AA8CDB}">
      <dgm:prSet/>
      <dgm:spPr/>
      <dgm:t>
        <a:bodyPr/>
        <a:lstStyle/>
        <a:p>
          <a:endParaRPr lang="en-US" sz="1200">
            <a:latin typeface="Optima"/>
            <a:cs typeface="Optima"/>
          </a:endParaRPr>
        </a:p>
      </dgm:t>
    </dgm:pt>
    <dgm:pt modelId="{98BAA27D-7F17-48C1-A2E4-0907DD20CC16}" type="sibTrans" cxnId="{DFBEE934-AA60-45B8-9161-B515B7AA8CDB}">
      <dgm:prSet/>
      <dgm:spPr/>
      <dgm:t>
        <a:bodyPr/>
        <a:lstStyle/>
        <a:p>
          <a:endParaRPr lang="en-US" sz="1200">
            <a:latin typeface="Optima"/>
            <a:cs typeface="Optima"/>
          </a:endParaRPr>
        </a:p>
      </dgm:t>
    </dgm:pt>
    <dgm:pt modelId="{54D38C8F-7ABE-4DD7-B9AE-23681F14915A}">
      <dgm:prSet phldrT="[Text]" custT="1">
        <dgm:style>
          <a:lnRef idx="1">
            <a:schemeClr val="accent4"/>
          </a:lnRef>
          <a:fillRef idx="2">
            <a:schemeClr val="accent4"/>
          </a:fillRef>
          <a:effectRef idx="1">
            <a:schemeClr val="accent4"/>
          </a:effectRef>
          <a:fontRef idx="minor">
            <a:schemeClr val="dk1"/>
          </a:fontRef>
        </dgm:style>
      </dgm:prSet>
      <dgm:spPr>
        <a:solidFill>
          <a:schemeClr val="accent5">
            <a:lumMod val="20000"/>
            <a:lumOff val="80000"/>
          </a:schemeClr>
        </a:solidFill>
      </dgm:spPr>
      <dgm:t>
        <a:bodyPr/>
        <a:lstStyle/>
        <a:p>
          <a:r>
            <a:rPr lang="en-US" sz="1200" b="1" dirty="0">
              <a:latin typeface="Optima"/>
              <a:ea typeface="Tahoma" pitchFamily="34" charset="0"/>
              <a:cs typeface="Optima"/>
            </a:rPr>
            <a:t>Approve &amp; Upload to Oracle</a:t>
          </a:r>
        </a:p>
      </dgm:t>
    </dgm:pt>
    <dgm:pt modelId="{067FE6A3-06AE-4FDE-99DA-507D281CE8F3}" type="parTrans" cxnId="{A87F109D-B145-4E60-8958-B036FD1B9576}">
      <dgm:prSet/>
      <dgm:spPr/>
      <dgm:t>
        <a:bodyPr/>
        <a:lstStyle/>
        <a:p>
          <a:endParaRPr lang="en-US" sz="1200">
            <a:latin typeface="Optima"/>
            <a:cs typeface="Optima"/>
          </a:endParaRPr>
        </a:p>
      </dgm:t>
    </dgm:pt>
    <dgm:pt modelId="{03EE23C3-7C2C-4E0A-BBD0-380F43FF2F1C}" type="sibTrans" cxnId="{A87F109D-B145-4E60-8958-B036FD1B9576}">
      <dgm:prSet/>
      <dgm:spPr/>
      <dgm:t>
        <a:bodyPr/>
        <a:lstStyle/>
        <a:p>
          <a:endParaRPr lang="en-US" sz="1200">
            <a:latin typeface="Optima"/>
            <a:cs typeface="Optima"/>
          </a:endParaRPr>
        </a:p>
      </dgm:t>
    </dgm:pt>
    <dgm:pt modelId="{1287EEE6-CD1C-40F9-9BE0-70062859E685}" type="pres">
      <dgm:prSet presAssocID="{A537265D-5E78-4373-A832-9F105F7349AC}" presName="Name0" presStyleCnt="0">
        <dgm:presLayoutVars>
          <dgm:dir/>
          <dgm:resizeHandles val="exact"/>
        </dgm:presLayoutVars>
      </dgm:prSet>
      <dgm:spPr/>
    </dgm:pt>
    <dgm:pt modelId="{17366160-9E48-4B50-B67A-EA3327F65B1E}" type="pres">
      <dgm:prSet presAssocID="{A537265D-5E78-4373-A832-9F105F7349AC}" presName="cycle" presStyleCnt="0"/>
      <dgm:spPr/>
    </dgm:pt>
    <dgm:pt modelId="{954F720A-7C06-4389-A508-17C663693BA3}" type="pres">
      <dgm:prSet presAssocID="{D5FA50C9-2EA5-409B-B669-DEC873CDDA1A}" presName="nodeFirstNode" presStyleLbl="node1" presStyleIdx="0" presStyleCnt="11" custScaleX="118479" custRadScaleRad="102248" custRadScaleInc="39802">
        <dgm:presLayoutVars>
          <dgm:bulletEnabled val="1"/>
        </dgm:presLayoutVars>
      </dgm:prSet>
      <dgm:spPr/>
    </dgm:pt>
    <dgm:pt modelId="{2256DF19-0EE1-4A07-AB0A-614F433A7FA6}" type="pres">
      <dgm:prSet presAssocID="{3BF4B3B0-8396-4565-A0BE-381D0D9980A5}" presName="sibTransFirstNode" presStyleLbl="bgShp" presStyleIdx="0" presStyleCnt="1" custScaleX="115488" custLinFactNeighborX="-4210" custLinFactNeighborY="1327" custRadScaleRad="59483" custRadScaleInc="-2147483648"/>
      <dgm:spPr/>
    </dgm:pt>
    <dgm:pt modelId="{C80902D4-36FF-496C-B198-87559A2460A8}" type="pres">
      <dgm:prSet presAssocID="{6BA7C7FE-350E-4B37-A1B5-8B1BA834A81D}" presName="nodeFollowingNodes" presStyleLbl="node1" presStyleIdx="1" presStyleCnt="11" custScaleX="128192" custRadScaleRad="121192" custRadScaleInc="63607">
        <dgm:presLayoutVars>
          <dgm:bulletEnabled val="1"/>
        </dgm:presLayoutVars>
      </dgm:prSet>
      <dgm:spPr/>
    </dgm:pt>
    <dgm:pt modelId="{4B0D6598-B417-461F-9747-A5C5B788B38A}" type="pres">
      <dgm:prSet presAssocID="{1199757F-1A5C-4EE7-8B88-5551D9C70E52}" presName="nodeFollowingNodes" presStyleLbl="node1" presStyleIdx="2" presStyleCnt="11" custScaleX="143231" custRadScaleRad="121939" custRadScaleInc="24782">
        <dgm:presLayoutVars>
          <dgm:bulletEnabled val="1"/>
        </dgm:presLayoutVars>
      </dgm:prSet>
      <dgm:spPr/>
    </dgm:pt>
    <dgm:pt modelId="{C0A75412-BC84-48C0-A201-77C2E174BBFD}" type="pres">
      <dgm:prSet presAssocID="{CD7B7B0E-71A0-4CD8-80D9-ABBAE4293FE1}" presName="nodeFollowingNodes" presStyleLbl="node1" presStyleIdx="3" presStyleCnt="11" custScaleX="143068" custRadScaleRad="128635" custRadScaleInc="-22557">
        <dgm:presLayoutVars>
          <dgm:bulletEnabled val="1"/>
        </dgm:presLayoutVars>
      </dgm:prSet>
      <dgm:spPr/>
    </dgm:pt>
    <dgm:pt modelId="{38415131-26B6-432F-93BE-8F9767E066FC}" type="pres">
      <dgm:prSet presAssocID="{83C91D48-3B69-4E2C-8555-FC256C24485D}" presName="nodeFollowingNodes" presStyleLbl="node1" presStyleIdx="4" presStyleCnt="11" custScaleX="141317" custRadScaleRad="128576" custRadScaleInc="-68045">
        <dgm:presLayoutVars>
          <dgm:bulletEnabled val="1"/>
        </dgm:presLayoutVars>
      </dgm:prSet>
      <dgm:spPr/>
    </dgm:pt>
    <dgm:pt modelId="{3C7E6FDB-A958-4DB9-89F8-B9AC5DDC2BC7}" type="pres">
      <dgm:prSet presAssocID="{69A10E29-59D3-4E03-87C0-9581A75353D3}" presName="nodeFollowingNodes" presStyleLbl="node1" presStyleIdx="5" presStyleCnt="11" custScaleX="136650" custRadScaleRad="116190" custRadScaleInc="-90952">
        <dgm:presLayoutVars>
          <dgm:bulletEnabled val="1"/>
        </dgm:presLayoutVars>
      </dgm:prSet>
      <dgm:spPr/>
    </dgm:pt>
    <dgm:pt modelId="{CFC8EA3C-6ABD-43B1-B3CA-B19BEA5507FD}" type="pres">
      <dgm:prSet presAssocID="{31AAC746-43C9-4E3A-9A1A-B0BD3AD160A0}" presName="nodeFollowingNodes" presStyleLbl="node1" presStyleIdx="6" presStyleCnt="11" custScaleX="131201" custRadScaleRad="100029" custRadScaleInc="43521">
        <dgm:presLayoutVars>
          <dgm:bulletEnabled val="1"/>
        </dgm:presLayoutVars>
      </dgm:prSet>
      <dgm:spPr/>
    </dgm:pt>
    <dgm:pt modelId="{53739798-097E-4F49-807F-C182051998DD}" type="pres">
      <dgm:prSet presAssocID="{26C9C11C-995F-41EE-B6A5-ECFF77AC9889}" presName="nodeFollowingNodes" presStyleLbl="node1" presStyleIdx="7" presStyleCnt="11" custScaleX="133840" custRadScaleRad="103368" custRadScaleInc="44533">
        <dgm:presLayoutVars>
          <dgm:bulletEnabled val="1"/>
        </dgm:presLayoutVars>
      </dgm:prSet>
      <dgm:spPr/>
    </dgm:pt>
    <dgm:pt modelId="{9C55D37C-EC31-466F-9B1C-36BDB9CB0142}" type="pres">
      <dgm:prSet presAssocID="{9B4E6E88-F312-42F1-9F6E-10E4E404547D}" presName="nodeFollowingNodes" presStyleLbl="node1" presStyleIdx="8" presStyleCnt="11" custScaleX="135668" custScaleY="100002" custRadScaleRad="106242" custRadScaleInc="16060">
        <dgm:presLayoutVars>
          <dgm:bulletEnabled val="1"/>
        </dgm:presLayoutVars>
      </dgm:prSet>
      <dgm:spPr/>
    </dgm:pt>
    <dgm:pt modelId="{CD39E273-00BC-4120-A2A6-C62CFC30636D}" type="pres">
      <dgm:prSet presAssocID="{28B334E1-49EA-43AE-91C5-CC22857FD953}" presName="nodeFollowingNodes" presStyleLbl="node1" presStyleIdx="9" presStyleCnt="11" custScaleX="135599" custScaleY="100002" custRadScaleRad="106166" custRadScaleInc="-16493">
        <dgm:presLayoutVars>
          <dgm:bulletEnabled val="1"/>
        </dgm:presLayoutVars>
      </dgm:prSet>
      <dgm:spPr/>
    </dgm:pt>
    <dgm:pt modelId="{B384176C-785E-4B30-8C45-8604EEF5A403}" type="pres">
      <dgm:prSet presAssocID="{54D38C8F-7ABE-4DD7-B9AE-23681F14915A}" presName="nodeFollowingNodes" presStyleLbl="node1" presStyleIdx="10" presStyleCnt="11" custScaleX="132068" custScaleY="100002" custRadScaleRad="101187" custRadScaleInc="-40043">
        <dgm:presLayoutVars>
          <dgm:bulletEnabled val="1"/>
        </dgm:presLayoutVars>
      </dgm:prSet>
      <dgm:spPr/>
    </dgm:pt>
  </dgm:ptLst>
  <dgm:cxnLst>
    <dgm:cxn modelId="{F71C0A03-ECF4-4A2A-B91E-452B5EA55349}" type="presOf" srcId="{9B4E6E88-F312-42F1-9F6E-10E4E404547D}" destId="{9C55D37C-EC31-466F-9B1C-36BDB9CB0142}" srcOrd="0" destOrd="0" presId="urn:microsoft.com/office/officeart/2005/8/layout/cycle3"/>
    <dgm:cxn modelId="{F4966B07-C280-48F9-91D2-113CB9D10910}" type="presOf" srcId="{54D38C8F-7ABE-4DD7-B9AE-23681F14915A}" destId="{B384176C-785E-4B30-8C45-8604EEF5A403}" srcOrd="0" destOrd="0" presId="urn:microsoft.com/office/officeart/2005/8/layout/cycle3"/>
    <dgm:cxn modelId="{9D45CE0F-9616-44DE-BD75-6FC77634F876}" srcId="{A537265D-5E78-4373-A832-9F105F7349AC}" destId="{6BA7C7FE-350E-4B37-A1B5-8B1BA834A81D}" srcOrd="1" destOrd="0" parTransId="{DDAD0016-B9D9-48D0-AAFE-166717CD5FAC}" sibTransId="{9422B145-DBEC-42D5-9DD4-2D662C7B44AA}"/>
    <dgm:cxn modelId="{F33D1C11-3AEB-49D1-B2A5-DCE787C5BF24}" type="presOf" srcId="{69A10E29-59D3-4E03-87C0-9581A75353D3}" destId="{3C7E6FDB-A958-4DB9-89F8-B9AC5DDC2BC7}" srcOrd="0" destOrd="0" presId="urn:microsoft.com/office/officeart/2005/8/layout/cycle3"/>
    <dgm:cxn modelId="{3ADAA817-D483-40EB-ABB6-A57AD7FFF88E}" type="presOf" srcId="{CD7B7B0E-71A0-4CD8-80D9-ABBAE4293FE1}" destId="{C0A75412-BC84-48C0-A201-77C2E174BBFD}" srcOrd="0" destOrd="0" presId="urn:microsoft.com/office/officeart/2005/8/layout/cycle3"/>
    <dgm:cxn modelId="{DFBEE934-AA60-45B8-9161-B515B7AA8CDB}" srcId="{A537265D-5E78-4373-A832-9F105F7349AC}" destId="{28B334E1-49EA-43AE-91C5-CC22857FD953}" srcOrd="9" destOrd="0" parTransId="{F7DD04BB-4C3C-4700-B590-1CF809D0B57E}" sibTransId="{98BAA27D-7F17-48C1-A2E4-0907DD20CC16}"/>
    <dgm:cxn modelId="{969C5E61-B2CC-44D4-BA42-1D9943AA9C99}" type="presOf" srcId="{28B334E1-49EA-43AE-91C5-CC22857FD953}" destId="{CD39E273-00BC-4120-A2A6-C62CFC30636D}" srcOrd="0" destOrd="0" presId="urn:microsoft.com/office/officeart/2005/8/layout/cycle3"/>
    <dgm:cxn modelId="{7FCEF162-1FD3-48CD-A4E1-F4DE904D1886}" srcId="{A537265D-5E78-4373-A832-9F105F7349AC}" destId="{CD7B7B0E-71A0-4CD8-80D9-ABBAE4293FE1}" srcOrd="3" destOrd="0" parTransId="{8870682D-0D3E-415B-B035-D1AB1BD2807A}" sibTransId="{68598C98-63A9-47D0-BF71-DC05382F2734}"/>
    <dgm:cxn modelId="{7C082C64-B9DA-420F-8E91-E2AC9753B994}" type="presOf" srcId="{31AAC746-43C9-4E3A-9A1A-B0BD3AD160A0}" destId="{CFC8EA3C-6ABD-43B1-B3CA-B19BEA5507FD}" srcOrd="0" destOrd="0" presId="urn:microsoft.com/office/officeart/2005/8/layout/cycle3"/>
    <dgm:cxn modelId="{39C90F6E-BAB5-42FB-875C-4F5677206E56}" type="presOf" srcId="{1199757F-1A5C-4EE7-8B88-5551D9C70E52}" destId="{4B0D6598-B417-461F-9747-A5C5B788B38A}" srcOrd="0" destOrd="0" presId="urn:microsoft.com/office/officeart/2005/8/layout/cycle3"/>
    <dgm:cxn modelId="{F423908A-4121-412C-899E-734304C77F69}" srcId="{A537265D-5E78-4373-A832-9F105F7349AC}" destId="{D5FA50C9-2EA5-409B-B669-DEC873CDDA1A}" srcOrd="0" destOrd="0" parTransId="{E7BC2A87-4C72-4279-80A5-768ECB20DCBF}" sibTransId="{3BF4B3B0-8396-4565-A0BE-381D0D9980A5}"/>
    <dgm:cxn modelId="{A802448E-10B5-4A7B-97BD-DD6625DCE810}" type="presOf" srcId="{83C91D48-3B69-4E2C-8555-FC256C24485D}" destId="{38415131-26B6-432F-93BE-8F9767E066FC}" srcOrd="0" destOrd="0" presId="urn:microsoft.com/office/officeart/2005/8/layout/cycle3"/>
    <dgm:cxn modelId="{D334FE8E-ED9E-46DB-BCEC-837759FEF2FC}" srcId="{A537265D-5E78-4373-A832-9F105F7349AC}" destId="{83C91D48-3B69-4E2C-8555-FC256C24485D}" srcOrd="4" destOrd="0" parTransId="{54BE7D78-B5E6-4E99-A043-DD7780815EB8}" sibTransId="{F8E79E37-7E66-4F06-8AC1-FD2096AD4A4B}"/>
    <dgm:cxn modelId="{1EF72899-B8CE-4DD2-87B8-85D97A69FF9B}" type="presOf" srcId="{A537265D-5E78-4373-A832-9F105F7349AC}" destId="{1287EEE6-CD1C-40F9-9BE0-70062859E685}" srcOrd="0" destOrd="0" presId="urn:microsoft.com/office/officeart/2005/8/layout/cycle3"/>
    <dgm:cxn modelId="{A87F109D-B145-4E60-8958-B036FD1B9576}" srcId="{A537265D-5E78-4373-A832-9F105F7349AC}" destId="{54D38C8F-7ABE-4DD7-B9AE-23681F14915A}" srcOrd="10" destOrd="0" parTransId="{067FE6A3-06AE-4FDE-99DA-507D281CE8F3}" sibTransId="{03EE23C3-7C2C-4E0A-BBD0-380F43FF2F1C}"/>
    <dgm:cxn modelId="{B2A9AAAF-398A-41D6-B1A9-FE992B330066}" type="presOf" srcId="{D5FA50C9-2EA5-409B-B669-DEC873CDDA1A}" destId="{954F720A-7C06-4389-A508-17C663693BA3}" srcOrd="0" destOrd="0" presId="urn:microsoft.com/office/officeart/2005/8/layout/cycle3"/>
    <dgm:cxn modelId="{18173DB3-01D1-4C68-BA47-57A7A8C07C7A}" srcId="{A537265D-5E78-4373-A832-9F105F7349AC}" destId="{1199757F-1A5C-4EE7-8B88-5551D9C70E52}" srcOrd="2" destOrd="0" parTransId="{9C1D1F72-E89D-47F9-ABAE-130CDD750883}" sibTransId="{0FDCFB89-CB25-4CCA-9BB7-36823E58BD55}"/>
    <dgm:cxn modelId="{AD6499B5-4F36-4970-B34E-7BF3D6C0A037}" type="presOf" srcId="{3BF4B3B0-8396-4565-A0BE-381D0D9980A5}" destId="{2256DF19-0EE1-4A07-AB0A-614F433A7FA6}" srcOrd="0" destOrd="0" presId="urn:microsoft.com/office/officeart/2005/8/layout/cycle3"/>
    <dgm:cxn modelId="{D939E2DB-B3E1-4D3A-8223-9F478487481B}" type="presOf" srcId="{6BA7C7FE-350E-4B37-A1B5-8B1BA834A81D}" destId="{C80902D4-36FF-496C-B198-87559A2460A8}" srcOrd="0" destOrd="0" presId="urn:microsoft.com/office/officeart/2005/8/layout/cycle3"/>
    <dgm:cxn modelId="{A61440DE-1611-4047-B9C5-6E595DF6DCEC}" srcId="{A537265D-5E78-4373-A832-9F105F7349AC}" destId="{69A10E29-59D3-4E03-87C0-9581A75353D3}" srcOrd="5" destOrd="0" parTransId="{C9F96F73-0B6F-4244-8A24-950438C99BDF}" sibTransId="{430202BC-FD1B-4388-8D1F-1FB42BD31655}"/>
    <dgm:cxn modelId="{12F695E6-D26B-441F-B6A2-F8CE1EE4E84B}" srcId="{A537265D-5E78-4373-A832-9F105F7349AC}" destId="{26C9C11C-995F-41EE-B6A5-ECFF77AC9889}" srcOrd="7" destOrd="0" parTransId="{03135923-8B11-471A-A772-544A39323F37}" sibTransId="{7F87525F-A9E9-4511-8562-ABA3FE9E8AE6}"/>
    <dgm:cxn modelId="{75B6C7E6-4FBF-4CA8-BF7F-4CFB20809406}" srcId="{A537265D-5E78-4373-A832-9F105F7349AC}" destId="{31AAC746-43C9-4E3A-9A1A-B0BD3AD160A0}" srcOrd="6" destOrd="0" parTransId="{B74BD4F6-A7DB-4152-98A9-60AD2AA46B44}" sibTransId="{C482A526-020B-46D2-B051-884881EEDDCC}"/>
    <dgm:cxn modelId="{D126E6EA-9031-490D-A126-66896CA39FEE}" srcId="{A537265D-5E78-4373-A832-9F105F7349AC}" destId="{9B4E6E88-F312-42F1-9F6E-10E4E404547D}" srcOrd="8" destOrd="0" parTransId="{A886497F-E939-48B0-A34D-C6918F4A9C7C}" sibTransId="{B2FBC546-5184-4120-ABE2-963645F03EE3}"/>
    <dgm:cxn modelId="{BB59E2FE-31DD-43D0-B430-929323D27FF1}" type="presOf" srcId="{26C9C11C-995F-41EE-B6A5-ECFF77AC9889}" destId="{53739798-097E-4F49-807F-C182051998DD}" srcOrd="0" destOrd="0" presId="urn:microsoft.com/office/officeart/2005/8/layout/cycle3"/>
    <dgm:cxn modelId="{19C3A67E-52FE-4AF4-A48E-2DD167C21911}" type="presParOf" srcId="{1287EEE6-CD1C-40F9-9BE0-70062859E685}" destId="{17366160-9E48-4B50-B67A-EA3327F65B1E}" srcOrd="0" destOrd="0" presId="urn:microsoft.com/office/officeart/2005/8/layout/cycle3"/>
    <dgm:cxn modelId="{D1F4C26C-4776-419D-946C-42F34735AE70}" type="presParOf" srcId="{17366160-9E48-4B50-B67A-EA3327F65B1E}" destId="{954F720A-7C06-4389-A508-17C663693BA3}" srcOrd="0" destOrd="0" presId="urn:microsoft.com/office/officeart/2005/8/layout/cycle3"/>
    <dgm:cxn modelId="{DE9759D6-28D3-4C87-A450-0F02DEFE3955}" type="presParOf" srcId="{17366160-9E48-4B50-B67A-EA3327F65B1E}" destId="{2256DF19-0EE1-4A07-AB0A-614F433A7FA6}" srcOrd="1" destOrd="0" presId="urn:microsoft.com/office/officeart/2005/8/layout/cycle3"/>
    <dgm:cxn modelId="{A48B9865-8E43-4777-9E8B-94CDB91AB481}" type="presParOf" srcId="{17366160-9E48-4B50-B67A-EA3327F65B1E}" destId="{C80902D4-36FF-496C-B198-87559A2460A8}" srcOrd="2" destOrd="0" presId="urn:microsoft.com/office/officeart/2005/8/layout/cycle3"/>
    <dgm:cxn modelId="{13C5FA42-FF5C-4ED3-80E7-C20A11408E58}" type="presParOf" srcId="{17366160-9E48-4B50-B67A-EA3327F65B1E}" destId="{4B0D6598-B417-461F-9747-A5C5B788B38A}" srcOrd="3" destOrd="0" presId="urn:microsoft.com/office/officeart/2005/8/layout/cycle3"/>
    <dgm:cxn modelId="{C3905E0D-18E3-4C27-A5AD-D6D18590FCE2}" type="presParOf" srcId="{17366160-9E48-4B50-B67A-EA3327F65B1E}" destId="{C0A75412-BC84-48C0-A201-77C2E174BBFD}" srcOrd="4" destOrd="0" presId="urn:microsoft.com/office/officeart/2005/8/layout/cycle3"/>
    <dgm:cxn modelId="{860BD783-9E78-4551-BFCB-34339C1AC8C8}" type="presParOf" srcId="{17366160-9E48-4B50-B67A-EA3327F65B1E}" destId="{38415131-26B6-432F-93BE-8F9767E066FC}" srcOrd="5" destOrd="0" presId="urn:microsoft.com/office/officeart/2005/8/layout/cycle3"/>
    <dgm:cxn modelId="{261BE49E-62E2-4633-A3B7-AF2B04123E1D}" type="presParOf" srcId="{17366160-9E48-4B50-B67A-EA3327F65B1E}" destId="{3C7E6FDB-A958-4DB9-89F8-B9AC5DDC2BC7}" srcOrd="6" destOrd="0" presId="urn:microsoft.com/office/officeart/2005/8/layout/cycle3"/>
    <dgm:cxn modelId="{D6709791-95B2-431C-8E00-82A3A84120D5}" type="presParOf" srcId="{17366160-9E48-4B50-B67A-EA3327F65B1E}" destId="{CFC8EA3C-6ABD-43B1-B3CA-B19BEA5507FD}" srcOrd="7" destOrd="0" presId="urn:microsoft.com/office/officeart/2005/8/layout/cycle3"/>
    <dgm:cxn modelId="{A3289FB1-B8A9-4D09-BC51-EB58B1359C5A}" type="presParOf" srcId="{17366160-9E48-4B50-B67A-EA3327F65B1E}" destId="{53739798-097E-4F49-807F-C182051998DD}" srcOrd="8" destOrd="0" presId="urn:microsoft.com/office/officeart/2005/8/layout/cycle3"/>
    <dgm:cxn modelId="{155BDA8B-2626-454E-9C74-E66199257272}" type="presParOf" srcId="{17366160-9E48-4B50-B67A-EA3327F65B1E}" destId="{9C55D37C-EC31-466F-9B1C-36BDB9CB0142}" srcOrd="9" destOrd="0" presId="urn:microsoft.com/office/officeart/2005/8/layout/cycle3"/>
    <dgm:cxn modelId="{8A085F4A-800C-4DED-858F-B009B1C5270D}" type="presParOf" srcId="{17366160-9E48-4B50-B67A-EA3327F65B1E}" destId="{CD39E273-00BC-4120-A2A6-C62CFC30636D}" srcOrd="10" destOrd="0" presId="urn:microsoft.com/office/officeart/2005/8/layout/cycle3"/>
    <dgm:cxn modelId="{73723D6F-387E-4744-83FF-DB1604BFA7C1}" type="presParOf" srcId="{17366160-9E48-4B50-B67A-EA3327F65B1E}" destId="{B384176C-785E-4B30-8C45-8604EEF5A403}" srcOrd="11"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A15064-A044-4FDC-B0F5-10F37E3D5CFE}" type="doc">
      <dgm:prSet loTypeId="urn:microsoft.com/office/officeart/2005/8/layout/vList5" loCatId="list" qsTypeId="urn:microsoft.com/office/officeart/2005/8/quickstyle/3d3" qsCatId="3D" csTypeId="urn:microsoft.com/office/officeart/2005/8/colors/colorful3" csCatId="colorful" phldr="1"/>
      <dgm:spPr/>
      <dgm:t>
        <a:bodyPr/>
        <a:lstStyle/>
        <a:p>
          <a:endParaRPr lang="en-US"/>
        </a:p>
      </dgm:t>
    </dgm:pt>
    <dgm:pt modelId="{560B6C87-CCEB-4C3E-8E00-4F404EF4A07E}">
      <dgm:prSet phldrT="[Text]" custT="1">
        <dgm:style>
          <a:lnRef idx="1">
            <a:schemeClr val="accent5"/>
          </a:lnRef>
          <a:fillRef idx="3">
            <a:schemeClr val="accent5"/>
          </a:fillRef>
          <a:effectRef idx="2">
            <a:schemeClr val="accent5"/>
          </a:effectRef>
          <a:fontRef idx="minor">
            <a:schemeClr val="lt1"/>
          </a:fontRef>
        </dgm:style>
      </dgm:prSet>
      <dgm:spPr>
        <a:xfrm>
          <a:off x="0" y="1682"/>
          <a:ext cx="3236976" cy="735708"/>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1" u="none" dirty="0">
              <a:solidFill>
                <a:schemeClr val="tx1"/>
              </a:solidFill>
              <a:latin typeface="Optima"/>
              <a:ea typeface="Tahoma" pitchFamily="34" charset="0"/>
              <a:cs typeface="Optima"/>
            </a:rPr>
            <a:t>Data Portability</a:t>
          </a:r>
        </a:p>
        <a:p>
          <a:r>
            <a:rPr lang="en-GB" sz="1100" dirty="0">
              <a:solidFill>
                <a:schemeClr val="tx1"/>
              </a:solidFill>
              <a:latin typeface="Optima"/>
              <a:ea typeface="Tahoma" pitchFamily="34" charset="0"/>
              <a:cs typeface="Optima"/>
            </a:rPr>
            <a:t>ISO 8000</a:t>
          </a:r>
          <a:endParaRPr lang="en-US" sz="1100" dirty="0">
            <a:solidFill>
              <a:schemeClr val="tx1"/>
            </a:solidFill>
            <a:latin typeface="Optima"/>
            <a:ea typeface="Tahoma" pitchFamily="34" charset="0"/>
            <a:cs typeface="Optima"/>
          </a:endParaRPr>
        </a:p>
      </dgm:t>
    </dgm:pt>
    <dgm:pt modelId="{816BE4AB-CB15-488B-BC69-C16C08CCE0DA}" type="parTrans" cxnId="{F9993109-FBD2-45A4-B98C-5795A09B6C96}">
      <dgm:prSet/>
      <dgm:spPr/>
      <dgm:t>
        <a:bodyPr/>
        <a:lstStyle/>
        <a:p>
          <a:endParaRPr lang="en-US" sz="1100">
            <a:solidFill>
              <a:schemeClr val="tx1"/>
            </a:solidFill>
            <a:latin typeface="Optima"/>
            <a:cs typeface="Optima"/>
          </a:endParaRPr>
        </a:p>
      </dgm:t>
    </dgm:pt>
    <dgm:pt modelId="{DED0FC78-60BE-4F52-BF97-4A0EA204FC7A}" type="sibTrans" cxnId="{F9993109-FBD2-45A4-B98C-5795A09B6C96}">
      <dgm:prSet/>
      <dgm:spPr/>
      <dgm:t>
        <a:bodyPr/>
        <a:lstStyle/>
        <a:p>
          <a:endParaRPr lang="en-US" sz="1100">
            <a:solidFill>
              <a:schemeClr val="tx1"/>
            </a:solidFill>
            <a:latin typeface="Optima"/>
            <a:cs typeface="Optima"/>
          </a:endParaRPr>
        </a:p>
      </dgm:t>
    </dgm:pt>
    <dgm:pt modelId="{E2EC73E1-F881-4FBC-8D30-196BB231881A}">
      <dgm:prSet phldrT="[Text]" custT="1">
        <dgm:style>
          <a:lnRef idx="1">
            <a:schemeClr val="accent5"/>
          </a:lnRef>
          <a:fillRef idx="3">
            <a:schemeClr val="accent5"/>
          </a:fillRef>
          <a:effectRef idx="2">
            <a:schemeClr val="accent5"/>
          </a:effectRef>
          <a:fontRef idx="minor">
            <a:schemeClr val="lt1"/>
          </a:fontRef>
        </dgm:style>
      </dgm:prSet>
      <dgm:spPr>
        <a:xfrm rot="5400000">
          <a:off x="5820004" y="-2507775"/>
          <a:ext cx="588566" cy="5754624"/>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0" dirty="0">
              <a:solidFill>
                <a:schemeClr val="tx1"/>
              </a:solidFill>
              <a:latin typeface="Optima"/>
              <a:ea typeface="Tahoma" pitchFamily="34" charset="0"/>
              <a:cs typeface="Optima"/>
            </a:rPr>
            <a:t>Data Portability</a:t>
          </a:r>
          <a:endParaRPr lang="en-US" sz="1100" b="0" dirty="0">
            <a:solidFill>
              <a:schemeClr val="tx1"/>
            </a:solidFill>
            <a:latin typeface="Optima"/>
            <a:ea typeface="Tahoma" pitchFamily="34" charset="0"/>
            <a:cs typeface="Optima"/>
          </a:endParaRPr>
        </a:p>
      </dgm:t>
    </dgm:pt>
    <dgm:pt modelId="{D33AE577-622B-4780-8E4D-3F8773BC32FE}" type="parTrans" cxnId="{DAC4A29C-7284-4B32-AFF0-35B436795777}">
      <dgm:prSet/>
      <dgm:spPr/>
      <dgm:t>
        <a:bodyPr/>
        <a:lstStyle/>
        <a:p>
          <a:endParaRPr lang="en-US" sz="1100">
            <a:solidFill>
              <a:schemeClr val="tx1"/>
            </a:solidFill>
            <a:latin typeface="Optima"/>
            <a:cs typeface="Optima"/>
          </a:endParaRPr>
        </a:p>
      </dgm:t>
    </dgm:pt>
    <dgm:pt modelId="{9A6FE4D9-DF5F-4961-A97E-1D44849FA2EA}" type="sibTrans" cxnId="{DAC4A29C-7284-4B32-AFF0-35B436795777}">
      <dgm:prSet/>
      <dgm:spPr/>
      <dgm:t>
        <a:bodyPr/>
        <a:lstStyle/>
        <a:p>
          <a:endParaRPr lang="en-US" sz="1100">
            <a:solidFill>
              <a:schemeClr val="tx1"/>
            </a:solidFill>
            <a:latin typeface="Optima"/>
            <a:cs typeface="Optima"/>
          </a:endParaRPr>
        </a:p>
      </dgm:t>
    </dgm:pt>
    <dgm:pt modelId="{0628182E-4B4D-4453-A6FA-47F70C2711D6}">
      <dgm:prSet phldrT="[Text]" custT="1">
        <dgm:style>
          <a:lnRef idx="1">
            <a:schemeClr val="accent2"/>
          </a:lnRef>
          <a:fillRef idx="3">
            <a:schemeClr val="accent2"/>
          </a:fillRef>
          <a:effectRef idx="2">
            <a:schemeClr val="accent2"/>
          </a:effectRef>
          <a:fontRef idx="minor">
            <a:schemeClr val="lt1"/>
          </a:fontRef>
        </dgm:style>
      </dgm:prSet>
      <dgm:spPr>
        <a:xfrm>
          <a:off x="0" y="774176"/>
          <a:ext cx="3236976" cy="735708"/>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1" u="none" dirty="0">
              <a:solidFill>
                <a:schemeClr val="tx1"/>
              </a:solidFill>
              <a:latin typeface="Optima"/>
              <a:ea typeface="Tahoma" pitchFamily="34" charset="0"/>
              <a:cs typeface="Optima"/>
            </a:rPr>
            <a:t>Data Requirement</a:t>
          </a:r>
        </a:p>
        <a:p>
          <a:r>
            <a:rPr lang="en-GB" sz="1100" dirty="0">
              <a:solidFill>
                <a:schemeClr val="tx1"/>
              </a:solidFill>
              <a:latin typeface="Optima"/>
              <a:ea typeface="Tahoma" pitchFamily="34" charset="0"/>
              <a:cs typeface="Optima"/>
            </a:rPr>
            <a:t>ISO 8000-110</a:t>
          </a:r>
          <a:endParaRPr lang="en-US" sz="1100" dirty="0">
            <a:solidFill>
              <a:schemeClr val="tx1"/>
            </a:solidFill>
            <a:latin typeface="Optima"/>
            <a:ea typeface="Tahoma" pitchFamily="34" charset="0"/>
            <a:cs typeface="Optima"/>
          </a:endParaRPr>
        </a:p>
      </dgm:t>
    </dgm:pt>
    <dgm:pt modelId="{3B10F461-FCE9-4578-8B33-7C6A8BDFE2A3}" type="parTrans" cxnId="{75ADA800-00AA-4282-A7CF-97EB64DA3AC0}">
      <dgm:prSet/>
      <dgm:spPr/>
      <dgm:t>
        <a:bodyPr/>
        <a:lstStyle/>
        <a:p>
          <a:endParaRPr lang="en-US" sz="1100">
            <a:solidFill>
              <a:schemeClr val="tx1"/>
            </a:solidFill>
            <a:latin typeface="Optima"/>
            <a:cs typeface="Optima"/>
          </a:endParaRPr>
        </a:p>
      </dgm:t>
    </dgm:pt>
    <dgm:pt modelId="{058F9F72-8693-4DA2-BE72-695FD72B4C02}" type="sibTrans" cxnId="{75ADA800-00AA-4282-A7CF-97EB64DA3AC0}">
      <dgm:prSet/>
      <dgm:spPr/>
      <dgm:t>
        <a:bodyPr/>
        <a:lstStyle/>
        <a:p>
          <a:endParaRPr lang="en-US" sz="1100">
            <a:solidFill>
              <a:schemeClr val="tx1"/>
            </a:solidFill>
            <a:latin typeface="Optima"/>
            <a:cs typeface="Optima"/>
          </a:endParaRPr>
        </a:p>
      </dgm:t>
    </dgm:pt>
    <dgm:pt modelId="{FB2D2982-D7E0-41BF-9CF2-E63180E108FC}">
      <dgm:prSet phldrT="[Text]" custT="1">
        <dgm:style>
          <a:lnRef idx="1">
            <a:schemeClr val="accent2"/>
          </a:lnRef>
          <a:fillRef idx="3">
            <a:schemeClr val="accent2"/>
          </a:fillRef>
          <a:effectRef idx="2">
            <a:schemeClr val="accent2"/>
          </a:effectRef>
          <a:fontRef idx="minor">
            <a:schemeClr val="lt1"/>
          </a:fontRef>
        </dgm:style>
      </dgm:prSet>
      <dgm:spPr>
        <a:xfrm rot="5400000">
          <a:off x="5820004" y="-1735281"/>
          <a:ext cx="588566" cy="5754624"/>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pPr algn="l"/>
          <a:r>
            <a:rPr lang="en-US" sz="1100" dirty="0">
              <a:solidFill>
                <a:schemeClr val="tx1"/>
              </a:solidFill>
              <a:latin typeface="Optima"/>
              <a:ea typeface="Tahoma" pitchFamily="34" charset="0"/>
              <a:cs typeface="Optima"/>
            </a:rPr>
            <a:t>Class/Concept Definition, unique identifier</a:t>
          </a:r>
        </a:p>
      </dgm:t>
    </dgm:pt>
    <dgm:pt modelId="{F2CCE327-03B3-466E-AD06-7253325F953D}" type="parTrans" cxnId="{DFE6505B-5AF3-4652-B669-547CBE4D6C40}">
      <dgm:prSet/>
      <dgm:spPr/>
      <dgm:t>
        <a:bodyPr/>
        <a:lstStyle/>
        <a:p>
          <a:endParaRPr lang="en-US" sz="1100">
            <a:solidFill>
              <a:schemeClr val="tx1"/>
            </a:solidFill>
            <a:latin typeface="Optima"/>
            <a:cs typeface="Optima"/>
          </a:endParaRPr>
        </a:p>
      </dgm:t>
    </dgm:pt>
    <dgm:pt modelId="{B4CEF137-5EB2-41C9-85A5-6AC59BC34C04}" type="sibTrans" cxnId="{DFE6505B-5AF3-4652-B669-547CBE4D6C40}">
      <dgm:prSet/>
      <dgm:spPr/>
      <dgm:t>
        <a:bodyPr/>
        <a:lstStyle/>
        <a:p>
          <a:endParaRPr lang="en-US" sz="1100">
            <a:solidFill>
              <a:schemeClr val="tx1"/>
            </a:solidFill>
            <a:latin typeface="Optima"/>
            <a:cs typeface="Optima"/>
          </a:endParaRPr>
        </a:p>
      </dgm:t>
    </dgm:pt>
    <dgm:pt modelId="{C2AA5D3C-5CA7-4523-AE8E-71848D600F30}">
      <dgm:prSet phldrT="[Text]" custT="1">
        <dgm:style>
          <a:lnRef idx="1">
            <a:schemeClr val="accent5"/>
          </a:lnRef>
          <a:fillRef idx="3">
            <a:schemeClr val="accent5"/>
          </a:fillRef>
          <a:effectRef idx="2">
            <a:schemeClr val="accent5"/>
          </a:effectRef>
          <a:fontRef idx="minor">
            <a:schemeClr val="lt1"/>
          </a:fontRef>
        </dgm:style>
      </dgm:prSet>
      <dgm:spPr>
        <a:xfrm rot="5400000">
          <a:off x="5820004" y="-2507775"/>
          <a:ext cx="588566" cy="5754624"/>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b="0" dirty="0">
              <a:solidFill>
                <a:schemeClr val="tx1"/>
              </a:solidFill>
              <a:latin typeface="Optima"/>
              <a:ea typeface="Tahoma" pitchFamily="34" charset="0"/>
              <a:cs typeface="Optima"/>
            </a:rPr>
            <a:t>Quality data is </a:t>
          </a:r>
          <a:r>
            <a:rPr lang="en-US" sz="1100" b="0" u="sng" dirty="0">
              <a:solidFill>
                <a:schemeClr val="tx1"/>
              </a:solidFill>
              <a:latin typeface="Optima"/>
              <a:ea typeface="Tahoma" pitchFamily="34" charset="0"/>
              <a:cs typeface="Optima"/>
            </a:rPr>
            <a:t>portable data</a:t>
          </a:r>
          <a:r>
            <a:rPr lang="en-US" sz="1100" b="0" dirty="0">
              <a:solidFill>
                <a:schemeClr val="tx1"/>
              </a:solidFill>
              <a:latin typeface="Optima"/>
              <a:ea typeface="Tahoma" pitchFamily="34" charset="0"/>
              <a:cs typeface="Optima"/>
            </a:rPr>
            <a:t>; it is independent of the software application</a:t>
          </a:r>
        </a:p>
      </dgm:t>
    </dgm:pt>
    <dgm:pt modelId="{81383D79-E3CF-4C89-AA27-77715F0FFC8B}" type="parTrans" cxnId="{720D7B6F-B3C4-4282-81E3-1DE3A4326F5E}">
      <dgm:prSet/>
      <dgm:spPr/>
      <dgm:t>
        <a:bodyPr/>
        <a:lstStyle/>
        <a:p>
          <a:endParaRPr lang="en-US" sz="1100">
            <a:solidFill>
              <a:schemeClr val="tx1"/>
            </a:solidFill>
            <a:latin typeface="Optima"/>
            <a:cs typeface="Optima"/>
          </a:endParaRPr>
        </a:p>
      </dgm:t>
    </dgm:pt>
    <dgm:pt modelId="{E263483C-C45B-4FA7-95F9-41D867D3DA47}" type="sibTrans" cxnId="{720D7B6F-B3C4-4282-81E3-1DE3A4326F5E}">
      <dgm:prSet/>
      <dgm:spPr/>
      <dgm:t>
        <a:bodyPr/>
        <a:lstStyle/>
        <a:p>
          <a:endParaRPr lang="en-US" sz="1100">
            <a:solidFill>
              <a:schemeClr val="tx1"/>
            </a:solidFill>
            <a:latin typeface="Optima"/>
            <a:cs typeface="Optima"/>
          </a:endParaRPr>
        </a:p>
      </dgm:t>
    </dgm:pt>
    <dgm:pt modelId="{653FA4DB-1FF3-40C8-80FD-D22FBFC5377F}">
      <dgm:prSet custT="1">
        <dgm:style>
          <a:lnRef idx="1">
            <a:schemeClr val="accent3"/>
          </a:lnRef>
          <a:fillRef idx="3">
            <a:schemeClr val="accent3"/>
          </a:fillRef>
          <a:effectRef idx="2">
            <a:schemeClr val="accent3"/>
          </a:effectRef>
          <a:fontRef idx="minor">
            <a:schemeClr val="lt1"/>
          </a:fontRef>
        </dgm:style>
      </dgm:prSet>
      <dgm:spPr>
        <a:xfrm>
          <a:off x="0" y="1546670"/>
          <a:ext cx="3236976" cy="735708"/>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1" u="none" dirty="0">
              <a:solidFill>
                <a:schemeClr val="tx1"/>
              </a:solidFill>
              <a:latin typeface="Optima"/>
              <a:ea typeface="Tahoma" pitchFamily="34" charset="0"/>
              <a:cs typeface="Optima"/>
            </a:rPr>
            <a:t>Data Terminology &amp; Localization</a:t>
          </a:r>
        </a:p>
        <a:p>
          <a:r>
            <a:rPr lang="en-GB" sz="1100" b="0" u="none" dirty="0">
              <a:solidFill>
                <a:schemeClr val="tx1"/>
              </a:solidFill>
              <a:latin typeface="Optima"/>
              <a:ea typeface="Tahoma" pitchFamily="34" charset="0"/>
              <a:cs typeface="Optima"/>
            </a:rPr>
            <a:t>PPO: ISO 8000-110</a:t>
          </a:r>
        </a:p>
      </dgm:t>
    </dgm:pt>
    <dgm:pt modelId="{F0740E30-7E4C-4C73-B134-86E2B21A424D}" type="parTrans" cxnId="{E1EF4ABB-4932-4A51-8404-15CEB3D1D902}">
      <dgm:prSet/>
      <dgm:spPr/>
      <dgm:t>
        <a:bodyPr/>
        <a:lstStyle/>
        <a:p>
          <a:endParaRPr lang="en-US" sz="1100">
            <a:solidFill>
              <a:schemeClr val="tx1"/>
            </a:solidFill>
            <a:latin typeface="Optima"/>
            <a:cs typeface="Optima"/>
          </a:endParaRPr>
        </a:p>
      </dgm:t>
    </dgm:pt>
    <dgm:pt modelId="{FDCF0186-2C3D-47ED-8CB1-FB7B4E912F14}" type="sibTrans" cxnId="{E1EF4ABB-4932-4A51-8404-15CEB3D1D902}">
      <dgm:prSet/>
      <dgm:spPr/>
      <dgm:t>
        <a:bodyPr/>
        <a:lstStyle/>
        <a:p>
          <a:endParaRPr lang="en-US" sz="1100">
            <a:solidFill>
              <a:schemeClr val="tx1"/>
            </a:solidFill>
            <a:latin typeface="Optima"/>
            <a:cs typeface="Optima"/>
          </a:endParaRPr>
        </a:p>
      </dgm:t>
    </dgm:pt>
    <dgm:pt modelId="{8F8E4542-8521-4F09-B679-EA86B2857B01}">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dirty="0">
              <a:solidFill>
                <a:schemeClr val="tx1"/>
              </a:solidFill>
              <a:latin typeface="Optima"/>
              <a:ea typeface="Tahoma" pitchFamily="34" charset="0"/>
              <a:cs typeface="Optima"/>
            </a:rPr>
            <a:t>Common Business Language</a:t>
          </a:r>
        </a:p>
      </dgm:t>
    </dgm:pt>
    <dgm:pt modelId="{8873A015-7A6A-475E-966C-53B71A5066BD}" type="parTrans" cxnId="{9E660CB1-FC27-4AC0-8761-F4F4C16F11E8}">
      <dgm:prSet/>
      <dgm:spPr/>
      <dgm:t>
        <a:bodyPr/>
        <a:lstStyle/>
        <a:p>
          <a:endParaRPr lang="en-US" sz="1100">
            <a:solidFill>
              <a:schemeClr val="tx1"/>
            </a:solidFill>
            <a:latin typeface="Optima"/>
            <a:cs typeface="Optima"/>
          </a:endParaRPr>
        </a:p>
      </dgm:t>
    </dgm:pt>
    <dgm:pt modelId="{B3CC0608-40F2-4B60-AB4E-BFE2D5D4B514}" type="sibTrans" cxnId="{9E660CB1-FC27-4AC0-8761-F4F4C16F11E8}">
      <dgm:prSet/>
      <dgm:spPr/>
      <dgm:t>
        <a:bodyPr/>
        <a:lstStyle/>
        <a:p>
          <a:endParaRPr lang="en-US" sz="1100">
            <a:solidFill>
              <a:schemeClr val="tx1"/>
            </a:solidFill>
            <a:latin typeface="Optima"/>
            <a:cs typeface="Optima"/>
          </a:endParaRPr>
        </a:p>
      </dgm:t>
    </dgm:pt>
    <dgm:pt modelId="{3D9BDA9F-BB1C-401D-83E6-94AB983BBEE7}">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endParaRPr lang="en-US" sz="1100" dirty="0">
            <a:solidFill>
              <a:schemeClr val="tx1"/>
            </a:solidFill>
            <a:latin typeface="Optima"/>
            <a:ea typeface="Tahoma" pitchFamily="34" charset="0"/>
            <a:cs typeface="Optima"/>
          </a:endParaRPr>
        </a:p>
      </dgm:t>
    </dgm:pt>
    <dgm:pt modelId="{BD00111E-8441-4854-A75E-8BD2FDE644B6}" type="parTrans" cxnId="{BDB46373-D971-4720-B4DA-E83DA248CD6B}">
      <dgm:prSet/>
      <dgm:spPr/>
      <dgm:t>
        <a:bodyPr/>
        <a:lstStyle/>
        <a:p>
          <a:endParaRPr lang="en-US" sz="1100">
            <a:solidFill>
              <a:schemeClr val="tx1"/>
            </a:solidFill>
            <a:latin typeface="Optima"/>
            <a:cs typeface="Optima"/>
          </a:endParaRPr>
        </a:p>
      </dgm:t>
    </dgm:pt>
    <dgm:pt modelId="{79533DE3-7636-43D5-B86A-B537AE0CE984}" type="sibTrans" cxnId="{BDB46373-D971-4720-B4DA-E83DA248CD6B}">
      <dgm:prSet/>
      <dgm:spPr/>
      <dgm:t>
        <a:bodyPr/>
        <a:lstStyle/>
        <a:p>
          <a:endParaRPr lang="en-US" sz="1100">
            <a:solidFill>
              <a:schemeClr val="tx1"/>
            </a:solidFill>
            <a:latin typeface="Optima"/>
            <a:cs typeface="Optima"/>
          </a:endParaRPr>
        </a:p>
      </dgm:t>
    </dgm:pt>
    <dgm:pt modelId="{00599272-3998-4ACD-B2B2-63C813B0C9F4}">
      <dgm:prSet custT="1">
        <dgm:style>
          <a:lnRef idx="1">
            <a:schemeClr val="accent4"/>
          </a:lnRef>
          <a:fillRef idx="3">
            <a:schemeClr val="accent4"/>
          </a:fillRef>
          <a:effectRef idx="2">
            <a:schemeClr val="accent4"/>
          </a:effectRef>
          <a:fontRef idx="minor">
            <a:schemeClr val="lt1"/>
          </a:fontRef>
        </dgm:style>
      </dgm:prSet>
      <dgm:spPr>
        <a:xfrm>
          <a:off x="0" y="2308695"/>
          <a:ext cx="3236976" cy="735708"/>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1" u="none" dirty="0">
              <a:solidFill>
                <a:schemeClr val="tx1"/>
              </a:solidFill>
              <a:latin typeface="Optima"/>
              <a:ea typeface="Tahoma" pitchFamily="34" charset="0"/>
              <a:cs typeface="Optima"/>
            </a:rPr>
            <a:t>Data Classification</a:t>
          </a:r>
        </a:p>
        <a:p>
          <a:r>
            <a:rPr lang="en-GB" sz="1100" b="0" u="none" dirty="0">
              <a:solidFill>
                <a:schemeClr val="tx1"/>
              </a:solidFill>
              <a:latin typeface="Optima"/>
              <a:ea typeface="Tahoma" pitchFamily="34" charset="0"/>
              <a:cs typeface="Optima"/>
            </a:rPr>
            <a:t>ISO 22745</a:t>
          </a:r>
          <a:endParaRPr lang="en-US" sz="1100" b="0" u="none" dirty="0">
            <a:solidFill>
              <a:schemeClr val="tx1"/>
            </a:solidFill>
            <a:latin typeface="Optima"/>
            <a:ea typeface="Tahoma" pitchFamily="34" charset="0"/>
            <a:cs typeface="Optima"/>
          </a:endParaRPr>
        </a:p>
      </dgm:t>
    </dgm:pt>
    <dgm:pt modelId="{536DA846-9587-4B6D-82E0-28FEBCE9D3B6}" type="parTrans" cxnId="{2716988A-DD1B-4907-BD2E-231EAB25729F}">
      <dgm:prSet/>
      <dgm:spPr/>
      <dgm:t>
        <a:bodyPr/>
        <a:lstStyle/>
        <a:p>
          <a:endParaRPr lang="en-US" sz="1100">
            <a:solidFill>
              <a:schemeClr val="tx1"/>
            </a:solidFill>
            <a:latin typeface="Optima"/>
            <a:cs typeface="Optima"/>
          </a:endParaRPr>
        </a:p>
      </dgm:t>
    </dgm:pt>
    <dgm:pt modelId="{4E3F5A5A-06C8-471A-BAA9-97758DB63BF9}" type="sibTrans" cxnId="{2716988A-DD1B-4907-BD2E-231EAB25729F}">
      <dgm:prSet/>
      <dgm:spPr/>
      <dgm:t>
        <a:bodyPr/>
        <a:lstStyle/>
        <a:p>
          <a:endParaRPr lang="en-US" sz="1100">
            <a:solidFill>
              <a:schemeClr val="tx1"/>
            </a:solidFill>
            <a:latin typeface="Optima"/>
            <a:cs typeface="Optima"/>
          </a:endParaRPr>
        </a:p>
      </dgm:t>
    </dgm:pt>
    <dgm:pt modelId="{60EF804B-6C9F-43EA-AA55-E5B91C2AA523}">
      <dgm:prSet custT="1">
        <dgm:style>
          <a:lnRef idx="1">
            <a:schemeClr val="accent4"/>
          </a:lnRef>
          <a:fillRef idx="3">
            <a:schemeClr val="accent4"/>
          </a:fillRef>
          <a:effectRef idx="2">
            <a:schemeClr val="accent4"/>
          </a:effectRef>
          <a:fontRef idx="minor">
            <a:schemeClr val="lt1"/>
          </a:fontRef>
        </dgm:style>
      </dgm:prSet>
      <dgm:spPr>
        <a:xfrm rot="5400000">
          <a:off x="5820004" y="-200769"/>
          <a:ext cx="588566" cy="5754624"/>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dirty="0">
              <a:solidFill>
                <a:schemeClr val="tx1"/>
              </a:solidFill>
              <a:latin typeface="Optima"/>
              <a:ea typeface="Tahoma" pitchFamily="34" charset="0"/>
              <a:cs typeface="Optima"/>
            </a:rPr>
            <a:t>Linking PPO class to classification (UNSPSC)</a:t>
          </a:r>
        </a:p>
      </dgm:t>
    </dgm:pt>
    <dgm:pt modelId="{74EB0271-9534-43C6-AB27-FA71B2DFE2F3}" type="sibTrans" cxnId="{7069BE0D-9B07-4559-9F00-53ADF79C172F}">
      <dgm:prSet/>
      <dgm:spPr/>
      <dgm:t>
        <a:bodyPr/>
        <a:lstStyle/>
        <a:p>
          <a:endParaRPr lang="en-US" sz="1100">
            <a:solidFill>
              <a:schemeClr val="tx1"/>
            </a:solidFill>
            <a:latin typeface="Optima"/>
            <a:cs typeface="Optima"/>
          </a:endParaRPr>
        </a:p>
      </dgm:t>
    </dgm:pt>
    <dgm:pt modelId="{528B2312-26F4-4EB3-BD1A-A344C8937D0C}" type="parTrans" cxnId="{7069BE0D-9B07-4559-9F00-53ADF79C172F}">
      <dgm:prSet/>
      <dgm:spPr/>
      <dgm:t>
        <a:bodyPr/>
        <a:lstStyle/>
        <a:p>
          <a:endParaRPr lang="en-US" sz="1100">
            <a:solidFill>
              <a:schemeClr val="tx1"/>
            </a:solidFill>
            <a:latin typeface="Optima"/>
            <a:cs typeface="Optima"/>
          </a:endParaRPr>
        </a:p>
      </dgm:t>
    </dgm:pt>
    <dgm:pt modelId="{70EBAC5F-0B34-4239-AB18-E2CAA69B3D7D}">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dirty="0">
              <a:solidFill>
                <a:schemeClr val="tx1"/>
              </a:solidFill>
              <a:latin typeface="Optima"/>
              <a:ea typeface="Tahoma" pitchFamily="34" charset="0"/>
              <a:cs typeface="Optima"/>
            </a:rPr>
            <a:t>Provenance – Traceable History at record level</a:t>
          </a:r>
        </a:p>
      </dgm:t>
    </dgm:pt>
    <dgm:pt modelId="{933FAF5E-687D-4EE0-9B99-762C87A203D4}">
      <dgm:prSet custT="1">
        <dgm:style>
          <a:lnRef idx="1">
            <a:schemeClr val="accent6"/>
          </a:lnRef>
          <a:fillRef idx="3">
            <a:schemeClr val="accent6"/>
          </a:fillRef>
          <a:effectRef idx="2">
            <a:schemeClr val="accent6"/>
          </a:effectRef>
          <a:fontRef idx="minor">
            <a:schemeClr val="lt1"/>
          </a:fontRef>
        </dgm:style>
      </dgm:prSet>
      <dgm:spPr>
        <a:xfrm>
          <a:off x="0" y="3093341"/>
          <a:ext cx="3236976" cy="735708"/>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b="1" u="none" dirty="0">
              <a:solidFill>
                <a:schemeClr val="tx1"/>
              </a:solidFill>
              <a:latin typeface="Optima"/>
              <a:ea typeface="Tahoma" pitchFamily="34" charset="0"/>
              <a:cs typeface="Optima"/>
            </a:rPr>
            <a:t>Data Traceability</a:t>
          </a:r>
        </a:p>
        <a:p>
          <a:r>
            <a:rPr lang="en-GB" sz="1100" dirty="0">
              <a:solidFill>
                <a:schemeClr val="tx1"/>
              </a:solidFill>
              <a:latin typeface="Optima"/>
              <a:ea typeface="Tahoma" pitchFamily="34" charset="0"/>
              <a:cs typeface="Optima"/>
            </a:rPr>
            <a:t>ISO 8000-120</a:t>
          </a:r>
          <a:endParaRPr lang="en-US" sz="1100" b="1" u="sng" dirty="0">
            <a:solidFill>
              <a:schemeClr val="tx1"/>
            </a:solidFill>
            <a:latin typeface="Optima"/>
            <a:ea typeface="Tahoma" pitchFamily="34" charset="0"/>
            <a:cs typeface="Optima"/>
          </a:endParaRPr>
        </a:p>
      </dgm:t>
    </dgm:pt>
    <dgm:pt modelId="{834E64AD-DF27-4E50-8AE7-01FFD1E0CACF}" type="sibTrans" cxnId="{7BEDE1B6-E2A6-4C53-955B-04D5A5A311F0}">
      <dgm:prSet/>
      <dgm:spPr/>
      <dgm:t>
        <a:bodyPr/>
        <a:lstStyle/>
        <a:p>
          <a:endParaRPr lang="en-US" sz="1100">
            <a:solidFill>
              <a:schemeClr val="tx1"/>
            </a:solidFill>
            <a:latin typeface="Optima"/>
            <a:cs typeface="Optima"/>
          </a:endParaRPr>
        </a:p>
      </dgm:t>
    </dgm:pt>
    <dgm:pt modelId="{F3C62D77-DC08-4FBB-B072-C7FAC07D3B75}" type="parTrans" cxnId="{7BEDE1B6-E2A6-4C53-955B-04D5A5A311F0}">
      <dgm:prSet/>
      <dgm:spPr/>
      <dgm:t>
        <a:bodyPr/>
        <a:lstStyle/>
        <a:p>
          <a:endParaRPr lang="en-US" sz="1100">
            <a:solidFill>
              <a:schemeClr val="tx1"/>
            </a:solidFill>
            <a:latin typeface="Optima"/>
            <a:cs typeface="Optima"/>
          </a:endParaRPr>
        </a:p>
      </dgm:t>
    </dgm:pt>
    <dgm:pt modelId="{E8BA6256-AD15-4F65-B0F4-ADD331007AE1}" type="sibTrans" cxnId="{EA91B09E-AFEA-4EB2-A114-5668DF418B79}">
      <dgm:prSet/>
      <dgm:spPr/>
      <dgm:t>
        <a:bodyPr/>
        <a:lstStyle/>
        <a:p>
          <a:endParaRPr lang="en-US" sz="1100">
            <a:solidFill>
              <a:schemeClr val="tx1"/>
            </a:solidFill>
            <a:latin typeface="Optima"/>
            <a:cs typeface="Optima"/>
          </a:endParaRPr>
        </a:p>
      </dgm:t>
    </dgm:pt>
    <dgm:pt modelId="{6A3A79E9-BC40-4485-996E-91620BE17568}" type="parTrans" cxnId="{EA91B09E-AFEA-4EB2-A114-5668DF418B79}">
      <dgm:prSet/>
      <dgm:spPr/>
      <dgm:t>
        <a:bodyPr/>
        <a:lstStyle/>
        <a:p>
          <a:endParaRPr lang="en-US" sz="1100">
            <a:solidFill>
              <a:schemeClr val="tx1"/>
            </a:solidFill>
            <a:latin typeface="Optima"/>
            <a:cs typeface="Optima"/>
          </a:endParaRPr>
        </a:p>
      </dgm:t>
    </dgm:pt>
    <dgm:pt modelId="{A53099A3-9BEE-4E34-995F-BF2C3936F6E5}">
      <dgm:prSet custT="1">
        <dgm:style>
          <a:lnRef idx="1">
            <a:schemeClr val="accent2"/>
          </a:lnRef>
          <a:fillRef idx="3">
            <a:schemeClr val="accent2"/>
          </a:fillRef>
          <a:effectRef idx="2">
            <a:schemeClr val="accent2"/>
          </a:effectRef>
          <a:fontRef idx="minor">
            <a:schemeClr val="lt1"/>
          </a:fontRef>
        </dgm:style>
      </dgm:prSet>
      <dgm:spPr>
        <a:xfrm rot="5400000">
          <a:off x="5820004" y="-1735281"/>
          <a:ext cx="588566" cy="5754624"/>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dirty="0">
              <a:solidFill>
                <a:schemeClr val="tx1"/>
              </a:solidFill>
              <a:latin typeface="Optima"/>
              <a:ea typeface="Tahoma" pitchFamily="34" charset="0"/>
              <a:cs typeface="Optima"/>
            </a:rPr>
            <a:t>Property/Concept Definition, unique identifier</a:t>
          </a:r>
          <a:endParaRPr lang="en-US" sz="1100" dirty="0">
            <a:solidFill>
              <a:schemeClr val="tx1"/>
            </a:solidFill>
            <a:latin typeface="Optima"/>
            <a:ea typeface="Tahoma" pitchFamily="34" charset="0"/>
            <a:cs typeface="Optima"/>
          </a:endParaRPr>
        </a:p>
      </dgm:t>
    </dgm:pt>
    <dgm:pt modelId="{0D11DAD0-EFAB-4E42-94AF-96D35065468A}" type="parTrans" cxnId="{DA3A1EC5-014D-40A9-8694-6DBD0D3FA9AB}">
      <dgm:prSet/>
      <dgm:spPr/>
      <dgm:t>
        <a:bodyPr/>
        <a:lstStyle/>
        <a:p>
          <a:endParaRPr lang="en-US" sz="1100">
            <a:solidFill>
              <a:schemeClr val="tx1"/>
            </a:solidFill>
            <a:latin typeface="Optima"/>
            <a:cs typeface="Optima"/>
          </a:endParaRPr>
        </a:p>
      </dgm:t>
    </dgm:pt>
    <dgm:pt modelId="{75C6F400-4BAD-4A4F-8189-AB4A835DA315}" type="sibTrans" cxnId="{DA3A1EC5-014D-40A9-8694-6DBD0D3FA9AB}">
      <dgm:prSet/>
      <dgm:spPr/>
      <dgm:t>
        <a:bodyPr/>
        <a:lstStyle/>
        <a:p>
          <a:endParaRPr lang="en-US" sz="1100">
            <a:solidFill>
              <a:schemeClr val="tx1"/>
            </a:solidFill>
            <a:latin typeface="Optima"/>
            <a:cs typeface="Optima"/>
          </a:endParaRPr>
        </a:p>
      </dgm:t>
    </dgm:pt>
    <dgm:pt modelId="{06F88005-19F1-4413-8B2D-FB81A361F6DA}">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dirty="0">
              <a:solidFill>
                <a:schemeClr val="tx1"/>
              </a:solidFill>
              <a:latin typeface="Optima"/>
              <a:ea typeface="Tahoma" pitchFamily="34" charset="0"/>
              <a:cs typeface="Optima"/>
            </a:rPr>
            <a:t>Business Requirements</a:t>
          </a:r>
          <a:endParaRPr lang="en-US" sz="1100" dirty="0">
            <a:solidFill>
              <a:schemeClr val="tx1"/>
            </a:solidFill>
            <a:latin typeface="Optima"/>
            <a:ea typeface="Tahoma" pitchFamily="34" charset="0"/>
            <a:cs typeface="Optima"/>
          </a:endParaRPr>
        </a:p>
      </dgm:t>
    </dgm:pt>
    <dgm:pt modelId="{A6C3FB4C-C230-4FDC-A81D-1DB2F0C79C41}" type="parTrans" cxnId="{E020417F-A86B-4D67-92ED-38DA83927BA7}">
      <dgm:prSet/>
      <dgm:spPr/>
      <dgm:t>
        <a:bodyPr/>
        <a:lstStyle/>
        <a:p>
          <a:endParaRPr lang="en-US" sz="1100">
            <a:solidFill>
              <a:schemeClr val="tx1"/>
            </a:solidFill>
            <a:latin typeface="Optima"/>
            <a:cs typeface="Optima"/>
          </a:endParaRPr>
        </a:p>
      </dgm:t>
    </dgm:pt>
    <dgm:pt modelId="{09C87DE9-3475-4816-980E-A6FC4AA58F2E}" type="sibTrans" cxnId="{E020417F-A86B-4D67-92ED-38DA83927BA7}">
      <dgm:prSet/>
      <dgm:spPr/>
      <dgm:t>
        <a:bodyPr/>
        <a:lstStyle/>
        <a:p>
          <a:endParaRPr lang="en-US" sz="1100">
            <a:solidFill>
              <a:schemeClr val="tx1"/>
            </a:solidFill>
            <a:latin typeface="Optima"/>
            <a:cs typeface="Optima"/>
          </a:endParaRPr>
        </a:p>
      </dgm:t>
    </dgm:pt>
    <dgm:pt modelId="{57229D2A-E2D5-4A0E-B2F2-4AC0ED2FDD33}">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100" dirty="0">
              <a:solidFill>
                <a:schemeClr val="tx1"/>
              </a:solidFill>
              <a:latin typeface="Optima"/>
              <a:ea typeface="Tahoma" pitchFamily="34" charset="0"/>
              <a:cs typeface="Optima"/>
            </a:rPr>
            <a:t>Multi-lingual</a:t>
          </a:r>
          <a:endParaRPr lang="en-US" sz="1100" dirty="0">
            <a:solidFill>
              <a:schemeClr val="tx1"/>
            </a:solidFill>
            <a:latin typeface="Optima"/>
            <a:ea typeface="Tahoma" pitchFamily="34" charset="0"/>
            <a:cs typeface="Optima"/>
          </a:endParaRPr>
        </a:p>
      </dgm:t>
    </dgm:pt>
    <dgm:pt modelId="{0A57E8CB-944A-443A-A07A-126B3E9589CB}" type="parTrans" cxnId="{E5B0F2E8-8FDC-44E2-ACC9-BBAD0C47A9B7}">
      <dgm:prSet/>
      <dgm:spPr/>
      <dgm:t>
        <a:bodyPr/>
        <a:lstStyle/>
        <a:p>
          <a:endParaRPr lang="en-US" sz="1100">
            <a:solidFill>
              <a:schemeClr val="tx1"/>
            </a:solidFill>
            <a:latin typeface="Optima"/>
            <a:cs typeface="Optima"/>
          </a:endParaRPr>
        </a:p>
      </dgm:t>
    </dgm:pt>
    <dgm:pt modelId="{7050D3BE-3E57-4B5F-902D-EAC45F32A72F}" type="sibTrans" cxnId="{E5B0F2E8-8FDC-44E2-ACC9-BBAD0C47A9B7}">
      <dgm:prSet/>
      <dgm:spPr/>
      <dgm:t>
        <a:bodyPr/>
        <a:lstStyle/>
        <a:p>
          <a:endParaRPr lang="en-US" sz="1100">
            <a:solidFill>
              <a:schemeClr val="tx1"/>
            </a:solidFill>
            <a:latin typeface="Optima"/>
            <a:cs typeface="Optima"/>
          </a:endParaRPr>
        </a:p>
      </dgm:t>
    </dgm:pt>
    <dgm:pt modelId="{418AF239-F1A9-476D-A299-84203424EC30}">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endParaRPr lang="en-US" sz="1100" dirty="0">
            <a:solidFill>
              <a:schemeClr val="tx1"/>
            </a:solidFill>
            <a:latin typeface="Optima"/>
            <a:ea typeface="Tahoma" pitchFamily="34" charset="0"/>
            <a:cs typeface="Optima"/>
          </a:endParaRPr>
        </a:p>
      </dgm:t>
    </dgm:pt>
    <dgm:pt modelId="{31E53F46-F27E-46E7-BA0B-2F0EB6F3FFA8}" type="parTrans" cxnId="{C661F962-6911-43C5-B1DB-A3FF02DADB5C}">
      <dgm:prSet/>
      <dgm:spPr/>
      <dgm:t>
        <a:bodyPr/>
        <a:lstStyle/>
        <a:p>
          <a:endParaRPr lang="en-US" sz="1100">
            <a:solidFill>
              <a:schemeClr val="tx1"/>
            </a:solidFill>
            <a:latin typeface="Optima"/>
            <a:cs typeface="Optima"/>
          </a:endParaRPr>
        </a:p>
      </dgm:t>
    </dgm:pt>
    <dgm:pt modelId="{C54C1A18-5DC8-4272-B10F-EA189B10DE7B}" type="sibTrans" cxnId="{C661F962-6911-43C5-B1DB-A3FF02DADB5C}">
      <dgm:prSet/>
      <dgm:spPr/>
      <dgm:t>
        <a:bodyPr/>
        <a:lstStyle/>
        <a:p>
          <a:endParaRPr lang="en-US" sz="1100">
            <a:solidFill>
              <a:schemeClr val="tx1"/>
            </a:solidFill>
            <a:latin typeface="Optima"/>
            <a:cs typeface="Optima"/>
          </a:endParaRPr>
        </a:p>
      </dgm:t>
    </dgm:pt>
    <dgm:pt modelId="{C2BBD328-6AB0-4828-88E9-048BF67E4A9E}">
      <dgm:prSet custT="1">
        <dgm:style>
          <a:lnRef idx="1">
            <a:schemeClr val="accent4"/>
          </a:lnRef>
          <a:fillRef idx="3">
            <a:schemeClr val="accent4"/>
          </a:fillRef>
          <a:effectRef idx="2">
            <a:schemeClr val="accent4"/>
          </a:effectRef>
          <a:fontRef idx="minor">
            <a:schemeClr val="lt1"/>
          </a:fontRef>
        </dgm:style>
      </dgm:prSet>
      <dgm:spPr>
        <a:xfrm rot="5400000">
          <a:off x="5820004" y="-200769"/>
          <a:ext cx="588566" cy="5754624"/>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dirty="0">
              <a:solidFill>
                <a:schemeClr val="tx1"/>
              </a:solidFill>
              <a:latin typeface="Optima"/>
              <a:ea typeface="Tahoma" pitchFamily="34" charset="0"/>
              <a:cs typeface="Optima"/>
            </a:rPr>
            <a:t>Linking PPO class to classification (spend tree)</a:t>
          </a:r>
        </a:p>
      </dgm:t>
    </dgm:pt>
    <dgm:pt modelId="{DA0809C0-0FFB-4E25-B575-E2ECCB81DF55}" type="parTrans" cxnId="{DAEC48AF-1247-4323-90B3-8F3BCD20376F}">
      <dgm:prSet/>
      <dgm:spPr/>
      <dgm:t>
        <a:bodyPr/>
        <a:lstStyle/>
        <a:p>
          <a:endParaRPr lang="en-US" sz="1100">
            <a:solidFill>
              <a:schemeClr val="tx1"/>
            </a:solidFill>
            <a:latin typeface="Optima"/>
            <a:cs typeface="Optima"/>
          </a:endParaRPr>
        </a:p>
      </dgm:t>
    </dgm:pt>
    <dgm:pt modelId="{B2B713B7-AFFC-49C4-A203-47EA11F5C114}" type="sibTrans" cxnId="{DAEC48AF-1247-4323-90B3-8F3BCD20376F}">
      <dgm:prSet/>
      <dgm:spPr/>
      <dgm:t>
        <a:bodyPr/>
        <a:lstStyle/>
        <a:p>
          <a:endParaRPr lang="en-US" sz="1100">
            <a:solidFill>
              <a:schemeClr val="tx1"/>
            </a:solidFill>
            <a:latin typeface="Optima"/>
            <a:cs typeface="Optima"/>
          </a:endParaRPr>
        </a:p>
      </dgm:t>
    </dgm:pt>
    <dgm:pt modelId="{BC0225B6-835B-C947-ABA1-D8229C6CE669}">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b="1" dirty="0">
              <a:solidFill>
                <a:schemeClr val="tx1"/>
              </a:solidFill>
              <a:latin typeface="Optima"/>
              <a:ea typeface="Tahoma" pitchFamily="34" charset="0"/>
              <a:cs typeface="Optima"/>
            </a:rPr>
            <a:t>Technical Dictionaries &amp; Exchange of Characteristics Data </a:t>
          </a:r>
        </a:p>
        <a:p>
          <a:r>
            <a:rPr lang="en-US" sz="1100" dirty="0">
              <a:solidFill>
                <a:schemeClr val="tx1"/>
              </a:solidFill>
              <a:latin typeface="Optima"/>
              <a:ea typeface="Tahoma" pitchFamily="34" charset="0"/>
              <a:cs typeface="Optima"/>
            </a:rPr>
            <a:t>ISO 29002</a:t>
          </a:r>
        </a:p>
      </dgm:t>
    </dgm:pt>
    <dgm:pt modelId="{FCA564BD-C2F8-7241-9E45-8452C6C2251B}" type="parTrans" cxnId="{F2ACFBF7-C318-A649-9D5E-18AA1FDDECCD}">
      <dgm:prSet/>
      <dgm:spPr/>
      <dgm:t>
        <a:bodyPr/>
        <a:lstStyle/>
        <a:p>
          <a:endParaRPr lang="en-US" sz="1100">
            <a:solidFill>
              <a:schemeClr val="tx1"/>
            </a:solidFill>
          </a:endParaRPr>
        </a:p>
      </dgm:t>
    </dgm:pt>
    <dgm:pt modelId="{24837C1A-9D75-6B4F-B0A5-B4AA42481CE8}" type="sibTrans" cxnId="{F2ACFBF7-C318-A649-9D5E-18AA1FDDECCD}">
      <dgm:prSet/>
      <dgm:spPr/>
      <dgm:t>
        <a:bodyPr/>
        <a:lstStyle/>
        <a:p>
          <a:endParaRPr lang="en-US" sz="1100">
            <a:solidFill>
              <a:schemeClr val="tx1"/>
            </a:solidFill>
          </a:endParaRPr>
        </a:p>
      </dgm:t>
    </dgm:pt>
    <dgm:pt modelId="{365406B0-4B91-4045-8CEC-94E64D4F4128}">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dirty="0">
              <a:solidFill>
                <a:schemeClr val="tx1"/>
              </a:solidFill>
              <a:latin typeface="Optima"/>
              <a:ea typeface="Tahoma" pitchFamily="34" charset="0"/>
              <a:cs typeface="Optima"/>
            </a:rPr>
            <a:t>Technical Dictionaries</a:t>
          </a:r>
        </a:p>
      </dgm:t>
    </dgm:pt>
    <dgm:pt modelId="{181EF2F1-9056-EA49-AC37-A53EC4BEE901}" type="parTrans" cxnId="{EE826073-41D7-804E-B588-E04AD2A2242A}">
      <dgm:prSet/>
      <dgm:spPr/>
      <dgm:t>
        <a:bodyPr/>
        <a:lstStyle/>
        <a:p>
          <a:endParaRPr lang="en-US" sz="1100">
            <a:solidFill>
              <a:schemeClr val="tx1"/>
            </a:solidFill>
          </a:endParaRPr>
        </a:p>
      </dgm:t>
    </dgm:pt>
    <dgm:pt modelId="{A5E70B96-263D-024B-8575-840AC99B9234}" type="sibTrans" cxnId="{EE826073-41D7-804E-B588-E04AD2A2242A}">
      <dgm:prSet/>
      <dgm:spPr/>
      <dgm:t>
        <a:bodyPr/>
        <a:lstStyle/>
        <a:p>
          <a:endParaRPr lang="en-US" sz="1100">
            <a:solidFill>
              <a:schemeClr val="tx1"/>
            </a:solidFill>
          </a:endParaRPr>
        </a:p>
      </dgm:t>
    </dgm:pt>
    <dgm:pt modelId="{69A83BD1-CAC1-254B-BDF8-AF0DD380534A}">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dirty="0">
              <a:solidFill>
                <a:schemeClr val="tx1"/>
              </a:solidFill>
              <a:latin typeface="Optima"/>
              <a:ea typeface="Tahoma" pitchFamily="34" charset="0"/>
              <a:cs typeface="Optima"/>
            </a:rPr>
            <a:t>Exchange of characteristics data in xml format</a:t>
          </a:r>
        </a:p>
      </dgm:t>
    </dgm:pt>
    <dgm:pt modelId="{91D5E10C-5CE5-B744-BD2C-F7E3C4AA6108}" type="parTrans" cxnId="{0F072FC4-7BEB-0040-B843-E24CFB8DEC90}">
      <dgm:prSet/>
      <dgm:spPr/>
      <dgm:t>
        <a:bodyPr/>
        <a:lstStyle/>
        <a:p>
          <a:endParaRPr lang="en-US" sz="1100">
            <a:solidFill>
              <a:schemeClr val="tx1"/>
            </a:solidFill>
          </a:endParaRPr>
        </a:p>
      </dgm:t>
    </dgm:pt>
    <dgm:pt modelId="{24C3A0D1-9FA8-1747-8416-6D067E32F7E7}" type="sibTrans" cxnId="{0F072FC4-7BEB-0040-B843-E24CFB8DEC90}">
      <dgm:prSet/>
      <dgm:spPr/>
      <dgm:t>
        <a:bodyPr/>
        <a:lstStyle/>
        <a:p>
          <a:endParaRPr lang="en-US" sz="1100">
            <a:solidFill>
              <a:schemeClr val="tx1"/>
            </a:solidFill>
          </a:endParaRPr>
        </a:p>
      </dgm:t>
    </dgm:pt>
    <dgm:pt modelId="{2E477F56-BEDF-C049-BD67-ABE4A557FC35}">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100" dirty="0">
              <a:solidFill>
                <a:schemeClr val="tx1"/>
              </a:solidFill>
              <a:latin typeface="Optima"/>
              <a:ea typeface="Tahoma" pitchFamily="34" charset="0"/>
              <a:cs typeface="Optima"/>
            </a:rPr>
            <a:t>Owner of the data created</a:t>
          </a:r>
        </a:p>
      </dgm:t>
    </dgm:pt>
    <dgm:pt modelId="{2C019F66-5137-D84A-9913-B0866B8F5411}" type="parTrans" cxnId="{F49FCB77-F80A-D24C-A5AE-6C525B6A9C84}">
      <dgm:prSet/>
      <dgm:spPr/>
      <dgm:t>
        <a:bodyPr/>
        <a:lstStyle/>
        <a:p>
          <a:endParaRPr lang="en-US" sz="1100">
            <a:solidFill>
              <a:schemeClr val="tx1"/>
            </a:solidFill>
          </a:endParaRPr>
        </a:p>
      </dgm:t>
    </dgm:pt>
    <dgm:pt modelId="{B4D1C354-CC8B-1249-9EFE-D349A1F5AE30}" type="sibTrans" cxnId="{F49FCB77-F80A-D24C-A5AE-6C525B6A9C84}">
      <dgm:prSet/>
      <dgm:spPr/>
      <dgm:t>
        <a:bodyPr/>
        <a:lstStyle/>
        <a:p>
          <a:endParaRPr lang="en-US" sz="1100">
            <a:solidFill>
              <a:schemeClr val="tx1"/>
            </a:solidFill>
          </a:endParaRPr>
        </a:p>
      </dgm:t>
    </dgm:pt>
    <dgm:pt modelId="{DEAC6C20-79C0-4CAB-B2E0-5C1CB0EA9CA0}" type="pres">
      <dgm:prSet presAssocID="{EDA15064-A044-4FDC-B0F5-10F37E3D5CFE}" presName="Name0" presStyleCnt="0">
        <dgm:presLayoutVars>
          <dgm:dir/>
          <dgm:animLvl val="lvl"/>
          <dgm:resizeHandles val="exact"/>
        </dgm:presLayoutVars>
      </dgm:prSet>
      <dgm:spPr/>
    </dgm:pt>
    <dgm:pt modelId="{17DB1690-0D24-4818-8648-71B9D2752031}" type="pres">
      <dgm:prSet presAssocID="{560B6C87-CCEB-4C3E-8E00-4F404EF4A07E}" presName="linNode" presStyleCnt="0"/>
      <dgm:spPr/>
    </dgm:pt>
    <dgm:pt modelId="{28E15A3E-FCBD-460A-9413-770D4B35C10A}" type="pres">
      <dgm:prSet presAssocID="{560B6C87-CCEB-4C3E-8E00-4F404EF4A07E}" presName="parentText" presStyleLbl="node1" presStyleIdx="0" presStyleCnt="6">
        <dgm:presLayoutVars>
          <dgm:chMax val="1"/>
          <dgm:bulletEnabled val="1"/>
        </dgm:presLayoutVars>
      </dgm:prSet>
      <dgm:spPr>
        <a:prstGeom prst="roundRect">
          <a:avLst/>
        </a:prstGeom>
      </dgm:spPr>
    </dgm:pt>
    <dgm:pt modelId="{3488E284-4100-4378-8C7C-91755AEAB88C}" type="pres">
      <dgm:prSet presAssocID="{560B6C87-CCEB-4C3E-8E00-4F404EF4A07E}" presName="descendantText" presStyleLbl="alignAccFollowNode1" presStyleIdx="0" presStyleCnt="6">
        <dgm:presLayoutVars>
          <dgm:bulletEnabled val="1"/>
        </dgm:presLayoutVars>
      </dgm:prSet>
      <dgm:spPr>
        <a:prstGeom prst="round2SameRect">
          <a:avLst/>
        </a:prstGeom>
      </dgm:spPr>
    </dgm:pt>
    <dgm:pt modelId="{9CA917C9-96BC-4B2D-A4F8-2541FF5609A1}" type="pres">
      <dgm:prSet presAssocID="{DED0FC78-60BE-4F52-BF97-4A0EA204FC7A}" presName="sp" presStyleCnt="0"/>
      <dgm:spPr/>
    </dgm:pt>
    <dgm:pt modelId="{8959FEAA-F83D-4FB3-9649-1D32AB64067D}" type="pres">
      <dgm:prSet presAssocID="{0628182E-4B4D-4453-A6FA-47F70C2711D6}" presName="linNode" presStyleCnt="0"/>
      <dgm:spPr/>
    </dgm:pt>
    <dgm:pt modelId="{5C0A7D52-E55A-48AF-A64D-6F8BCB1C9567}" type="pres">
      <dgm:prSet presAssocID="{0628182E-4B4D-4453-A6FA-47F70C2711D6}" presName="parentText" presStyleLbl="node1" presStyleIdx="1" presStyleCnt="6">
        <dgm:presLayoutVars>
          <dgm:chMax val="1"/>
          <dgm:bulletEnabled val="1"/>
        </dgm:presLayoutVars>
      </dgm:prSet>
      <dgm:spPr>
        <a:prstGeom prst="roundRect">
          <a:avLst/>
        </a:prstGeom>
      </dgm:spPr>
    </dgm:pt>
    <dgm:pt modelId="{B45AFF70-1879-48E1-AF8E-57EDC10BB665}" type="pres">
      <dgm:prSet presAssocID="{0628182E-4B4D-4453-A6FA-47F70C2711D6}" presName="descendantText" presStyleLbl="alignAccFollowNode1" presStyleIdx="1" presStyleCnt="6">
        <dgm:presLayoutVars>
          <dgm:bulletEnabled val="1"/>
        </dgm:presLayoutVars>
      </dgm:prSet>
      <dgm:spPr>
        <a:prstGeom prst="round2SameRect">
          <a:avLst/>
        </a:prstGeom>
      </dgm:spPr>
    </dgm:pt>
    <dgm:pt modelId="{2D92F8A9-4F0B-433E-B104-CAC1F1A6BD1E}" type="pres">
      <dgm:prSet presAssocID="{058F9F72-8693-4DA2-BE72-695FD72B4C02}" presName="sp" presStyleCnt="0"/>
      <dgm:spPr/>
    </dgm:pt>
    <dgm:pt modelId="{4030736D-3A9B-4F52-AB2F-E3D0F02DF93C}" type="pres">
      <dgm:prSet presAssocID="{653FA4DB-1FF3-40C8-80FD-D22FBFC5377F}" presName="linNode" presStyleCnt="0"/>
      <dgm:spPr/>
    </dgm:pt>
    <dgm:pt modelId="{4F8268BF-11D0-4540-8730-DFA6E335BE93}" type="pres">
      <dgm:prSet presAssocID="{653FA4DB-1FF3-40C8-80FD-D22FBFC5377F}" presName="parentText" presStyleLbl="node1" presStyleIdx="2" presStyleCnt="6">
        <dgm:presLayoutVars>
          <dgm:chMax val="1"/>
          <dgm:bulletEnabled val="1"/>
        </dgm:presLayoutVars>
      </dgm:prSet>
      <dgm:spPr>
        <a:prstGeom prst="roundRect">
          <a:avLst/>
        </a:prstGeom>
      </dgm:spPr>
    </dgm:pt>
    <dgm:pt modelId="{241BDF5C-C74C-4DE8-BA40-73D96F9BA759}" type="pres">
      <dgm:prSet presAssocID="{653FA4DB-1FF3-40C8-80FD-D22FBFC5377F}" presName="descendantText" presStyleLbl="alignAccFollowNode1" presStyleIdx="2" presStyleCnt="6">
        <dgm:presLayoutVars>
          <dgm:bulletEnabled val="1"/>
        </dgm:presLayoutVars>
      </dgm:prSet>
      <dgm:spPr>
        <a:prstGeom prst="round2SameRect">
          <a:avLst/>
        </a:prstGeom>
      </dgm:spPr>
    </dgm:pt>
    <dgm:pt modelId="{5E93887C-22E5-492A-AABF-E6A6FF159070}" type="pres">
      <dgm:prSet presAssocID="{FDCF0186-2C3D-47ED-8CB1-FB7B4E912F14}" presName="sp" presStyleCnt="0"/>
      <dgm:spPr/>
    </dgm:pt>
    <dgm:pt modelId="{9E4D9F36-9A46-44E4-B568-7D721242150A}" type="pres">
      <dgm:prSet presAssocID="{933FAF5E-687D-4EE0-9B99-762C87A203D4}" presName="linNode" presStyleCnt="0"/>
      <dgm:spPr/>
    </dgm:pt>
    <dgm:pt modelId="{E68BE37A-F951-4C7C-AFCA-5DE41AA172CC}" type="pres">
      <dgm:prSet presAssocID="{933FAF5E-687D-4EE0-9B99-762C87A203D4}" presName="parentText" presStyleLbl="node1" presStyleIdx="3" presStyleCnt="6" custLinFactNeighborY="229">
        <dgm:presLayoutVars>
          <dgm:chMax val="1"/>
          <dgm:bulletEnabled val="1"/>
        </dgm:presLayoutVars>
      </dgm:prSet>
      <dgm:spPr>
        <a:prstGeom prst="roundRect">
          <a:avLst/>
        </a:prstGeom>
      </dgm:spPr>
    </dgm:pt>
    <dgm:pt modelId="{B81C9B28-3A60-45BF-838B-211E5D2A0938}" type="pres">
      <dgm:prSet presAssocID="{933FAF5E-687D-4EE0-9B99-762C87A203D4}" presName="descendantText" presStyleLbl="alignAccFollowNode1" presStyleIdx="3" presStyleCnt="6" custLinFactNeighborY="286">
        <dgm:presLayoutVars>
          <dgm:bulletEnabled val="1"/>
        </dgm:presLayoutVars>
      </dgm:prSet>
      <dgm:spPr>
        <a:prstGeom prst="round2SameRect">
          <a:avLst/>
        </a:prstGeom>
      </dgm:spPr>
    </dgm:pt>
    <dgm:pt modelId="{4AAEE64F-EC4C-F349-8B99-3944145ADD60}" type="pres">
      <dgm:prSet presAssocID="{834E64AD-DF27-4E50-8AE7-01FFD1E0CACF}" presName="sp" presStyleCnt="0"/>
      <dgm:spPr/>
    </dgm:pt>
    <dgm:pt modelId="{384C1DCD-6BC0-4945-ACB9-21C39002D67A}" type="pres">
      <dgm:prSet presAssocID="{00599272-3998-4ACD-B2B2-63C813B0C9F4}" presName="linNode" presStyleCnt="0"/>
      <dgm:spPr/>
    </dgm:pt>
    <dgm:pt modelId="{85A39601-414F-48B7-9372-BE6AB8373B71}" type="pres">
      <dgm:prSet presAssocID="{00599272-3998-4ACD-B2B2-63C813B0C9F4}" presName="parentText" presStyleLbl="node1" presStyleIdx="4" presStyleCnt="6" custLinFactNeighborY="-1423">
        <dgm:presLayoutVars>
          <dgm:chMax val="1"/>
          <dgm:bulletEnabled val="1"/>
        </dgm:presLayoutVars>
      </dgm:prSet>
      <dgm:spPr>
        <a:prstGeom prst="roundRect">
          <a:avLst/>
        </a:prstGeom>
      </dgm:spPr>
    </dgm:pt>
    <dgm:pt modelId="{3AF889D5-5544-4298-B945-2B745211E080}" type="pres">
      <dgm:prSet presAssocID="{00599272-3998-4ACD-B2B2-63C813B0C9F4}" presName="descendantText" presStyleLbl="alignAccFollowNode1" presStyleIdx="4" presStyleCnt="6" custLinFactNeighborY="-1780">
        <dgm:presLayoutVars>
          <dgm:bulletEnabled val="1"/>
        </dgm:presLayoutVars>
      </dgm:prSet>
      <dgm:spPr>
        <a:prstGeom prst="round2SameRect">
          <a:avLst/>
        </a:prstGeom>
      </dgm:spPr>
    </dgm:pt>
    <dgm:pt modelId="{7A013763-B38A-43A5-A960-4D7C9A134E33}" type="pres">
      <dgm:prSet presAssocID="{4E3F5A5A-06C8-471A-BAA9-97758DB63BF9}" presName="sp" presStyleCnt="0"/>
      <dgm:spPr/>
    </dgm:pt>
    <dgm:pt modelId="{ADAFAEF1-07AA-2744-AAE9-B02FB71D5ECD}" type="pres">
      <dgm:prSet presAssocID="{BC0225B6-835B-C947-ABA1-D8229C6CE669}" presName="linNode" presStyleCnt="0"/>
      <dgm:spPr/>
    </dgm:pt>
    <dgm:pt modelId="{EC61337F-CA7C-9E41-8F8B-2EF7D52A54FC}" type="pres">
      <dgm:prSet presAssocID="{BC0225B6-835B-C947-ABA1-D8229C6CE669}" presName="parentText" presStyleLbl="node1" presStyleIdx="5" presStyleCnt="6">
        <dgm:presLayoutVars>
          <dgm:chMax val="1"/>
          <dgm:bulletEnabled val="1"/>
        </dgm:presLayoutVars>
      </dgm:prSet>
      <dgm:spPr/>
    </dgm:pt>
    <dgm:pt modelId="{3C7ECF6B-B352-6249-9B3D-16C2C4792E87}" type="pres">
      <dgm:prSet presAssocID="{BC0225B6-835B-C947-ABA1-D8229C6CE669}" presName="descendantText" presStyleLbl="alignAccFollowNode1" presStyleIdx="5" presStyleCnt="6">
        <dgm:presLayoutVars>
          <dgm:bulletEnabled val="1"/>
        </dgm:presLayoutVars>
      </dgm:prSet>
      <dgm:spPr/>
    </dgm:pt>
  </dgm:ptLst>
  <dgm:cxnLst>
    <dgm:cxn modelId="{75ADA800-00AA-4282-A7CF-97EB64DA3AC0}" srcId="{EDA15064-A044-4FDC-B0F5-10F37E3D5CFE}" destId="{0628182E-4B4D-4453-A6FA-47F70C2711D6}" srcOrd="1" destOrd="0" parTransId="{3B10F461-FCE9-4578-8B33-7C6A8BDFE2A3}" sibTransId="{058F9F72-8693-4DA2-BE72-695FD72B4C02}"/>
    <dgm:cxn modelId="{2159C705-D075-D34B-994F-5498F31FB31C}" type="presOf" srcId="{365406B0-4B91-4045-8CEC-94E64D4F4128}" destId="{3C7ECF6B-B352-6249-9B3D-16C2C4792E87}" srcOrd="0" destOrd="0" presId="urn:microsoft.com/office/officeart/2005/8/layout/vList5"/>
    <dgm:cxn modelId="{F9993109-FBD2-45A4-B98C-5795A09B6C96}" srcId="{EDA15064-A044-4FDC-B0F5-10F37E3D5CFE}" destId="{560B6C87-CCEB-4C3E-8E00-4F404EF4A07E}" srcOrd="0" destOrd="0" parTransId="{816BE4AB-CB15-488B-BC69-C16C08CCE0DA}" sibTransId="{DED0FC78-60BE-4F52-BF97-4A0EA204FC7A}"/>
    <dgm:cxn modelId="{7069BE0D-9B07-4559-9F00-53ADF79C172F}" srcId="{00599272-3998-4ACD-B2B2-63C813B0C9F4}" destId="{60EF804B-6C9F-43EA-AA55-E5B91C2AA523}" srcOrd="0" destOrd="0" parTransId="{528B2312-26F4-4EB3-BD1A-A344C8937D0C}" sibTransId="{74EB0271-9534-43C6-AB27-FA71B2DFE2F3}"/>
    <dgm:cxn modelId="{78A9DB12-8AD2-FD47-9B32-2CDFC4CAFC89}" type="presOf" srcId="{933FAF5E-687D-4EE0-9B99-762C87A203D4}" destId="{E68BE37A-F951-4C7C-AFCA-5DE41AA172CC}" srcOrd="0" destOrd="0" presId="urn:microsoft.com/office/officeart/2005/8/layout/vList5"/>
    <dgm:cxn modelId="{E41FE725-D740-488A-BF03-890899A57A4F}" type="presOf" srcId="{EDA15064-A044-4FDC-B0F5-10F37E3D5CFE}" destId="{DEAC6C20-79C0-4CAB-B2E0-5C1CB0EA9CA0}" srcOrd="0" destOrd="0" presId="urn:microsoft.com/office/officeart/2005/8/layout/vList5"/>
    <dgm:cxn modelId="{3E45C526-FB43-AA4F-9964-0E1FF98D8B3C}" type="presOf" srcId="{560B6C87-CCEB-4C3E-8E00-4F404EF4A07E}" destId="{28E15A3E-FCBD-460A-9413-770D4B35C10A}" srcOrd="0" destOrd="0" presId="urn:microsoft.com/office/officeart/2005/8/layout/vList5"/>
    <dgm:cxn modelId="{CC638F36-7815-0D40-8272-F1878FFF985E}" type="presOf" srcId="{57229D2A-E2D5-4A0E-B2F2-4AC0ED2FDD33}" destId="{241BDF5C-C74C-4DE8-BA40-73D96F9BA759}" srcOrd="0" destOrd="3" presId="urn:microsoft.com/office/officeart/2005/8/layout/vList5"/>
    <dgm:cxn modelId="{E3C14740-86F3-1C4D-A7AC-95AB53810EE5}" type="presOf" srcId="{8F8E4542-8521-4F09-B679-EA86B2857B01}" destId="{241BDF5C-C74C-4DE8-BA40-73D96F9BA759}" srcOrd="0" destOrd="1" presId="urn:microsoft.com/office/officeart/2005/8/layout/vList5"/>
    <dgm:cxn modelId="{DFE6505B-5AF3-4652-B669-547CBE4D6C40}" srcId="{0628182E-4B4D-4453-A6FA-47F70C2711D6}" destId="{FB2D2982-D7E0-41BF-9CF2-E63180E108FC}" srcOrd="0" destOrd="0" parTransId="{F2CCE327-03B3-466E-AD06-7253325F953D}" sibTransId="{B4CEF137-5EB2-41C9-85A5-6AC59BC34C04}"/>
    <dgm:cxn modelId="{C661F962-6911-43C5-B1DB-A3FF02DADB5C}" srcId="{653FA4DB-1FF3-40C8-80FD-D22FBFC5377F}" destId="{418AF239-F1A9-476D-A299-84203424EC30}" srcOrd="0" destOrd="0" parTransId="{31E53F46-F27E-46E7-BA0B-2F0EB6F3FFA8}" sibTransId="{C54C1A18-5DC8-4272-B10F-EA189B10DE7B}"/>
    <dgm:cxn modelId="{34F49D47-019B-2D4A-BE74-FFC1D4381ECA}" type="presOf" srcId="{418AF239-F1A9-476D-A299-84203424EC30}" destId="{241BDF5C-C74C-4DE8-BA40-73D96F9BA759}" srcOrd="0" destOrd="0" presId="urn:microsoft.com/office/officeart/2005/8/layout/vList5"/>
    <dgm:cxn modelId="{A77BF34C-2CBC-0944-B5E5-7825BFA723CB}" type="presOf" srcId="{C2AA5D3C-5CA7-4523-AE8E-71848D600F30}" destId="{3488E284-4100-4378-8C7C-91755AEAB88C}" srcOrd="0" destOrd="1" presId="urn:microsoft.com/office/officeart/2005/8/layout/vList5"/>
    <dgm:cxn modelId="{720D7B6F-B3C4-4282-81E3-1DE3A4326F5E}" srcId="{560B6C87-CCEB-4C3E-8E00-4F404EF4A07E}" destId="{C2AA5D3C-5CA7-4523-AE8E-71848D600F30}" srcOrd="1" destOrd="0" parTransId="{81383D79-E3CF-4C89-AA27-77715F0FFC8B}" sibTransId="{E263483C-C45B-4FA7-95F9-41D867D3DA47}"/>
    <dgm:cxn modelId="{0CC5B772-F434-C343-B792-F44007C1221B}" type="presOf" srcId="{BC0225B6-835B-C947-ABA1-D8229C6CE669}" destId="{EC61337F-CA7C-9E41-8F8B-2EF7D52A54FC}" srcOrd="0" destOrd="0" presId="urn:microsoft.com/office/officeart/2005/8/layout/vList5"/>
    <dgm:cxn modelId="{EE826073-41D7-804E-B588-E04AD2A2242A}" srcId="{BC0225B6-835B-C947-ABA1-D8229C6CE669}" destId="{365406B0-4B91-4045-8CEC-94E64D4F4128}" srcOrd="0" destOrd="0" parTransId="{181EF2F1-9056-EA49-AC37-A53EC4BEE901}" sibTransId="{A5E70B96-263D-024B-8575-840AC99B9234}"/>
    <dgm:cxn modelId="{BDB46373-D971-4720-B4DA-E83DA248CD6B}" srcId="{653FA4DB-1FF3-40C8-80FD-D22FBFC5377F}" destId="{3D9BDA9F-BB1C-401D-83E6-94AB983BBEE7}" srcOrd="4" destOrd="0" parTransId="{BD00111E-8441-4854-A75E-8BD2FDE644B6}" sibTransId="{79533DE3-7636-43D5-B86A-B537AE0CE984}"/>
    <dgm:cxn modelId="{F49FCB77-F80A-D24C-A5AE-6C525B6A9C84}" srcId="{933FAF5E-687D-4EE0-9B99-762C87A203D4}" destId="{2E477F56-BEDF-C049-BD67-ABE4A557FC35}" srcOrd="1" destOrd="0" parTransId="{2C019F66-5137-D84A-9913-B0866B8F5411}" sibTransId="{B4D1C354-CC8B-1249-9EFE-D349A1F5AE30}"/>
    <dgm:cxn modelId="{C966467B-5BA7-ED48-98D1-D022C939CB15}" type="presOf" srcId="{60EF804B-6C9F-43EA-AA55-E5B91C2AA523}" destId="{3AF889D5-5544-4298-B945-2B745211E080}" srcOrd="0" destOrd="0" presId="urn:microsoft.com/office/officeart/2005/8/layout/vList5"/>
    <dgm:cxn modelId="{31E3D07C-C569-834E-A5C9-4D54F28A994F}" type="presOf" srcId="{C2BBD328-6AB0-4828-88E9-048BF67E4A9E}" destId="{3AF889D5-5544-4298-B945-2B745211E080}" srcOrd="0" destOrd="1" presId="urn:microsoft.com/office/officeart/2005/8/layout/vList5"/>
    <dgm:cxn modelId="{E020417F-A86B-4D67-92ED-38DA83927BA7}" srcId="{653FA4DB-1FF3-40C8-80FD-D22FBFC5377F}" destId="{06F88005-19F1-4413-8B2D-FB81A361F6DA}" srcOrd="2" destOrd="0" parTransId="{A6C3FB4C-C230-4FDC-A81D-1DB2F0C79C41}" sibTransId="{09C87DE9-3475-4816-980E-A6FC4AA58F2E}"/>
    <dgm:cxn modelId="{48468A85-AC9B-4349-9749-765B0CB3DF11}" type="presOf" srcId="{0628182E-4B4D-4453-A6FA-47F70C2711D6}" destId="{5C0A7D52-E55A-48AF-A64D-6F8BCB1C9567}" srcOrd="0" destOrd="0" presId="urn:microsoft.com/office/officeart/2005/8/layout/vList5"/>
    <dgm:cxn modelId="{2716988A-DD1B-4907-BD2E-231EAB25729F}" srcId="{EDA15064-A044-4FDC-B0F5-10F37E3D5CFE}" destId="{00599272-3998-4ACD-B2B2-63C813B0C9F4}" srcOrd="4" destOrd="0" parTransId="{536DA846-9587-4B6D-82E0-28FEBCE9D3B6}" sibTransId="{4E3F5A5A-06C8-471A-BAA9-97758DB63BF9}"/>
    <dgm:cxn modelId="{8F06EB8E-6A3B-724D-9FF3-D49186CA9137}" type="presOf" srcId="{653FA4DB-1FF3-40C8-80FD-D22FBFC5377F}" destId="{4F8268BF-11D0-4540-8730-DFA6E335BE93}" srcOrd="0" destOrd="0" presId="urn:microsoft.com/office/officeart/2005/8/layout/vList5"/>
    <dgm:cxn modelId="{2C90B591-204B-5A4E-BBF3-15F791D78C99}" type="presOf" srcId="{E2EC73E1-F881-4FBC-8D30-196BB231881A}" destId="{3488E284-4100-4378-8C7C-91755AEAB88C}" srcOrd="0" destOrd="0" presId="urn:microsoft.com/office/officeart/2005/8/layout/vList5"/>
    <dgm:cxn modelId="{98857298-3BFB-0B47-8B87-4AFCC11AB48B}" type="presOf" srcId="{70EBAC5F-0B34-4239-AB18-E2CAA69B3D7D}" destId="{B81C9B28-3A60-45BF-838B-211E5D2A0938}" srcOrd="0" destOrd="0" presId="urn:microsoft.com/office/officeart/2005/8/layout/vList5"/>
    <dgm:cxn modelId="{DAC4A29C-7284-4B32-AFF0-35B436795777}" srcId="{560B6C87-CCEB-4C3E-8E00-4F404EF4A07E}" destId="{E2EC73E1-F881-4FBC-8D30-196BB231881A}" srcOrd="0" destOrd="0" parTransId="{D33AE577-622B-4780-8E4D-3F8773BC32FE}" sibTransId="{9A6FE4D9-DF5F-4961-A97E-1D44849FA2EA}"/>
    <dgm:cxn modelId="{EA91B09E-AFEA-4EB2-A114-5668DF418B79}" srcId="{933FAF5E-687D-4EE0-9B99-762C87A203D4}" destId="{70EBAC5F-0B34-4239-AB18-E2CAA69B3D7D}" srcOrd="0" destOrd="0" parTransId="{6A3A79E9-BC40-4485-996E-91620BE17568}" sibTransId="{E8BA6256-AD15-4F65-B0F4-ADD331007AE1}"/>
    <dgm:cxn modelId="{6F48EF9F-BC94-184A-862B-4CB7F3CD7FFF}" type="presOf" srcId="{69A83BD1-CAC1-254B-BDF8-AF0DD380534A}" destId="{3C7ECF6B-B352-6249-9B3D-16C2C4792E87}" srcOrd="0" destOrd="1" presId="urn:microsoft.com/office/officeart/2005/8/layout/vList5"/>
    <dgm:cxn modelId="{028267A6-583D-A444-956F-BF8A7D458EC9}" type="presOf" srcId="{A53099A3-9BEE-4E34-995F-BF2C3936F6E5}" destId="{B45AFF70-1879-48E1-AF8E-57EDC10BB665}" srcOrd="0" destOrd="1" presId="urn:microsoft.com/office/officeart/2005/8/layout/vList5"/>
    <dgm:cxn modelId="{DAEC48AF-1247-4323-90B3-8F3BCD20376F}" srcId="{00599272-3998-4ACD-B2B2-63C813B0C9F4}" destId="{C2BBD328-6AB0-4828-88E9-048BF67E4A9E}" srcOrd="1" destOrd="0" parTransId="{DA0809C0-0FFB-4E25-B575-E2ECCB81DF55}" sibTransId="{B2B713B7-AFFC-49C4-A203-47EA11F5C114}"/>
    <dgm:cxn modelId="{953576B0-6CD6-0045-A08F-0C7D7BA7F666}" type="presOf" srcId="{FB2D2982-D7E0-41BF-9CF2-E63180E108FC}" destId="{B45AFF70-1879-48E1-AF8E-57EDC10BB665}" srcOrd="0" destOrd="0" presId="urn:microsoft.com/office/officeart/2005/8/layout/vList5"/>
    <dgm:cxn modelId="{9E660CB1-FC27-4AC0-8761-F4F4C16F11E8}" srcId="{653FA4DB-1FF3-40C8-80FD-D22FBFC5377F}" destId="{8F8E4542-8521-4F09-B679-EA86B2857B01}" srcOrd="1" destOrd="0" parTransId="{8873A015-7A6A-475E-966C-53B71A5066BD}" sibTransId="{B3CC0608-40F2-4B60-AB4E-BFE2D5D4B514}"/>
    <dgm:cxn modelId="{1B5E8AB4-F3BF-9D4E-A7F5-9E8A1C8878A3}" type="presOf" srcId="{06F88005-19F1-4413-8B2D-FB81A361F6DA}" destId="{241BDF5C-C74C-4DE8-BA40-73D96F9BA759}" srcOrd="0" destOrd="2" presId="urn:microsoft.com/office/officeart/2005/8/layout/vList5"/>
    <dgm:cxn modelId="{7BEDE1B6-E2A6-4C53-955B-04D5A5A311F0}" srcId="{EDA15064-A044-4FDC-B0F5-10F37E3D5CFE}" destId="{933FAF5E-687D-4EE0-9B99-762C87A203D4}" srcOrd="3" destOrd="0" parTransId="{F3C62D77-DC08-4FBB-B072-C7FAC07D3B75}" sibTransId="{834E64AD-DF27-4E50-8AE7-01FFD1E0CACF}"/>
    <dgm:cxn modelId="{475932B9-5F9F-E64B-A097-E712EBFA331C}" type="presOf" srcId="{3D9BDA9F-BB1C-401D-83E6-94AB983BBEE7}" destId="{241BDF5C-C74C-4DE8-BA40-73D96F9BA759}" srcOrd="0" destOrd="4" presId="urn:microsoft.com/office/officeart/2005/8/layout/vList5"/>
    <dgm:cxn modelId="{E1EF4ABB-4932-4A51-8404-15CEB3D1D902}" srcId="{EDA15064-A044-4FDC-B0F5-10F37E3D5CFE}" destId="{653FA4DB-1FF3-40C8-80FD-D22FBFC5377F}" srcOrd="2" destOrd="0" parTransId="{F0740E30-7E4C-4C73-B134-86E2B21A424D}" sibTransId="{FDCF0186-2C3D-47ED-8CB1-FB7B4E912F14}"/>
    <dgm:cxn modelId="{738CD5C0-70BA-4848-9549-53024BC8197A}" type="presOf" srcId="{2E477F56-BEDF-C049-BD67-ABE4A557FC35}" destId="{B81C9B28-3A60-45BF-838B-211E5D2A0938}" srcOrd="0" destOrd="1" presId="urn:microsoft.com/office/officeart/2005/8/layout/vList5"/>
    <dgm:cxn modelId="{0F072FC4-7BEB-0040-B843-E24CFB8DEC90}" srcId="{BC0225B6-835B-C947-ABA1-D8229C6CE669}" destId="{69A83BD1-CAC1-254B-BDF8-AF0DD380534A}" srcOrd="1" destOrd="0" parTransId="{91D5E10C-5CE5-B744-BD2C-F7E3C4AA6108}" sibTransId="{24C3A0D1-9FA8-1747-8416-6D067E32F7E7}"/>
    <dgm:cxn modelId="{DA3A1EC5-014D-40A9-8694-6DBD0D3FA9AB}" srcId="{0628182E-4B4D-4453-A6FA-47F70C2711D6}" destId="{A53099A3-9BEE-4E34-995F-BF2C3936F6E5}" srcOrd="1" destOrd="0" parTransId="{0D11DAD0-EFAB-4E42-94AF-96D35065468A}" sibTransId="{75C6F400-4BAD-4A4F-8189-AB4A835DA315}"/>
    <dgm:cxn modelId="{FBA343E6-E247-894D-8F71-3E550C105A39}" type="presOf" srcId="{00599272-3998-4ACD-B2B2-63C813B0C9F4}" destId="{85A39601-414F-48B7-9372-BE6AB8373B71}" srcOrd="0" destOrd="0" presId="urn:microsoft.com/office/officeart/2005/8/layout/vList5"/>
    <dgm:cxn modelId="{E5B0F2E8-8FDC-44E2-ACC9-BBAD0C47A9B7}" srcId="{653FA4DB-1FF3-40C8-80FD-D22FBFC5377F}" destId="{57229D2A-E2D5-4A0E-B2F2-4AC0ED2FDD33}" srcOrd="3" destOrd="0" parTransId="{0A57E8CB-944A-443A-A07A-126B3E9589CB}" sibTransId="{7050D3BE-3E57-4B5F-902D-EAC45F32A72F}"/>
    <dgm:cxn modelId="{F2ACFBF7-C318-A649-9D5E-18AA1FDDECCD}" srcId="{EDA15064-A044-4FDC-B0F5-10F37E3D5CFE}" destId="{BC0225B6-835B-C947-ABA1-D8229C6CE669}" srcOrd="5" destOrd="0" parTransId="{FCA564BD-C2F8-7241-9E45-8452C6C2251B}" sibTransId="{24837C1A-9D75-6B4F-B0A5-B4AA42481CE8}"/>
    <dgm:cxn modelId="{16B746D1-58A0-1646-AD90-4D780190AFB4}" type="presParOf" srcId="{DEAC6C20-79C0-4CAB-B2E0-5C1CB0EA9CA0}" destId="{17DB1690-0D24-4818-8648-71B9D2752031}" srcOrd="0" destOrd="0" presId="urn:microsoft.com/office/officeart/2005/8/layout/vList5"/>
    <dgm:cxn modelId="{6BDAA79E-9E2A-304C-98E9-012F4D2E07AD}" type="presParOf" srcId="{17DB1690-0D24-4818-8648-71B9D2752031}" destId="{28E15A3E-FCBD-460A-9413-770D4B35C10A}" srcOrd="0" destOrd="0" presId="urn:microsoft.com/office/officeart/2005/8/layout/vList5"/>
    <dgm:cxn modelId="{E1FFBB43-182F-1A40-97D9-7742D9A6A563}" type="presParOf" srcId="{17DB1690-0D24-4818-8648-71B9D2752031}" destId="{3488E284-4100-4378-8C7C-91755AEAB88C}" srcOrd="1" destOrd="0" presId="urn:microsoft.com/office/officeart/2005/8/layout/vList5"/>
    <dgm:cxn modelId="{5A8E8574-D391-4D4B-9D82-1DF6BBF9E81E}" type="presParOf" srcId="{DEAC6C20-79C0-4CAB-B2E0-5C1CB0EA9CA0}" destId="{9CA917C9-96BC-4B2D-A4F8-2541FF5609A1}" srcOrd="1" destOrd="0" presId="urn:microsoft.com/office/officeart/2005/8/layout/vList5"/>
    <dgm:cxn modelId="{73175FE3-AB8A-F149-A8A2-7BEE008E45EB}" type="presParOf" srcId="{DEAC6C20-79C0-4CAB-B2E0-5C1CB0EA9CA0}" destId="{8959FEAA-F83D-4FB3-9649-1D32AB64067D}" srcOrd="2" destOrd="0" presId="urn:microsoft.com/office/officeart/2005/8/layout/vList5"/>
    <dgm:cxn modelId="{81D09EFB-A14F-FF40-B2AD-303E9F9B57C6}" type="presParOf" srcId="{8959FEAA-F83D-4FB3-9649-1D32AB64067D}" destId="{5C0A7D52-E55A-48AF-A64D-6F8BCB1C9567}" srcOrd="0" destOrd="0" presId="urn:microsoft.com/office/officeart/2005/8/layout/vList5"/>
    <dgm:cxn modelId="{A7732C33-14A1-6C45-9120-E3A88E3DC4D6}" type="presParOf" srcId="{8959FEAA-F83D-4FB3-9649-1D32AB64067D}" destId="{B45AFF70-1879-48E1-AF8E-57EDC10BB665}" srcOrd="1" destOrd="0" presId="urn:microsoft.com/office/officeart/2005/8/layout/vList5"/>
    <dgm:cxn modelId="{3ADD11E2-3C70-A54F-8A6A-EB78A132AEC4}" type="presParOf" srcId="{DEAC6C20-79C0-4CAB-B2E0-5C1CB0EA9CA0}" destId="{2D92F8A9-4F0B-433E-B104-CAC1F1A6BD1E}" srcOrd="3" destOrd="0" presId="urn:microsoft.com/office/officeart/2005/8/layout/vList5"/>
    <dgm:cxn modelId="{832467F5-1EE8-9F40-AA25-4BF2B2E9402C}" type="presParOf" srcId="{DEAC6C20-79C0-4CAB-B2E0-5C1CB0EA9CA0}" destId="{4030736D-3A9B-4F52-AB2F-E3D0F02DF93C}" srcOrd="4" destOrd="0" presId="urn:microsoft.com/office/officeart/2005/8/layout/vList5"/>
    <dgm:cxn modelId="{3715F09A-D1F7-644F-AA20-DFC382427668}" type="presParOf" srcId="{4030736D-3A9B-4F52-AB2F-E3D0F02DF93C}" destId="{4F8268BF-11D0-4540-8730-DFA6E335BE93}" srcOrd="0" destOrd="0" presId="urn:microsoft.com/office/officeart/2005/8/layout/vList5"/>
    <dgm:cxn modelId="{527A443A-1968-1141-9916-D81AB3DD25DC}" type="presParOf" srcId="{4030736D-3A9B-4F52-AB2F-E3D0F02DF93C}" destId="{241BDF5C-C74C-4DE8-BA40-73D96F9BA759}" srcOrd="1" destOrd="0" presId="urn:microsoft.com/office/officeart/2005/8/layout/vList5"/>
    <dgm:cxn modelId="{AAF686D4-DFB3-E046-9E11-F6D1839896B6}" type="presParOf" srcId="{DEAC6C20-79C0-4CAB-B2E0-5C1CB0EA9CA0}" destId="{5E93887C-22E5-492A-AABF-E6A6FF159070}" srcOrd="5" destOrd="0" presId="urn:microsoft.com/office/officeart/2005/8/layout/vList5"/>
    <dgm:cxn modelId="{BE846046-A072-E649-97CE-E4FD01F33239}" type="presParOf" srcId="{DEAC6C20-79C0-4CAB-B2E0-5C1CB0EA9CA0}" destId="{9E4D9F36-9A46-44E4-B568-7D721242150A}" srcOrd="6" destOrd="0" presId="urn:microsoft.com/office/officeart/2005/8/layout/vList5"/>
    <dgm:cxn modelId="{A2A730E0-B9D1-4E48-A3AF-F243D38613EC}" type="presParOf" srcId="{9E4D9F36-9A46-44E4-B568-7D721242150A}" destId="{E68BE37A-F951-4C7C-AFCA-5DE41AA172CC}" srcOrd="0" destOrd="0" presId="urn:microsoft.com/office/officeart/2005/8/layout/vList5"/>
    <dgm:cxn modelId="{08F47143-BBB7-2045-8369-0CFCAC016670}" type="presParOf" srcId="{9E4D9F36-9A46-44E4-B568-7D721242150A}" destId="{B81C9B28-3A60-45BF-838B-211E5D2A0938}" srcOrd="1" destOrd="0" presId="urn:microsoft.com/office/officeart/2005/8/layout/vList5"/>
    <dgm:cxn modelId="{809FB886-E33C-954F-9B74-A3F6B0EFDBFD}" type="presParOf" srcId="{DEAC6C20-79C0-4CAB-B2E0-5C1CB0EA9CA0}" destId="{4AAEE64F-EC4C-F349-8B99-3944145ADD60}" srcOrd="7" destOrd="0" presId="urn:microsoft.com/office/officeart/2005/8/layout/vList5"/>
    <dgm:cxn modelId="{5681F907-7925-D342-A88C-D3E1AAD9FCF2}" type="presParOf" srcId="{DEAC6C20-79C0-4CAB-B2E0-5C1CB0EA9CA0}" destId="{384C1DCD-6BC0-4945-ACB9-21C39002D67A}" srcOrd="8" destOrd="0" presId="urn:microsoft.com/office/officeart/2005/8/layout/vList5"/>
    <dgm:cxn modelId="{4DA91174-3B9F-6741-B4D8-9BFD991012E4}" type="presParOf" srcId="{384C1DCD-6BC0-4945-ACB9-21C39002D67A}" destId="{85A39601-414F-48B7-9372-BE6AB8373B71}" srcOrd="0" destOrd="0" presId="urn:microsoft.com/office/officeart/2005/8/layout/vList5"/>
    <dgm:cxn modelId="{E8902195-C27F-1541-8DE2-AEE35503DBCD}" type="presParOf" srcId="{384C1DCD-6BC0-4945-ACB9-21C39002D67A}" destId="{3AF889D5-5544-4298-B945-2B745211E080}" srcOrd="1" destOrd="0" presId="urn:microsoft.com/office/officeart/2005/8/layout/vList5"/>
    <dgm:cxn modelId="{CD6273CB-D5D7-0F4D-A0F0-ECC88F385172}" type="presParOf" srcId="{DEAC6C20-79C0-4CAB-B2E0-5C1CB0EA9CA0}" destId="{7A013763-B38A-43A5-A960-4D7C9A134E33}" srcOrd="9" destOrd="0" presId="urn:microsoft.com/office/officeart/2005/8/layout/vList5"/>
    <dgm:cxn modelId="{5C6454FF-E539-044B-A8C9-8DEA176D7AA7}" type="presParOf" srcId="{DEAC6C20-79C0-4CAB-B2E0-5C1CB0EA9CA0}" destId="{ADAFAEF1-07AA-2744-AAE9-B02FB71D5ECD}" srcOrd="10" destOrd="0" presId="urn:microsoft.com/office/officeart/2005/8/layout/vList5"/>
    <dgm:cxn modelId="{023FC3EB-A755-744C-912C-306A954C078D}" type="presParOf" srcId="{ADAFAEF1-07AA-2744-AAE9-B02FB71D5ECD}" destId="{EC61337F-CA7C-9E41-8F8B-2EF7D52A54FC}" srcOrd="0" destOrd="0" presId="urn:microsoft.com/office/officeart/2005/8/layout/vList5"/>
    <dgm:cxn modelId="{22902761-4B38-DF45-BA8B-492A0B06F533}" type="presParOf" srcId="{ADAFAEF1-07AA-2744-AAE9-B02FB71D5ECD}" destId="{3C7ECF6B-B352-6249-9B3D-16C2C4792E8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3CB128-6DD6-A048-9BC3-797716863632}" type="doc">
      <dgm:prSet loTypeId="urn:microsoft.com/office/officeart/2005/8/layout/radial5" loCatId="" qsTypeId="urn:microsoft.com/office/officeart/2005/8/quickstyle/simple1" qsCatId="simple" csTypeId="urn:microsoft.com/office/officeart/2005/8/colors/accent0_2" csCatId="mainScheme" phldr="1"/>
      <dgm:spPr/>
      <dgm:t>
        <a:bodyPr/>
        <a:lstStyle/>
        <a:p>
          <a:endParaRPr lang="en-US"/>
        </a:p>
      </dgm:t>
    </dgm:pt>
    <dgm:pt modelId="{C7E1F350-BE0A-2047-BFD3-E7F9619D1668}">
      <dgm:prSet phldrT="[Text]" custT="1"/>
      <dgm:spPr/>
      <dgm:t>
        <a:bodyPr/>
        <a:lstStyle/>
        <a:p>
          <a:r>
            <a:rPr lang="en-US" sz="1200" b="1" cap="none" spc="0" dirty="0">
              <a:ln w="0"/>
              <a:effectLst/>
              <a:latin typeface="Optima" panose="02000503060000020004" pitchFamily="2" charset="0"/>
              <a:ea typeface="Optima" charset="0"/>
              <a:cs typeface="Optima" charset="0"/>
            </a:rPr>
            <a:t>Data Quality</a:t>
          </a:r>
        </a:p>
      </dgm:t>
    </dgm:pt>
    <dgm:pt modelId="{88A51B80-CAF2-A64D-B1AA-0475579CB66E}" type="parTrans" cxnId="{63E9A4CE-E4BB-164D-A143-58FE761475C7}">
      <dgm:prSet/>
      <dgm:spPr/>
      <dgm:t>
        <a:bodyPr/>
        <a:lstStyle/>
        <a:p>
          <a:endParaRPr lang="en-US" sz="1000" b="1" cap="none" spc="0">
            <a:ln w="0"/>
            <a:solidFill>
              <a:schemeClr val="accent1"/>
            </a:solidFill>
            <a:effectLst/>
            <a:latin typeface="Optima" panose="02000503060000020004" pitchFamily="2" charset="0"/>
            <a:ea typeface="Optima" charset="0"/>
            <a:cs typeface="Optima" charset="0"/>
          </a:endParaRPr>
        </a:p>
      </dgm:t>
    </dgm:pt>
    <dgm:pt modelId="{4BBAB5D1-54E6-434D-9083-22182ED1D5EF}" type="sibTrans" cxnId="{63E9A4CE-E4BB-164D-A143-58FE761475C7}">
      <dgm:prSet/>
      <dgm:spPr/>
      <dgm:t>
        <a:bodyPr/>
        <a:lstStyle/>
        <a:p>
          <a:endParaRPr lang="en-US" sz="1000" b="1" cap="none" spc="0">
            <a:ln w="0"/>
            <a:solidFill>
              <a:schemeClr val="accent1"/>
            </a:solidFill>
            <a:effectLst/>
            <a:latin typeface="Optima" panose="02000503060000020004" pitchFamily="2" charset="0"/>
            <a:ea typeface="Optima" charset="0"/>
            <a:cs typeface="Optima" charset="0"/>
          </a:endParaRPr>
        </a:p>
      </dgm:t>
    </dgm:pt>
    <dgm:pt modelId="{DDFE83FC-E6F1-F441-8E63-7C59C7227AA0}">
      <dgm:prSet phldrT="[Text]" custT="1"/>
      <dgm:spPr>
        <a:solidFill>
          <a:schemeClr val="tx2">
            <a:lumMod val="20000"/>
            <a:lumOff val="80000"/>
          </a:schemeClr>
        </a:solidFill>
        <a:ln cmpd="thickThin">
          <a:solidFill>
            <a:schemeClr val="accent1"/>
          </a:solidFill>
        </a:ln>
      </dgm:spPr>
      <dgm:t>
        <a:bodyPr/>
        <a:lstStyle/>
        <a:p>
          <a:r>
            <a:rPr lang="en-US" sz="900" b="1" cap="none" spc="0">
              <a:ln w="0"/>
              <a:effectLst/>
              <a:latin typeface="Optima" panose="02000503060000020004" pitchFamily="2" charset="0"/>
              <a:ea typeface="Optima" charset="0"/>
              <a:cs typeface="Optima" charset="0"/>
            </a:rPr>
            <a:t>Completeness</a:t>
          </a:r>
          <a:endParaRPr lang="en-US" sz="900" b="1" cap="none" spc="0" dirty="0">
            <a:ln w="0"/>
            <a:effectLst/>
            <a:latin typeface="Optima" panose="02000503060000020004" pitchFamily="2" charset="0"/>
            <a:ea typeface="Optima" charset="0"/>
            <a:cs typeface="Optima" charset="0"/>
          </a:endParaRPr>
        </a:p>
      </dgm:t>
    </dgm:pt>
    <dgm:pt modelId="{C5F9E311-530E-5B44-9BD0-601B307BEBE7}" type="parTrans" cxnId="{3E66242B-AA26-AA4F-93F0-89C4108AA90A}">
      <dgm:prSet custT="1"/>
      <dgm:spPr>
        <a:solidFill>
          <a:schemeClr val="accent1">
            <a:lumMod val="20000"/>
            <a:lumOff val="80000"/>
          </a:schemeClr>
        </a:solidFill>
        <a:ln w="19050">
          <a:solidFill>
            <a:schemeClr val="accent1"/>
          </a:solidFill>
        </a:ln>
      </dgm:spPr>
      <dgm:t>
        <a:bodyPr/>
        <a:lstStyle/>
        <a:p>
          <a:pPr rtl="0"/>
          <a:endParaRPr lang="en-US" sz="1000" b="1" cap="none" spc="0">
            <a:ln w="0"/>
            <a:solidFill>
              <a:schemeClr val="accent1"/>
            </a:solidFill>
            <a:effectLst/>
            <a:latin typeface="Optima" panose="02000503060000020004" pitchFamily="2" charset="0"/>
            <a:ea typeface="Optima" charset="0"/>
            <a:cs typeface="Optima" charset="0"/>
          </a:endParaRPr>
        </a:p>
      </dgm:t>
    </dgm:pt>
    <dgm:pt modelId="{984BD43F-2A8C-8D40-8696-0B92BE8FB231}" type="sibTrans" cxnId="{3E66242B-AA26-AA4F-93F0-89C4108AA90A}">
      <dgm:prSet/>
      <dgm:spPr/>
      <dgm:t>
        <a:bodyPr/>
        <a:lstStyle/>
        <a:p>
          <a:endParaRPr lang="en-US" sz="1000" b="1" cap="none" spc="0">
            <a:ln w="0"/>
            <a:solidFill>
              <a:schemeClr val="accent1"/>
            </a:solidFill>
            <a:effectLst/>
            <a:latin typeface="Optima" panose="02000503060000020004" pitchFamily="2" charset="0"/>
            <a:ea typeface="Optima" charset="0"/>
            <a:cs typeface="Optima" charset="0"/>
          </a:endParaRPr>
        </a:p>
      </dgm:t>
    </dgm:pt>
    <dgm:pt modelId="{B3DC8454-F66D-9945-A9C8-73BA2B67EFAE}">
      <dgm:prSet phldrT="[Text]" custT="1"/>
      <dgm:spPr>
        <a:solidFill>
          <a:schemeClr val="tx2">
            <a:lumMod val="20000"/>
            <a:lumOff val="80000"/>
          </a:schemeClr>
        </a:solidFill>
        <a:ln cmpd="thickThin">
          <a:solidFill>
            <a:schemeClr val="accent1"/>
          </a:solidFill>
        </a:ln>
      </dgm:spPr>
      <dgm:t>
        <a:bodyPr/>
        <a:lstStyle/>
        <a:p>
          <a:r>
            <a:rPr lang="en-US" sz="1000" b="1" cap="none" spc="0">
              <a:ln w="0"/>
              <a:effectLst/>
              <a:latin typeface="Optima" panose="02000503060000020004" pitchFamily="2" charset="0"/>
              <a:ea typeface="Optima" charset="0"/>
              <a:cs typeface="Optima" charset="0"/>
            </a:rPr>
            <a:t>Accuracy</a:t>
          </a:r>
          <a:endParaRPr lang="en-US" sz="1000" b="1" cap="none" spc="0" dirty="0">
            <a:ln w="0"/>
            <a:effectLst/>
            <a:latin typeface="Optima" panose="02000503060000020004" pitchFamily="2" charset="0"/>
            <a:ea typeface="Optima" charset="0"/>
            <a:cs typeface="Optima" charset="0"/>
          </a:endParaRPr>
        </a:p>
      </dgm:t>
    </dgm:pt>
    <dgm:pt modelId="{15C8CDB9-D097-2D42-8B2A-9265A7B546FA}" type="parTrans" cxnId="{3A1D72E0-40B7-C84B-8F49-269B15F5B2D4}">
      <dgm:prSet custT="1"/>
      <dgm:spPr>
        <a:solidFill>
          <a:schemeClr val="accent1">
            <a:lumMod val="20000"/>
            <a:lumOff val="80000"/>
          </a:schemeClr>
        </a:solidFill>
        <a:ln w="19050">
          <a:solidFill>
            <a:schemeClr val="accent1"/>
          </a:solidFill>
        </a:ln>
      </dgm:spPr>
      <dgm:t>
        <a:bodyPr/>
        <a:lstStyle/>
        <a:p>
          <a:pPr rtl="0"/>
          <a:endParaRPr lang="en-US" sz="1000" b="1" cap="none" spc="0">
            <a:ln w="0"/>
            <a:solidFill>
              <a:schemeClr val="accent1"/>
            </a:solidFill>
            <a:effectLst/>
            <a:latin typeface="Optima" panose="02000503060000020004" pitchFamily="2" charset="0"/>
            <a:ea typeface="Optima" charset="0"/>
            <a:cs typeface="Optima" charset="0"/>
          </a:endParaRPr>
        </a:p>
      </dgm:t>
    </dgm:pt>
    <dgm:pt modelId="{C9496D8B-C2C1-D64D-AA49-F5F6C321BE19}" type="sibTrans" cxnId="{3A1D72E0-40B7-C84B-8F49-269B15F5B2D4}">
      <dgm:prSet/>
      <dgm:spPr/>
      <dgm:t>
        <a:bodyPr/>
        <a:lstStyle/>
        <a:p>
          <a:endParaRPr lang="en-US" sz="1000" b="1" cap="none" spc="0">
            <a:ln w="0"/>
            <a:solidFill>
              <a:schemeClr val="accent1"/>
            </a:solidFill>
            <a:effectLst/>
            <a:latin typeface="Optima" panose="02000503060000020004" pitchFamily="2" charset="0"/>
            <a:ea typeface="Optima" charset="0"/>
            <a:cs typeface="Optima" charset="0"/>
          </a:endParaRPr>
        </a:p>
      </dgm:t>
    </dgm:pt>
    <dgm:pt modelId="{232DD111-E543-EF44-B017-9A3A948C6CA9}">
      <dgm:prSet phldrT="[Text]" custT="1"/>
      <dgm:spPr>
        <a:solidFill>
          <a:schemeClr val="tx2">
            <a:lumMod val="20000"/>
            <a:lumOff val="80000"/>
          </a:schemeClr>
        </a:solidFill>
        <a:ln cmpd="thickThin">
          <a:solidFill>
            <a:schemeClr val="accent1"/>
          </a:solidFill>
        </a:ln>
      </dgm:spPr>
      <dgm:t>
        <a:bodyPr/>
        <a:lstStyle/>
        <a:p>
          <a:r>
            <a:rPr lang="en-US" sz="1000" b="1" cap="none" spc="0">
              <a:ln w="0"/>
              <a:effectLst/>
              <a:latin typeface="Optima" panose="02000503060000020004" pitchFamily="2" charset="0"/>
              <a:ea typeface="Optima" charset="0"/>
              <a:cs typeface="Optima" charset="0"/>
            </a:rPr>
            <a:t>Consistency</a:t>
          </a:r>
          <a:endParaRPr lang="en-US" sz="1000" b="1" cap="none" spc="0" dirty="0">
            <a:ln w="0"/>
            <a:effectLst/>
            <a:latin typeface="Optima" panose="02000503060000020004" pitchFamily="2" charset="0"/>
            <a:ea typeface="Optima" charset="0"/>
            <a:cs typeface="Optima" charset="0"/>
          </a:endParaRPr>
        </a:p>
      </dgm:t>
    </dgm:pt>
    <dgm:pt modelId="{0734BA79-A879-9D4B-9E32-544A5CD77156}" type="parTrans" cxnId="{537D8A7E-A83A-F94B-AD8D-1BF5459B1DAB}">
      <dgm:prSet custT="1"/>
      <dgm:spPr>
        <a:solidFill>
          <a:schemeClr val="accent1">
            <a:lumMod val="20000"/>
            <a:lumOff val="80000"/>
          </a:schemeClr>
        </a:solidFill>
        <a:ln w="19050">
          <a:solidFill>
            <a:schemeClr val="accent1"/>
          </a:solidFill>
        </a:ln>
      </dgm:spPr>
      <dgm:t>
        <a:bodyPr/>
        <a:lstStyle/>
        <a:p>
          <a:pPr rtl="0"/>
          <a:endParaRPr lang="en-US" sz="1000" b="1" cap="none" spc="0">
            <a:ln w="0"/>
            <a:solidFill>
              <a:schemeClr val="accent1"/>
            </a:solidFill>
            <a:effectLst/>
            <a:latin typeface="Optima" panose="02000503060000020004" pitchFamily="2" charset="0"/>
            <a:ea typeface="Optima" charset="0"/>
            <a:cs typeface="Optima" charset="0"/>
          </a:endParaRPr>
        </a:p>
      </dgm:t>
    </dgm:pt>
    <dgm:pt modelId="{4C41B5FA-22F2-B547-B089-A47CC525A6CA}" type="sibTrans" cxnId="{537D8A7E-A83A-F94B-AD8D-1BF5459B1DAB}">
      <dgm:prSet/>
      <dgm:spPr/>
      <dgm:t>
        <a:bodyPr/>
        <a:lstStyle/>
        <a:p>
          <a:pPr rtl="0"/>
          <a:endParaRPr lang="en-US" sz="1000" b="1" cap="none" spc="0">
            <a:ln w="0"/>
            <a:solidFill>
              <a:schemeClr val="accent1"/>
            </a:solidFill>
            <a:effectLst/>
            <a:latin typeface="Optima" panose="02000503060000020004" pitchFamily="2" charset="0"/>
            <a:ea typeface="Optima" charset="0"/>
            <a:cs typeface="Optima" charset="0"/>
          </a:endParaRPr>
        </a:p>
      </dgm:t>
    </dgm:pt>
    <dgm:pt modelId="{8607C6F1-AD0D-F34B-91F6-15F1262E99B4}">
      <dgm:prSet phldrT="[Text]" custT="1"/>
      <dgm:spPr>
        <a:solidFill>
          <a:schemeClr val="tx2">
            <a:lumMod val="20000"/>
            <a:lumOff val="80000"/>
          </a:schemeClr>
        </a:solidFill>
        <a:ln cmpd="thickThin">
          <a:solidFill>
            <a:schemeClr val="accent1"/>
          </a:solidFill>
        </a:ln>
      </dgm:spPr>
      <dgm:t>
        <a:bodyPr/>
        <a:lstStyle/>
        <a:p>
          <a:r>
            <a:rPr lang="en-US" sz="1000" b="1" cap="none" spc="0">
              <a:ln w="0"/>
              <a:effectLst/>
              <a:latin typeface="Optima" panose="02000503060000020004" pitchFamily="2" charset="0"/>
              <a:ea typeface="Optima" charset="0"/>
              <a:cs typeface="Optima" charset="0"/>
            </a:rPr>
            <a:t>Availability</a:t>
          </a:r>
          <a:endParaRPr lang="en-US" sz="1000" b="1" cap="none" spc="0" dirty="0">
            <a:ln w="0"/>
            <a:effectLst/>
            <a:latin typeface="Optima" panose="02000503060000020004" pitchFamily="2" charset="0"/>
            <a:ea typeface="Optima" charset="0"/>
            <a:cs typeface="Optima" charset="0"/>
          </a:endParaRPr>
        </a:p>
      </dgm:t>
    </dgm:pt>
    <dgm:pt modelId="{28E452AA-0C03-C244-93F7-007AA367EC2E}" type="parTrans" cxnId="{3DECBC5C-1B59-B240-9B6C-75AD3A51D496}">
      <dgm:prSet custT="1"/>
      <dgm:spPr>
        <a:solidFill>
          <a:schemeClr val="accent1">
            <a:lumMod val="20000"/>
            <a:lumOff val="80000"/>
          </a:schemeClr>
        </a:solidFill>
        <a:ln w="19050">
          <a:solidFill>
            <a:schemeClr val="accent1"/>
          </a:solidFill>
        </a:ln>
      </dgm:spPr>
      <dgm:t>
        <a:bodyPr/>
        <a:lstStyle/>
        <a:p>
          <a:pPr rtl="0"/>
          <a:endParaRPr lang="en-US" sz="1000" b="1" cap="none" spc="0">
            <a:ln w="0"/>
            <a:solidFill>
              <a:schemeClr val="accent1"/>
            </a:solidFill>
            <a:effectLst/>
            <a:latin typeface="Optima" panose="02000503060000020004" pitchFamily="2" charset="0"/>
            <a:ea typeface="Optima" charset="0"/>
            <a:cs typeface="Optima" charset="0"/>
          </a:endParaRPr>
        </a:p>
      </dgm:t>
    </dgm:pt>
    <dgm:pt modelId="{43580773-5DA8-1E46-98C4-54A936B3C5A4}" type="sibTrans" cxnId="{3DECBC5C-1B59-B240-9B6C-75AD3A51D496}">
      <dgm:prSet/>
      <dgm:spPr/>
      <dgm:t>
        <a:bodyPr/>
        <a:lstStyle/>
        <a:p>
          <a:endParaRPr lang="en-US" sz="1000" b="1" cap="none" spc="0">
            <a:ln w="0"/>
            <a:solidFill>
              <a:schemeClr val="accent1"/>
            </a:solidFill>
            <a:effectLst/>
            <a:latin typeface="Optima" panose="02000503060000020004" pitchFamily="2" charset="0"/>
            <a:ea typeface="Optima" charset="0"/>
            <a:cs typeface="Optima" charset="0"/>
          </a:endParaRPr>
        </a:p>
      </dgm:t>
    </dgm:pt>
    <dgm:pt modelId="{DDB6B9D0-1635-9347-BC13-1493E16898B8}">
      <dgm:prSet phldrT="[Text]" custT="1"/>
      <dgm:spPr>
        <a:solidFill>
          <a:schemeClr val="tx2">
            <a:lumMod val="20000"/>
            <a:lumOff val="80000"/>
          </a:schemeClr>
        </a:solidFill>
        <a:ln cmpd="thickThin">
          <a:solidFill>
            <a:schemeClr val="accent1"/>
          </a:solidFill>
        </a:ln>
      </dgm:spPr>
      <dgm:t>
        <a:bodyPr/>
        <a:lstStyle/>
        <a:p>
          <a:r>
            <a:rPr lang="en-US" sz="1000" b="1" cap="none" spc="0">
              <a:ln w="0"/>
              <a:effectLst/>
              <a:latin typeface="Optima" panose="02000503060000020004" pitchFamily="2" charset="0"/>
              <a:ea typeface="Optima" charset="0"/>
              <a:cs typeface="Optima" charset="0"/>
            </a:rPr>
            <a:t>Timeliness</a:t>
          </a:r>
          <a:endParaRPr lang="en-US" sz="1000" b="1" cap="none" spc="0" dirty="0">
            <a:ln w="0"/>
            <a:effectLst/>
            <a:latin typeface="Optima" panose="02000503060000020004" pitchFamily="2" charset="0"/>
            <a:ea typeface="Optima" charset="0"/>
            <a:cs typeface="Optima" charset="0"/>
          </a:endParaRPr>
        </a:p>
      </dgm:t>
    </dgm:pt>
    <dgm:pt modelId="{7962500C-D5E7-5B43-AED5-DA5E31363C53}" type="parTrans" cxnId="{EBB815F0-20A2-2A46-ABCF-9048F9BE1598}">
      <dgm:prSet custT="1"/>
      <dgm:spPr>
        <a:solidFill>
          <a:schemeClr val="accent1">
            <a:lumMod val="20000"/>
            <a:lumOff val="80000"/>
          </a:schemeClr>
        </a:solidFill>
        <a:ln w="19050">
          <a:solidFill>
            <a:schemeClr val="accent1"/>
          </a:solidFill>
        </a:ln>
      </dgm:spPr>
      <dgm:t>
        <a:bodyPr/>
        <a:lstStyle/>
        <a:p>
          <a:pPr rtl="0"/>
          <a:endParaRPr lang="en-US" sz="1000" b="1" cap="none" spc="0">
            <a:ln w="0"/>
            <a:solidFill>
              <a:schemeClr val="accent1"/>
            </a:solidFill>
            <a:effectLst/>
            <a:latin typeface="Optima" panose="02000503060000020004" pitchFamily="2" charset="0"/>
            <a:ea typeface="Optima" charset="0"/>
            <a:cs typeface="Optima" charset="0"/>
          </a:endParaRPr>
        </a:p>
      </dgm:t>
    </dgm:pt>
    <dgm:pt modelId="{2417FF67-5A92-164E-AFB4-BD16AEB7862A}" type="sibTrans" cxnId="{EBB815F0-20A2-2A46-ABCF-9048F9BE1598}">
      <dgm:prSet/>
      <dgm:spPr/>
      <dgm:t>
        <a:bodyPr/>
        <a:lstStyle/>
        <a:p>
          <a:endParaRPr lang="en-US" sz="1000" b="1" cap="none" spc="0">
            <a:ln w="0"/>
            <a:solidFill>
              <a:schemeClr val="accent1"/>
            </a:solidFill>
            <a:effectLst/>
            <a:latin typeface="Optima" panose="02000503060000020004" pitchFamily="2" charset="0"/>
            <a:ea typeface="Optima" charset="0"/>
            <a:cs typeface="Optima" charset="0"/>
          </a:endParaRPr>
        </a:p>
      </dgm:t>
    </dgm:pt>
    <dgm:pt modelId="{EA6B8AC1-7E7E-704B-A7FC-B5414062FFB1}">
      <dgm:prSet phldrT="[Text]" custT="1"/>
      <dgm:spPr>
        <a:solidFill>
          <a:schemeClr val="tx2">
            <a:lumMod val="20000"/>
            <a:lumOff val="80000"/>
          </a:schemeClr>
        </a:solidFill>
        <a:ln cmpd="thickThin">
          <a:solidFill>
            <a:schemeClr val="accent1"/>
          </a:solidFill>
        </a:ln>
      </dgm:spPr>
      <dgm:t>
        <a:bodyPr/>
        <a:lstStyle/>
        <a:p>
          <a:r>
            <a:rPr lang="en-US" sz="1000" b="1" cap="none" spc="0">
              <a:ln w="0"/>
              <a:effectLst/>
              <a:latin typeface="Optima" panose="02000503060000020004" pitchFamily="2" charset="0"/>
              <a:ea typeface="Optima" charset="0"/>
              <a:cs typeface="Optima" charset="0"/>
            </a:rPr>
            <a:t>Traceability</a:t>
          </a:r>
          <a:endParaRPr lang="en-US" sz="1000" b="1" cap="none" spc="0" dirty="0">
            <a:ln w="0"/>
            <a:effectLst/>
            <a:latin typeface="Optima" panose="02000503060000020004" pitchFamily="2" charset="0"/>
            <a:ea typeface="Optima" charset="0"/>
            <a:cs typeface="Optima" charset="0"/>
          </a:endParaRPr>
        </a:p>
      </dgm:t>
    </dgm:pt>
    <dgm:pt modelId="{E7317C1C-AE3C-3342-B715-5C9D033DA1E8}" type="parTrans" cxnId="{26106974-CC55-6A4B-B038-89885EBDBBE7}">
      <dgm:prSet custT="1"/>
      <dgm:spPr>
        <a:solidFill>
          <a:schemeClr val="accent1">
            <a:lumMod val="20000"/>
            <a:lumOff val="80000"/>
          </a:schemeClr>
        </a:solidFill>
        <a:ln w="19050">
          <a:solidFill>
            <a:schemeClr val="accent1"/>
          </a:solidFill>
        </a:ln>
      </dgm:spPr>
      <dgm:t>
        <a:bodyPr/>
        <a:lstStyle/>
        <a:p>
          <a:pPr rtl="0"/>
          <a:endParaRPr lang="en-US" sz="1000" b="1">
            <a:solidFill>
              <a:schemeClr val="accent1"/>
            </a:solidFill>
            <a:latin typeface="Optima" panose="02000503060000020004" pitchFamily="2" charset="0"/>
            <a:ea typeface="Optima" charset="0"/>
            <a:cs typeface="Optima" charset="0"/>
          </a:endParaRPr>
        </a:p>
      </dgm:t>
    </dgm:pt>
    <dgm:pt modelId="{A1CDDA47-BE61-B446-B88F-1655B75DA7B0}" type="sibTrans" cxnId="{26106974-CC55-6A4B-B038-89885EBDBBE7}">
      <dgm:prSet/>
      <dgm:spPr/>
      <dgm:t>
        <a:bodyPr/>
        <a:lstStyle/>
        <a:p>
          <a:endParaRPr lang="en-US" sz="1000" b="1">
            <a:solidFill>
              <a:schemeClr val="accent1"/>
            </a:solidFill>
            <a:latin typeface="Optima" panose="02000503060000020004" pitchFamily="2" charset="0"/>
            <a:ea typeface="Optima" charset="0"/>
            <a:cs typeface="Optima" charset="0"/>
          </a:endParaRPr>
        </a:p>
      </dgm:t>
    </dgm:pt>
    <dgm:pt modelId="{3A03FFEB-04C5-9644-AB39-021D67BE2989}">
      <dgm:prSet custT="1"/>
      <dgm:spPr>
        <a:solidFill>
          <a:schemeClr val="tx2">
            <a:lumMod val="20000"/>
            <a:lumOff val="80000"/>
          </a:schemeClr>
        </a:solidFill>
        <a:ln cmpd="thickThin">
          <a:solidFill>
            <a:schemeClr val="accent1"/>
          </a:solidFill>
        </a:ln>
      </dgm:spPr>
      <dgm:t>
        <a:bodyPr/>
        <a:lstStyle/>
        <a:p>
          <a:r>
            <a:rPr lang="en-GB" sz="1000" b="1">
              <a:latin typeface="Optima" panose="02000503060000020004" pitchFamily="2" charset="0"/>
            </a:rPr>
            <a:t>Validity</a:t>
          </a:r>
          <a:endParaRPr lang="en-GB" sz="1000" b="1" dirty="0">
            <a:latin typeface="Optima" panose="02000503060000020004" pitchFamily="2" charset="0"/>
          </a:endParaRPr>
        </a:p>
      </dgm:t>
    </dgm:pt>
    <dgm:pt modelId="{674485BF-8036-3E49-A8D8-3EC885F3D83A}" type="parTrans" cxnId="{987A8049-4C6E-9D45-BFC8-7E94BEE197A6}">
      <dgm:prSet custT="1"/>
      <dgm:spPr>
        <a:solidFill>
          <a:schemeClr val="accent1">
            <a:lumMod val="20000"/>
            <a:lumOff val="80000"/>
          </a:schemeClr>
        </a:solidFill>
        <a:ln w="19050">
          <a:solidFill>
            <a:schemeClr val="accent1"/>
          </a:solidFill>
        </a:ln>
      </dgm:spPr>
      <dgm:t>
        <a:bodyPr/>
        <a:lstStyle/>
        <a:p>
          <a:pPr rtl="0"/>
          <a:endParaRPr lang="en-GB" sz="1000" b="1">
            <a:solidFill>
              <a:schemeClr val="accent1"/>
            </a:solidFill>
            <a:latin typeface="Optima" panose="02000503060000020004" pitchFamily="2" charset="0"/>
          </a:endParaRPr>
        </a:p>
      </dgm:t>
    </dgm:pt>
    <dgm:pt modelId="{C80949B9-8AFB-6647-A7BE-3187EEE572E6}" type="sibTrans" cxnId="{987A8049-4C6E-9D45-BFC8-7E94BEE197A6}">
      <dgm:prSet/>
      <dgm:spPr/>
      <dgm:t>
        <a:bodyPr/>
        <a:lstStyle/>
        <a:p>
          <a:endParaRPr lang="en-GB" sz="1000" b="1">
            <a:solidFill>
              <a:schemeClr val="accent1"/>
            </a:solidFill>
            <a:latin typeface="Optima" panose="02000503060000020004" pitchFamily="2" charset="0"/>
          </a:endParaRPr>
        </a:p>
      </dgm:t>
    </dgm:pt>
    <dgm:pt modelId="{568E7A50-C873-FA49-8B55-9986C145AB8E}">
      <dgm:prSet phldrT="[Text]" custT="1"/>
      <dgm:spPr>
        <a:solidFill>
          <a:schemeClr val="tx2">
            <a:lumMod val="20000"/>
            <a:lumOff val="80000"/>
          </a:schemeClr>
        </a:solidFill>
        <a:ln cmpd="thickThin">
          <a:solidFill>
            <a:schemeClr val="accent1"/>
          </a:solidFill>
        </a:ln>
      </dgm:spPr>
      <dgm:t>
        <a:bodyPr/>
        <a:lstStyle/>
        <a:p>
          <a:r>
            <a:rPr lang="en-US" sz="1000" b="1" cap="none" spc="0">
              <a:ln w="0"/>
              <a:effectLst/>
              <a:latin typeface="Optima" panose="02000503060000020004" pitchFamily="2" charset="0"/>
              <a:ea typeface="Optima" charset="0"/>
              <a:cs typeface="Optima" charset="0"/>
            </a:rPr>
            <a:t>Integrity</a:t>
          </a:r>
          <a:endParaRPr lang="en-US" sz="1000" b="1" cap="none" spc="0" dirty="0">
            <a:ln w="0"/>
            <a:effectLst/>
            <a:latin typeface="Optima" panose="02000503060000020004" pitchFamily="2" charset="0"/>
            <a:ea typeface="Optima" charset="0"/>
            <a:cs typeface="Optima" charset="0"/>
          </a:endParaRPr>
        </a:p>
      </dgm:t>
    </dgm:pt>
    <dgm:pt modelId="{4A9AB121-978E-9B43-B2D3-F4B141C916FE}" type="parTrans" cxnId="{8BF0E85C-8770-1B45-B073-56A106B530F1}">
      <dgm:prSet custT="1"/>
      <dgm:spPr>
        <a:solidFill>
          <a:schemeClr val="accent1">
            <a:lumMod val="20000"/>
            <a:lumOff val="80000"/>
          </a:schemeClr>
        </a:solidFill>
        <a:ln w="19050">
          <a:solidFill>
            <a:schemeClr val="accent1"/>
          </a:solidFill>
        </a:ln>
      </dgm:spPr>
      <dgm:t>
        <a:bodyPr/>
        <a:lstStyle/>
        <a:p>
          <a:pPr rtl="0"/>
          <a:endParaRPr lang="en-GB" sz="1000" b="1">
            <a:solidFill>
              <a:schemeClr val="accent1"/>
            </a:solidFill>
            <a:latin typeface="Optima" panose="02000503060000020004" pitchFamily="2" charset="0"/>
          </a:endParaRPr>
        </a:p>
      </dgm:t>
    </dgm:pt>
    <dgm:pt modelId="{34A996B2-9D0D-4A4B-9DD3-9E5D7677D570}" type="sibTrans" cxnId="{8BF0E85C-8770-1B45-B073-56A106B530F1}">
      <dgm:prSet/>
      <dgm:spPr/>
      <dgm:t>
        <a:bodyPr/>
        <a:lstStyle/>
        <a:p>
          <a:endParaRPr lang="en-GB" sz="1000" b="1">
            <a:solidFill>
              <a:schemeClr val="accent1"/>
            </a:solidFill>
            <a:latin typeface="Optima" panose="02000503060000020004" pitchFamily="2" charset="0"/>
          </a:endParaRPr>
        </a:p>
      </dgm:t>
    </dgm:pt>
    <dgm:pt modelId="{1C8EE3BA-B2CF-6B45-88C2-3CA396EA5038}">
      <dgm:prSet phldrT="[Text]" custT="1"/>
      <dgm:spPr>
        <a:solidFill>
          <a:schemeClr val="tx2">
            <a:lumMod val="20000"/>
            <a:lumOff val="80000"/>
          </a:schemeClr>
        </a:solidFill>
        <a:ln cmpd="thickThin">
          <a:solidFill>
            <a:schemeClr val="accent1"/>
          </a:solidFill>
        </a:ln>
      </dgm:spPr>
      <dgm:t>
        <a:bodyPr/>
        <a:lstStyle/>
        <a:p>
          <a:r>
            <a:rPr lang="en-US" sz="1000" b="1" cap="none" spc="0">
              <a:ln w="0"/>
              <a:effectLst/>
              <a:latin typeface="Optima" panose="02000503060000020004" pitchFamily="2" charset="0"/>
              <a:ea typeface="Optima" charset="0"/>
              <a:cs typeface="Optima" charset="0"/>
            </a:rPr>
            <a:t>Accessibility</a:t>
          </a:r>
          <a:endParaRPr lang="en-US" sz="1000" b="1" cap="none" spc="0" dirty="0">
            <a:ln w="0"/>
            <a:effectLst/>
            <a:latin typeface="Optima" panose="02000503060000020004" pitchFamily="2" charset="0"/>
            <a:ea typeface="Optima" charset="0"/>
            <a:cs typeface="Optima" charset="0"/>
          </a:endParaRPr>
        </a:p>
      </dgm:t>
    </dgm:pt>
    <dgm:pt modelId="{4C6E80B4-5F60-1345-9A6D-AD3A8705B4AC}" type="parTrans" cxnId="{2DA7A05B-DB9D-BD4C-85B5-FBCB791F2FFC}">
      <dgm:prSet custT="1"/>
      <dgm:spPr>
        <a:solidFill>
          <a:schemeClr val="accent1">
            <a:lumMod val="20000"/>
            <a:lumOff val="80000"/>
          </a:schemeClr>
        </a:solidFill>
        <a:ln w="19050">
          <a:solidFill>
            <a:schemeClr val="accent1"/>
          </a:solidFill>
        </a:ln>
      </dgm:spPr>
      <dgm:t>
        <a:bodyPr/>
        <a:lstStyle/>
        <a:p>
          <a:pPr rtl="0"/>
          <a:endParaRPr lang="en-GB" sz="1000" b="1">
            <a:solidFill>
              <a:schemeClr val="accent1"/>
            </a:solidFill>
            <a:latin typeface="Optima" panose="02000503060000020004" pitchFamily="2" charset="0"/>
          </a:endParaRPr>
        </a:p>
      </dgm:t>
    </dgm:pt>
    <dgm:pt modelId="{9536EA57-A9D0-0047-95B6-8A9E1EDA9013}" type="sibTrans" cxnId="{2DA7A05B-DB9D-BD4C-85B5-FBCB791F2FFC}">
      <dgm:prSet/>
      <dgm:spPr/>
      <dgm:t>
        <a:bodyPr/>
        <a:lstStyle/>
        <a:p>
          <a:endParaRPr lang="en-GB" sz="1000" b="1">
            <a:solidFill>
              <a:schemeClr val="accent1"/>
            </a:solidFill>
            <a:latin typeface="Optima" panose="02000503060000020004" pitchFamily="2" charset="0"/>
          </a:endParaRPr>
        </a:p>
      </dgm:t>
    </dgm:pt>
    <dgm:pt modelId="{F0443677-6A0A-0741-9128-81CA3CE60CE8}">
      <dgm:prSet phldrT="[Text]" custT="1"/>
      <dgm:spPr>
        <a:solidFill>
          <a:schemeClr val="tx2">
            <a:lumMod val="20000"/>
            <a:lumOff val="80000"/>
          </a:schemeClr>
        </a:solidFill>
        <a:ln cmpd="thickThin">
          <a:solidFill>
            <a:schemeClr val="accent1"/>
          </a:solidFill>
        </a:ln>
      </dgm:spPr>
      <dgm:t>
        <a:bodyPr/>
        <a:lstStyle/>
        <a:p>
          <a:pPr rtl="0"/>
          <a:r>
            <a:rPr lang="en-US" sz="1200" b="1" cap="none" spc="0">
              <a:ln w="0"/>
              <a:effectLst/>
              <a:latin typeface="Optima" panose="02000503060000020004" pitchFamily="2" charset="0"/>
              <a:ea typeface="Optima" charset="0"/>
              <a:cs typeface="Optima" charset="0"/>
            </a:rPr>
            <a:t>Precision</a:t>
          </a:r>
          <a:endParaRPr lang="en-US" sz="1200" b="1" cap="none" spc="0" dirty="0">
            <a:ln w="0"/>
            <a:effectLst/>
            <a:latin typeface="Optima" panose="02000503060000020004" pitchFamily="2" charset="0"/>
            <a:ea typeface="Optima" charset="0"/>
            <a:cs typeface="Optima" charset="0"/>
          </a:endParaRPr>
        </a:p>
      </dgm:t>
    </dgm:pt>
    <dgm:pt modelId="{08095FF5-2C6B-3D40-80DF-AF15BEE28D38}" type="parTrans" cxnId="{DCBFB8C9-83C9-B846-B123-5DD54F50A48C}">
      <dgm:prSet custT="1"/>
      <dgm:spPr>
        <a:solidFill>
          <a:schemeClr val="accent1">
            <a:lumMod val="20000"/>
            <a:lumOff val="80000"/>
          </a:schemeClr>
        </a:solidFill>
        <a:ln w="19050">
          <a:solidFill>
            <a:schemeClr val="accent1"/>
          </a:solidFill>
        </a:ln>
      </dgm:spPr>
      <dgm:t>
        <a:bodyPr/>
        <a:lstStyle/>
        <a:p>
          <a:pPr rtl="0"/>
          <a:endParaRPr lang="en-GB" sz="1000" b="1">
            <a:solidFill>
              <a:schemeClr val="accent1"/>
            </a:solidFill>
            <a:latin typeface="Optima" panose="02000503060000020004" pitchFamily="2" charset="0"/>
          </a:endParaRPr>
        </a:p>
      </dgm:t>
    </dgm:pt>
    <dgm:pt modelId="{9113E83D-42D7-E24B-886D-97972A3A4104}" type="sibTrans" cxnId="{DCBFB8C9-83C9-B846-B123-5DD54F50A48C}">
      <dgm:prSet/>
      <dgm:spPr/>
      <dgm:t>
        <a:bodyPr/>
        <a:lstStyle/>
        <a:p>
          <a:endParaRPr lang="en-GB" sz="1000" b="1">
            <a:solidFill>
              <a:schemeClr val="accent1"/>
            </a:solidFill>
            <a:latin typeface="Optima" panose="02000503060000020004" pitchFamily="2" charset="0"/>
          </a:endParaRPr>
        </a:p>
      </dgm:t>
    </dgm:pt>
    <dgm:pt modelId="{A2FEB16D-ACB0-4C4D-A5F1-095EF62834D8}">
      <dgm:prSet custT="1"/>
      <dgm:spPr>
        <a:solidFill>
          <a:schemeClr val="tx2">
            <a:lumMod val="20000"/>
            <a:lumOff val="80000"/>
          </a:schemeClr>
        </a:solidFill>
        <a:ln cmpd="thickThin">
          <a:solidFill>
            <a:schemeClr val="accent1"/>
          </a:solidFill>
        </a:ln>
      </dgm:spPr>
      <dgm:t>
        <a:bodyPr/>
        <a:lstStyle/>
        <a:p>
          <a:pPr rtl="0"/>
          <a:r>
            <a:rPr lang="en-GB" sz="950" b="1">
              <a:latin typeface="Optima" panose="02000503060000020004" pitchFamily="2" charset="0"/>
            </a:rPr>
            <a:t>Representation</a:t>
          </a:r>
          <a:endParaRPr lang="en-GB" sz="950" b="1" dirty="0">
            <a:latin typeface="Optima" panose="02000503060000020004" pitchFamily="2" charset="0"/>
          </a:endParaRPr>
        </a:p>
      </dgm:t>
    </dgm:pt>
    <dgm:pt modelId="{AF6A68B4-F9B4-7844-A327-A6BF9E2AF2BF}" type="parTrans" cxnId="{F20E86D8-A732-264A-BBCE-6B9C2D6BA7F9}">
      <dgm:prSet custT="1"/>
      <dgm:spPr>
        <a:solidFill>
          <a:schemeClr val="accent1">
            <a:lumMod val="20000"/>
            <a:lumOff val="80000"/>
          </a:schemeClr>
        </a:solidFill>
        <a:ln w="19050">
          <a:solidFill>
            <a:schemeClr val="accent1"/>
          </a:solidFill>
        </a:ln>
      </dgm:spPr>
      <dgm:t>
        <a:bodyPr/>
        <a:lstStyle/>
        <a:p>
          <a:pPr rtl="0"/>
          <a:endParaRPr lang="en-GB" sz="1000" b="1">
            <a:solidFill>
              <a:schemeClr val="accent1"/>
            </a:solidFill>
            <a:latin typeface="Optima" panose="02000503060000020004" pitchFamily="2" charset="0"/>
          </a:endParaRPr>
        </a:p>
      </dgm:t>
    </dgm:pt>
    <dgm:pt modelId="{DDD699B3-E832-7341-8887-8D2FA164468F}" type="sibTrans" cxnId="{F20E86D8-A732-264A-BBCE-6B9C2D6BA7F9}">
      <dgm:prSet/>
      <dgm:spPr/>
      <dgm:t>
        <a:bodyPr/>
        <a:lstStyle/>
        <a:p>
          <a:endParaRPr lang="en-GB" sz="1000" b="1">
            <a:solidFill>
              <a:schemeClr val="accent1"/>
            </a:solidFill>
            <a:latin typeface="Optima" panose="02000503060000020004" pitchFamily="2" charset="0"/>
          </a:endParaRPr>
        </a:p>
      </dgm:t>
    </dgm:pt>
    <dgm:pt modelId="{9902A903-82B6-2A4B-BBAE-8EC57A154D97}" type="pres">
      <dgm:prSet presAssocID="{FA3CB128-6DD6-A048-9BC3-797716863632}" presName="Name0" presStyleCnt="0">
        <dgm:presLayoutVars>
          <dgm:chMax val="1"/>
          <dgm:dir/>
          <dgm:animLvl val="ctr"/>
          <dgm:resizeHandles val="exact"/>
        </dgm:presLayoutVars>
      </dgm:prSet>
      <dgm:spPr/>
    </dgm:pt>
    <dgm:pt modelId="{E52C1511-3459-2746-B8F0-51ED1D0BB534}" type="pres">
      <dgm:prSet presAssocID="{C7E1F350-BE0A-2047-BFD3-E7F9619D1668}" presName="centerShape" presStyleLbl="node0" presStyleIdx="0" presStyleCnt="1" custScaleX="99789" custScaleY="98976"/>
      <dgm:spPr/>
    </dgm:pt>
    <dgm:pt modelId="{87D14CA3-50E1-7D49-A824-FDFCE1369812}" type="pres">
      <dgm:prSet presAssocID="{C5F9E311-530E-5B44-9BD0-601B307BEBE7}" presName="parTrans" presStyleLbl="sibTrans2D1" presStyleIdx="0" presStyleCnt="11"/>
      <dgm:spPr/>
    </dgm:pt>
    <dgm:pt modelId="{02ED1807-1A2E-5D45-B82E-F965BC5995E1}" type="pres">
      <dgm:prSet presAssocID="{C5F9E311-530E-5B44-9BD0-601B307BEBE7}" presName="connectorText" presStyleLbl="sibTrans2D1" presStyleIdx="0" presStyleCnt="11"/>
      <dgm:spPr/>
    </dgm:pt>
    <dgm:pt modelId="{67AF73EA-0F7C-B54C-A12D-779975D3CCB0}" type="pres">
      <dgm:prSet presAssocID="{DDFE83FC-E6F1-F441-8E63-7C59C7227AA0}" presName="node" presStyleLbl="node1" presStyleIdx="0" presStyleCnt="11">
        <dgm:presLayoutVars>
          <dgm:bulletEnabled val="1"/>
        </dgm:presLayoutVars>
      </dgm:prSet>
      <dgm:spPr/>
    </dgm:pt>
    <dgm:pt modelId="{DA966E8B-112B-BC4F-81E8-B63B0F7EC565}" type="pres">
      <dgm:prSet presAssocID="{15C8CDB9-D097-2D42-8B2A-9265A7B546FA}" presName="parTrans" presStyleLbl="sibTrans2D1" presStyleIdx="1" presStyleCnt="11"/>
      <dgm:spPr/>
    </dgm:pt>
    <dgm:pt modelId="{071A8D43-55AE-5143-8C29-B3AF03C22F23}" type="pres">
      <dgm:prSet presAssocID="{15C8CDB9-D097-2D42-8B2A-9265A7B546FA}" presName="connectorText" presStyleLbl="sibTrans2D1" presStyleIdx="1" presStyleCnt="11"/>
      <dgm:spPr/>
    </dgm:pt>
    <dgm:pt modelId="{9550C7E5-074E-D44D-958A-4837FA703E10}" type="pres">
      <dgm:prSet presAssocID="{B3DC8454-F66D-9945-A9C8-73BA2B67EFAE}" presName="node" presStyleLbl="node1" presStyleIdx="1" presStyleCnt="11">
        <dgm:presLayoutVars>
          <dgm:bulletEnabled val="1"/>
        </dgm:presLayoutVars>
      </dgm:prSet>
      <dgm:spPr/>
    </dgm:pt>
    <dgm:pt modelId="{2D2BE33E-0873-1944-AF23-99989E7B9545}" type="pres">
      <dgm:prSet presAssocID="{0734BA79-A879-9D4B-9E32-544A5CD77156}" presName="parTrans" presStyleLbl="sibTrans2D1" presStyleIdx="2" presStyleCnt="11"/>
      <dgm:spPr/>
    </dgm:pt>
    <dgm:pt modelId="{5F762E47-C4BE-B74E-848D-03774264EA4A}" type="pres">
      <dgm:prSet presAssocID="{0734BA79-A879-9D4B-9E32-544A5CD77156}" presName="connectorText" presStyleLbl="sibTrans2D1" presStyleIdx="2" presStyleCnt="11"/>
      <dgm:spPr/>
    </dgm:pt>
    <dgm:pt modelId="{FCC704FA-7A2F-7A4E-A7FE-3C2033ACBB2E}" type="pres">
      <dgm:prSet presAssocID="{232DD111-E543-EF44-B017-9A3A948C6CA9}" presName="node" presStyleLbl="node1" presStyleIdx="2" presStyleCnt="11">
        <dgm:presLayoutVars>
          <dgm:bulletEnabled val="1"/>
        </dgm:presLayoutVars>
      </dgm:prSet>
      <dgm:spPr/>
    </dgm:pt>
    <dgm:pt modelId="{9143D88E-FCD4-8C46-8B72-01BFF99E1739}" type="pres">
      <dgm:prSet presAssocID="{28E452AA-0C03-C244-93F7-007AA367EC2E}" presName="parTrans" presStyleLbl="sibTrans2D1" presStyleIdx="3" presStyleCnt="11"/>
      <dgm:spPr/>
    </dgm:pt>
    <dgm:pt modelId="{13DD09F2-12D3-2F45-8AE5-5DE30986C4D1}" type="pres">
      <dgm:prSet presAssocID="{28E452AA-0C03-C244-93F7-007AA367EC2E}" presName="connectorText" presStyleLbl="sibTrans2D1" presStyleIdx="3" presStyleCnt="11"/>
      <dgm:spPr/>
    </dgm:pt>
    <dgm:pt modelId="{8FCB4261-EC86-B74F-B7D9-5332B27AEABB}" type="pres">
      <dgm:prSet presAssocID="{8607C6F1-AD0D-F34B-91F6-15F1262E99B4}" presName="node" presStyleLbl="node1" presStyleIdx="3" presStyleCnt="11">
        <dgm:presLayoutVars>
          <dgm:bulletEnabled val="1"/>
        </dgm:presLayoutVars>
      </dgm:prSet>
      <dgm:spPr/>
    </dgm:pt>
    <dgm:pt modelId="{D437FF6C-40F8-D847-B5A1-BBB1CA2D078A}" type="pres">
      <dgm:prSet presAssocID="{7962500C-D5E7-5B43-AED5-DA5E31363C53}" presName="parTrans" presStyleLbl="sibTrans2D1" presStyleIdx="4" presStyleCnt="11"/>
      <dgm:spPr/>
    </dgm:pt>
    <dgm:pt modelId="{EA09F431-DDE0-AC4C-A384-F3834E6861A1}" type="pres">
      <dgm:prSet presAssocID="{7962500C-D5E7-5B43-AED5-DA5E31363C53}" presName="connectorText" presStyleLbl="sibTrans2D1" presStyleIdx="4" presStyleCnt="11"/>
      <dgm:spPr/>
    </dgm:pt>
    <dgm:pt modelId="{66FA8308-BC2E-8D4F-97D0-A96933BF8D04}" type="pres">
      <dgm:prSet presAssocID="{DDB6B9D0-1635-9347-BC13-1493E16898B8}" presName="node" presStyleLbl="node1" presStyleIdx="4" presStyleCnt="11">
        <dgm:presLayoutVars>
          <dgm:bulletEnabled val="1"/>
        </dgm:presLayoutVars>
      </dgm:prSet>
      <dgm:spPr/>
    </dgm:pt>
    <dgm:pt modelId="{FC14A822-3FEB-344C-9A7F-9B086F80DC25}" type="pres">
      <dgm:prSet presAssocID="{674485BF-8036-3E49-A8D8-3EC885F3D83A}" presName="parTrans" presStyleLbl="sibTrans2D1" presStyleIdx="5" presStyleCnt="11"/>
      <dgm:spPr/>
    </dgm:pt>
    <dgm:pt modelId="{7941B432-C703-174A-8211-653E05EFEA08}" type="pres">
      <dgm:prSet presAssocID="{674485BF-8036-3E49-A8D8-3EC885F3D83A}" presName="connectorText" presStyleLbl="sibTrans2D1" presStyleIdx="5" presStyleCnt="11"/>
      <dgm:spPr/>
    </dgm:pt>
    <dgm:pt modelId="{4123F0BB-1D1B-6346-BA1E-74C205F2BF46}" type="pres">
      <dgm:prSet presAssocID="{3A03FFEB-04C5-9644-AB39-021D67BE2989}" presName="node" presStyleLbl="node1" presStyleIdx="5" presStyleCnt="11">
        <dgm:presLayoutVars>
          <dgm:bulletEnabled val="1"/>
        </dgm:presLayoutVars>
      </dgm:prSet>
      <dgm:spPr/>
    </dgm:pt>
    <dgm:pt modelId="{240B8E61-0206-E747-A054-832932BAC755}" type="pres">
      <dgm:prSet presAssocID="{E7317C1C-AE3C-3342-B715-5C9D033DA1E8}" presName="parTrans" presStyleLbl="sibTrans2D1" presStyleIdx="6" presStyleCnt="11"/>
      <dgm:spPr/>
    </dgm:pt>
    <dgm:pt modelId="{219F7FB9-23C8-2846-A3A4-74AE08CD0F0D}" type="pres">
      <dgm:prSet presAssocID="{E7317C1C-AE3C-3342-B715-5C9D033DA1E8}" presName="connectorText" presStyleLbl="sibTrans2D1" presStyleIdx="6" presStyleCnt="11"/>
      <dgm:spPr/>
    </dgm:pt>
    <dgm:pt modelId="{53440D55-3EE7-F242-8C06-0D5862FD3E77}" type="pres">
      <dgm:prSet presAssocID="{EA6B8AC1-7E7E-704B-A7FC-B5414062FFB1}" presName="node" presStyleLbl="node1" presStyleIdx="6" presStyleCnt="11">
        <dgm:presLayoutVars>
          <dgm:bulletEnabled val="1"/>
        </dgm:presLayoutVars>
      </dgm:prSet>
      <dgm:spPr/>
    </dgm:pt>
    <dgm:pt modelId="{4AF03E46-77F8-1648-B304-4743416C5B86}" type="pres">
      <dgm:prSet presAssocID="{4A9AB121-978E-9B43-B2D3-F4B141C916FE}" presName="parTrans" presStyleLbl="sibTrans2D1" presStyleIdx="7" presStyleCnt="11"/>
      <dgm:spPr/>
    </dgm:pt>
    <dgm:pt modelId="{4080DBA9-92DF-D245-A601-F2E3528C9F9A}" type="pres">
      <dgm:prSet presAssocID="{4A9AB121-978E-9B43-B2D3-F4B141C916FE}" presName="connectorText" presStyleLbl="sibTrans2D1" presStyleIdx="7" presStyleCnt="11"/>
      <dgm:spPr/>
    </dgm:pt>
    <dgm:pt modelId="{2A51373D-0488-5645-A700-73AAF3DD49BC}" type="pres">
      <dgm:prSet presAssocID="{568E7A50-C873-FA49-8B55-9986C145AB8E}" presName="node" presStyleLbl="node1" presStyleIdx="7" presStyleCnt="11">
        <dgm:presLayoutVars>
          <dgm:bulletEnabled val="1"/>
        </dgm:presLayoutVars>
      </dgm:prSet>
      <dgm:spPr/>
    </dgm:pt>
    <dgm:pt modelId="{B5F383CF-684E-4346-9D79-1B6A752C3F1E}" type="pres">
      <dgm:prSet presAssocID="{4C6E80B4-5F60-1345-9A6D-AD3A8705B4AC}" presName="parTrans" presStyleLbl="sibTrans2D1" presStyleIdx="8" presStyleCnt="11"/>
      <dgm:spPr/>
    </dgm:pt>
    <dgm:pt modelId="{0D1A0901-0F60-EC4C-B53D-DC2EFA1ED713}" type="pres">
      <dgm:prSet presAssocID="{4C6E80B4-5F60-1345-9A6D-AD3A8705B4AC}" presName="connectorText" presStyleLbl="sibTrans2D1" presStyleIdx="8" presStyleCnt="11"/>
      <dgm:spPr/>
    </dgm:pt>
    <dgm:pt modelId="{BB11C4C7-43AE-F046-80DE-F2F28FFAC0E2}" type="pres">
      <dgm:prSet presAssocID="{1C8EE3BA-B2CF-6B45-88C2-3CA396EA5038}" presName="node" presStyleLbl="node1" presStyleIdx="8" presStyleCnt="11">
        <dgm:presLayoutVars>
          <dgm:bulletEnabled val="1"/>
        </dgm:presLayoutVars>
      </dgm:prSet>
      <dgm:spPr/>
    </dgm:pt>
    <dgm:pt modelId="{B64F218D-C00F-0540-A78D-06E16FF520DD}" type="pres">
      <dgm:prSet presAssocID="{08095FF5-2C6B-3D40-80DF-AF15BEE28D38}" presName="parTrans" presStyleLbl="sibTrans2D1" presStyleIdx="9" presStyleCnt="11"/>
      <dgm:spPr/>
    </dgm:pt>
    <dgm:pt modelId="{41C65CCA-A68D-A141-8BBD-096324268C0C}" type="pres">
      <dgm:prSet presAssocID="{08095FF5-2C6B-3D40-80DF-AF15BEE28D38}" presName="connectorText" presStyleLbl="sibTrans2D1" presStyleIdx="9" presStyleCnt="11"/>
      <dgm:spPr/>
    </dgm:pt>
    <dgm:pt modelId="{6EC172AE-BDC5-6C4D-A8F7-68013577DF42}" type="pres">
      <dgm:prSet presAssocID="{F0443677-6A0A-0741-9128-81CA3CE60CE8}" presName="node" presStyleLbl="node1" presStyleIdx="9" presStyleCnt="11">
        <dgm:presLayoutVars>
          <dgm:bulletEnabled val="1"/>
        </dgm:presLayoutVars>
      </dgm:prSet>
      <dgm:spPr/>
    </dgm:pt>
    <dgm:pt modelId="{30756F7B-2521-0448-B3F6-DF1DFDF5CC53}" type="pres">
      <dgm:prSet presAssocID="{AF6A68B4-F9B4-7844-A327-A6BF9E2AF2BF}" presName="parTrans" presStyleLbl="sibTrans2D1" presStyleIdx="10" presStyleCnt="11"/>
      <dgm:spPr/>
    </dgm:pt>
    <dgm:pt modelId="{47D6D36B-E10F-2240-92AC-A296D12C8E61}" type="pres">
      <dgm:prSet presAssocID="{AF6A68B4-F9B4-7844-A327-A6BF9E2AF2BF}" presName="connectorText" presStyleLbl="sibTrans2D1" presStyleIdx="10" presStyleCnt="11"/>
      <dgm:spPr/>
    </dgm:pt>
    <dgm:pt modelId="{3316D040-56F4-814D-AC4F-F0626A38969C}" type="pres">
      <dgm:prSet presAssocID="{A2FEB16D-ACB0-4C4D-A5F1-095EF62834D8}" presName="node" presStyleLbl="node1" presStyleIdx="10" presStyleCnt="11" custScaleX="111980" custScaleY="110793">
        <dgm:presLayoutVars>
          <dgm:bulletEnabled val="1"/>
        </dgm:presLayoutVars>
      </dgm:prSet>
      <dgm:spPr/>
    </dgm:pt>
  </dgm:ptLst>
  <dgm:cxnLst>
    <dgm:cxn modelId="{6C3B5202-77D9-CE4B-A948-4DB8880908CE}" type="presOf" srcId="{4C6E80B4-5F60-1345-9A6D-AD3A8705B4AC}" destId="{0D1A0901-0F60-EC4C-B53D-DC2EFA1ED713}" srcOrd="1" destOrd="0" presId="urn:microsoft.com/office/officeart/2005/8/layout/radial5"/>
    <dgm:cxn modelId="{CF327A0E-AB21-6E4F-B4E8-4CA6955BF3B1}" type="presOf" srcId="{28E452AA-0C03-C244-93F7-007AA367EC2E}" destId="{9143D88E-FCD4-8C46-8B72-01BFF99E1739}" srcOrd="0" destOrd="0" presId="urn:microsoft.com/office/officeart/2005/8/layout/radial5"/>
    <dgm:cxn modelId="{91F1D90E-D9BF-734A-8CA6-EEBC2E2CF5C0}" type="presOf" srcId="{B3DC8454-F66D-9945-A9C8-73BA2B67EFAE}" destId="{9550C7E5-074E-D44D-958A-4837FA703E10}" srcOrd="0" destOrd="0" presId="urn:microsoft.com/office/officeart/2005/8/layout/radial5"/>
    <dgm:cxn modelId="{619A0D2B-B685-3246-86B3-F4CB11C5E6E7}" type="presOf" srcId="{4A9AB121-978E-9B43-B2D3-F4B141C916FE}" destId="{4080DBA9-92DF-D245-A601-F2E3528C9F9A}" srcOrd="1" destOrd="0" presId="urn:microsoft.com/office/officeart/2005/8/layout/radial5"/>
    <dgm:cxn modelId="{3E66242B-AA26-AA4F-93F0-89C4108AA90A}" srcId="{C7E1F350-BE0A-2047-BFD3-E7F9619D1668}" destId="{DDFE83FC-E6F1-F441-8E63-7C59C7227AA0}" srcOrd="0" destOrd="0" parTransId="{C5F9E311-530E-5B44-9BD0-601B307BEBE7}" sibTransId="{984BD43F-2A8C-8D40-8696-0B92BE8FB231}"/>
    <dgm:cxn modelId="{4EF4F82C-381D-9C44-ADBC-F4F8FEE77023}" type="presOf" srcId="{232DD111-E543-EF44-B017-9A3A948C6CA9}" destId="{FCC704FA-7A2F-7A4E-A7FE-3C2033ACBB2E}" srcOrd="0" destOrd="0" presId="urn:microsoft.com/office/officeart/2005/8/layout/radial5"/>
    <dgm:cxn modelId="{8F44A33C-4998-4F4C-AB0D-041BF2E3A958}" type="presOf" srcId="{7962500C-D5E7-5B43-AED5-DA5E31363C53}" destId="{D437FF6C-40F8-D847-B5A1-BBB1CA2D078A}" srcOrd="0" destOrd="0" presId="urn:microsoft.com/office/officeart/2005/8/layout/radial5"/>
    <dgm:cxn modelId="{2DA7A05B-DB9D-BD4C-85B5-FBCB791F2FFC}" srcId="{C7E1F350-BE0A-2047-BFD3-E7F9619D1668}" destId="{1C8EE3BA-B2CF-6B45-88C2-3CA396EA5038}" srcOrd="8" destOrd="0" parTransId="{4C6E80B4-5F60-1345-9A6D-AD3A8705B4AC}" sibTransId="{9536EA57-A9D0-0047-95B6-8A9E1EDA9013}"/>
    <dgm:cxn modelId="{3DECBC5C-1B59-B240-9B6C-75AD3A51D496}" srcId="{C7E1F350-BE0A-2047-BFD3-E7F9619D1668}" destId="{8607C6F1-AD0D-F34B-91F6-15F1262E99B4}" srcOrd="3" destOrd="0" parTransId="{28E452AA-0C03-C244-93F7-007AA367EC2E}" sibTransId="{43580773-5DA8-1E46-98C4-54A936B3C5A4}"/>
    <dgm:cxn modelId="{8BF0E85C-8770-1B45-B073-56A106B530F1}" srcId="{C7E1F350-BE0A-2047-BFD3-E7F9619D1668}" destId="{568E7A50-C873-FA49-8B55-9986C145AB8E}" srcOrd="7" destOrd="0" parTransId="{4A9AB121-978E-9B43-B2D3-F4B141C916FE}" sibTransId="{34A996B2-9D0D-4A4B-9DD3-9E5D7677D570}"/>
    <dgm:cxn modelId="{25ADB242-7249-5447-AFC1-D79E9E83433A}" type="presOf" srcId="{8607C6F1-AD0D-F34B-91F6-15F1262E99B4}" destId="{8FCB4261-EC86-B74F-B7D9-5332B27AEABB}" srcOrd="0" destOrd="0" presId="urn:microsoft.com/office/officeart/2005/8/layout/radial5"/>
    <dgm:cxn modelId="{4EBBB466-77BF-EC49-91BC-9098B6F3407C}" type="presOf" srcId="{4A9AB121-978E-9B43-B2D3-F4B141C916FE}" destId="{4AF03E46-77F8-1648-B304-4743416C5B86}" srcOrd="0" destOrd="0" presId="urn:microsoft.com/office/officeart/2005/8/layout/radial5"/>
    <dgm:cxn modelId="{987A8049-4C6E-9D45-BFC8-7E94BEE197A6}" srcId="{C7E1F350-BE0A-2047-BFD3-E7F9619D1668}" destId="{3A03FFEB-04C5-9644-AB39-021D67BE2989}" srcOrd="5" destOrd="0" parTransId="{674485BF-8036-3E49-A8D8-3EC885F3D83A}" sibTransId="{C80949B9-8AFB-6647-A7BE-3187EEE572E6}"/>
    <dgm:cxn modelId="{8B27A169-0D99-2140-B5B8-6572E0E23E06}" type="presOf" srcId="{AF6A68B4-F9B4-7844-A327-A6BF9E2AF2BF}" destId="{30756F7B-2521-0448-B3F6-DF1DFDF5CC53}" srcOrd="0" destOrd="0" presId="urn:microsoft.com/office/officeart/2005/8/layout/radial5"/>
    <dgm:cxn modelId="{326D6F6A-697F-D747-8D80-DE479275AA9B}" type="presOf" srcId="{15C8CDB9-D097-2D42-8B2A-9265A7B546FA}" destId="{DA966E8B-112B-BC4F-81E8-B63B0F7EC565}" srcOrd="0" destOrd="0" presId="urn:microsoft.com/office/officeart/2005/8/layout/radial5"/>
    <dgm:cxn modelId="{BB08E04A-97EB-0D45-B532-209D05A0761C}" type="presOf" srcId="{15C8CDB9-D097-2D42-8B2A-9265A7B546FA}" destId="{071A8D43-55AE-5143-8C29-B3AF03C22F23}" srcOrd="1" destOrd="0" presId="urn:microsoft.com/office/officeart/2005/8/layout/radial5"/>
    <dgm:cxn modelId="{48768A4E-6217-7647-88A0-0F0B9F480842}" type="presOf" srcId="{674485BF-8036-3E49-A8D8-3EC885F3D83A}" destId="{7941B432-C703-174A-8211-653E05EFEA08}" srcOrd="1" destOrd="0" presId="urn:microsoft.com/office/officeart/2005/8/layout/radial5"/>
    <dgm:cxn modelId="{4432674F-E4DC-D641-9B92-7E0526C186BF}" type="presOf" srcId="{A2FEB16D-ACB0-4C4D-A5F1-095EF62834D8}" destId="{3316D040-56F4-814D-AC4F-F0626A38969C}" srcOrd="0" destOrd="0" presId="urn:microsoft.com/office/officeart/2005/8/layout/radial5"/>
    <dgm:cxn modelId="{926BFE51-4524-F143-8B37-B1572BB159FB}" type="presOf" srcId="{C5F9E311-530E-5B44-9BD0-601B307BEBE7}" destId="{02ED1807-1A2E-5D45-B82E-F965BC5995E1}" srcOrd="1" destOrd="0" presId="urn:microsoft.com/office/officeart/2005/8/layout/radial5"/>
    <dgm:cxn modelId="{7B858472-064D-194B-BAE3-25977CB7DEF2}" type="presOf" srcId="{AF6A68B4-F9B4-7844-A327-A6BF9E2AF2BF}" destId="{47D6D36B-E10F-2240-92AC-A296D12C8E61}" srcOrd="1" destOrd="0" presId="urn:microsoft.com/office/officeart/2005/8/layout/radial5"/>
    <dgm:cxn modelId="{26106974-CC55-6A4B-B038-89885EBDBBE7}" srcId="{C7E1F350-BE0A-2047-BFD3-E7F9619D1668}" destId="{EA6B8AC1-7E7E-704B-A7FC-B5414062FFB1}" srcOrd="6" destOrd="0" parTransId="{E7317C1C-AE3C-3342-B715-5C9D033DA1E8}" sibTransId="{A1CDDA47-BE61-B446-B88F-1655B75DA7B0}"/>
    <dgm:cxn modelId="{C962D075-0275-3F4D-9FD3-A46BA0B0930E}" type="presOf" srcId="{C7E1F350-BE0A-2047-BFD3-E7F9619D1668}" destId="{E52C1511-3459-2746-B8F0-51ED1D0BB534}" srcOrd="0" destOrd="0" presId="urn:microsoft.com/office/officeart/2005/8/layout/radial5"/>
    <dgm:cxn modelId="{C178F756-F4A9-D04C-B02B-7541D4AE506C}" type="presOf" srcId="{F0443677-6A0A-0741-9128-81CA3CE60CE8}" destId="{6EC172AE-BDC5-6C4D-A8F7-68013577DF42}" srcOrd="0" destOrd="0" presId="urn:microsoft.com/office/officeart/2005/8/layout/radial5"/>
    <dgm:cxn modelId="{34C72E7C-0B3F-AE44-81D6-5793397F75B4}" type="presOf" srcId="{E7317C1C-AE3C-3342-B715-5C9D033DA1E8}" destId="{240B8E61-0206-E747-A054-832932BAC755}" srcOrd="0" destOrd="0" presId="urn:microsoft.com/office/officeart/2005/8/layout/radial5"/>
    <dgm:cxn modelId="{537D8A7E-A83A-F94B-AD8D-1BF5459B1DAB}" srcId="{C7E1F350-BE0A-2047-BFD3-E7F9619D1668}" destId="{232DD111-E543-EF44-B017-9A3A948C6CA9}" srcOrd="2" destOrd="0" parTransId="{0734BA79-A879-9D4B-9E32-544A5CD77156}" sibTransId="{4C41B5FA-22F2-B547-B089-A47CC525A6CA}"/>
    <dgm:cxn modelId="{764A108B-E722-3249-8AFF-00BD46B8E5CF}" type="presOf" srcId="{3A03FFEB-04C5-9644-AB39-021D67BE2989}" destId="{4123F0BB-1D1B-6346-BA1E-74C205F2BF46}" srcOrd="0" destOrd="0" presId="urn:microsoft.com/office/officeart/2005/8/layout/radial5"/>
    <dgm:cxn modelId="{D3BF8D8D-0A4A-1247-8C38-D25AEC988C9D}" type="presOf" srcId="{08095FF5-2C6B-3D40-80DF-AF15BEE28D38}" destId="{B64F218D-C00F-0540-A78D-06E16FF520DD}" srcOrd="0" destOrd="0" presId="urn:microsoft.com/office/officeart/2005/8/layout/radial5"/>
    <dgm:cxn modelId="{A6D89F8F-DB46-A14C-AB03-D099EBBF45A3}" type="presOf" srcId="{C5F9E311-530E-5B44-9BD0-601B307BEBE7}" destId="{87D14CA3-50E1-7D49-A824-FDFCE1369812}" srcOrd="0" destOrd="0" presId="urn:microsoft.com/office/officeart/2005/8/layout/radial5"/>
    <dgm:cxn modelId="{5AC08699-C0E3-C949-97FB-31695484E67F}" type="presOf" srcId="{0734BA79-A879-9D4B-9E32-544A5CD77156}" destId="{5F762E47-C4BE-B74E-848D-03774264EA4A}" srcOrd="1" destOrd="0" presId="urn:microsoft.com/office/officeart/2005/8/layout/radial5"/>
    <dgm:cxn modelId="{3145D89D-2390-BA44-8663-769CFE9AF4AC}" type="presOf" srcId="{568E7A50-C873-FA49-8B55-9986C145AB8E}" destId="{2A51373D-0488-5645-A700-73AAF3DD49BC}" srcOrd="0" destOrd="0" presId="urn:microsoft.com/office/officeart/2005/8/layout/radial5"/>
    <dgm:cxn modelId="{AD18EF9F-83B8-FD43-AD45-3171E25FE37B}" type="presOf" srcId="{DDB6B9D0-1635-9347-BC13-1493E16898B8}" destId="{66FA8308-BC2E-8D4F-97D0-A96933BF8D04}" srcOrd="0" destOrd="0" presId="urn:microsoft.com/office/officeart/2005/8/layout/radial5"/>
    <dgm:cxn modelId="{973D08AB-B722-1147-9E48-B70972FA4CF0}" type="presOf" srcId="{674485BF-8036-3E49-A8D8-3EC885F3D83A}" destId="{FC14A822-3FEB-344C-9A7F-9B086F80DC25}" srcOrd="0" destOrd="0" presId="urn:microsoft.com/office/officeart/2005/8/layout/radial5"/>
    <dgm:cxn modelId="{32FCDEB3-8167-324E-BB94-DB51A82BC63F}" type="presOf" srcId="{08095FF5-2C6B-3D40-80DF-AF15BEE28D38}" destId="{41C65CCA-A68D-A141-8BBD-096324268C0C}" srcOrd="1" destOrd="0" presId="urn:microsoft.com/office/officeart/2005/8/layout/radial5"/>
    <dgm:cxn modelId="{B73BE9B7-C404-4343-BCEF-8F08CC925602}" type="presOf" srcId="{FA3CB128-6DD6-A048-9BC3-797716863632}" destId="{9902A903-82B6-2A4B-BBAE-8EC57A154D97}" srcOrd="0" destOrd="0" presId="urn:microsoft.com/office/officeart/2005/8/layout/radial5"/>
    <dgm:cxn modelId="{EAE54CC4-5C7D-2C41-A022-4645C6980D8D}" type="presOf" srcId="{DDFE83FC-E6F1-F441-8E63-7C59C7227AA0}" destId="{67AF73EA-0F7C-B54C-A12D-779975D3CCB0}" srcOrd="0" destOrd="0" presId="urn:microsoft.com/office/officeart/2005/8/layout/radial5"/>
    <dgm:cxn modelId="{DCBFB8C9-83C9-B846-B123-5DD54F50A48C}" srcId="{C7E1F350-BE0A-2047-BFD3-E7F9619D1668}" destId="{F0443677-6A0A-0741-9128-81CA3CE60CE8}" srcOrd="9" destOrd="0" parTransId="{08095FF5-2C6B-3D40-80DF-AF15BEE28D38}" sibTransId="{9113E83D-42D7-E24B-886D-97972A3A4104}"/>
    <dgm:cxn modelId="{CA617BCD-BCD9-3347-A881-96B4F895961F}" type="presOf" srcId="{1C8EE3BA-B2CF-6B45-88C2-3CA396EA5038}" destId="{BB11C4C7-43AE-F046-80DE-F2F28FFAC0E2}" srcOrd="0" destOrd="0" presId="urn:microsoft.com/office/officeart/2005/8/layout/radial5"/>
    <dgm:cxn modelId="{63E9A4CE-E4BB-164D-A143-58FE761475C7}" srcId="{FA3CB128-6DD6-A048-9BC3-797716863632}" destId="{C7E1F350-BE0A-2047-BFD3-E7F9619D1668}" srcOrd="0" destOrd="0" parTransId="{88A51B80-CAF2-A64D-B1AA-0475579CB66E}" sibTransId="{4BBAB5D1-54E6-434D-9083-22182ED1D5EF}"/>
    <dgm:cxn modelId="{F20E86D8-A732-264A-BBCE-6B9C2D6BA7F9}" srcId="{C7E1F350-BE0A-2047-BFD3-E7F9619D1668}" destId="{A2FEB16D-ACB0-4C4D-A5F1-095EF62834D8}" srcOrd="10" destOrd="0" parTransId="{AF6A68B4-F9B4-7844-A327-A6BF9E2AF2BF}" sibTransId="{DDD699B3-E832-7341-8887-8D2FA164468F}"/>
    <dgm:cxn modelId="{39FD07DC-3158-4246-AED0-60C810D0EA56}" type="presOf" srcId="{4C6E80B4-5F60-1345-9A6D-AD3A8705B4AC}" destId="{B5F383CF-684E-4346-9D79-1B6A752C3F1E}" srcOrd="0" destOrd="0" presId="urn:microsoft.com/office/officeart/2005/8/layout/radial5"/>
    <dgm:cxn modelId="{DD95F8DD-2F55-D445-9CAD-0402E1B03D4D}" type="presOf" srcId="{28E452AA-0C03-C244-93F7-007AA367EC2E}" destId="{13DD09F2-12D3-2F45-8AE5-5DE30986C4D1}" srcOrd="1" destOrd="0" presId="urn:microsoft.com/office/officeart/2005/8/layout/radial5"/>
    <dgm:cxn modelId="{3A1D72E0-40B7-C84B-8F49-269B15F5B2D4}" srcId="{C7E1F350-BE0A-2047-BFD3-E7F9619D1668}" destId="{B3DC8454-F66D-9945-A9C8-73BA2B67EFAE}" srcOrd="1" destOrd="0" parTransId="{15C8CDB9-D097-2D42-8B2A-9265A7B546FA}" sibTransId="{C9496D8B-C2C1-D64D-AA49-F5F6C321BE19}"/>
    <dgm:cxn modelId="{B47224E2-D3FF-EF49-9AC0-305C7FC5CE37}" type="presOf" srcId="{7962500C-D5E7-5B43-AED5-DA5E31363C53}" destId="{EA09F431-DDE0-AC4C-A384-F3834E6861A1}" srcOrd="1" destOrd="0" presId="urn:microsoft.com/office/officeart/2005/8/layout/radial5"/>
    <dgm:cxn modelId="{EBB815F0-20A2-2A46-ABCF-9048F9BE1598}" srcId="{C7E1F350-BE0A-2047-BFD3-E7F9619D1668}" destId="{DDB6B9D0-1635-9347-BC13-1493E16898B8}" srcOrd="4" destOrd="0" parTransId="{7962500C-D5E7-5B43-AED5-DA5E31363C53}" sibTransId="{2417FF67-5A92-164E-AFB4-BD16AEB7862A}"/>
    <dgm:cxn modelId="{8C2824F5-32A0-A743-B1A3-68B59F66F7F4}" type="presOf" srcId="{0734BA79-A879-9D4B-9E32-544A5CD77156}" destId="{2D2BE33E-0873-1944-AF23-99989E7B9545}" srcOrd="0" destOrd="0" presId="urn:microsoft.com/office/officeart/2005/8/layout/radial5"/>
    <dgm:cxn modelId="{DF3DFCF8-7081-3844-AA16-B0500C7D513B}" type="presOf" srcId="{E7317C1C-AE3C-3342-B715-5C9D033DA1E8}" destId="{219F7FB9-23C8-2846-A3A4-74AE08CD0F0D}" srcOrd="1" destOrd="0" presId="urn:microsoft.com/office/officeart/2005/8/layout/radial5"/>
    <dgm:cxn modelId="{8CF33AFE-E8E0-7745-BC4D-550F89D8A3C3}" type="presOf" srcId="{EA6B8AC1-7E7E-704B-A7FC-B5414062FFB1}" destId="{53440D55-3EE7-F242-8C06-0D5862FD3E77}" srcOrd="0" destOrd="0" presId="urn:microsoft.com/office/officeart/2005/8/layout/radial5"/>
    <dgm:cxn modelId="{AD38AB11-CA43-EF49-B8A6-4E94815FBA5D}" type="presParOf" srcId="{9902A903-82B6-2A4B-BBAE-8EC57A154D97}" destId="{E52C1511-3459-2746-B8F0-51ED1D0BB534}" srcOrd="0" destOrd="0" presId="urn:microsoft.com/office/officeart/2005/8/layout/radial5"/>
    <dgm:cxn modelId="{846EEBEB-1E2E-974F-AE7E-18DF1EBF3B8A}" type="presParOf" srcId="{9902A903-82B6-2A4B-BBAE-8EC57A154D97}" destId="{87D14CA3-50E1-7D49-A824-FDFCE1369812}" srcOrd="1" destOrd="0" presId="urn:microsoft.com/office/officeart/2005/8/layout/radial5"/>
    <dgm:cxn modelId="{BC588D3B-EA70-7742-A880-3F473D57461B}" type="presParOf" srcId="{87D14CA3-50E1-7D49-A824-FDFCE1369812}" destId="{02ED1807-1A2E-5D45-B82E-F965BC5995E1}" srcOrd="0" destOrd="0" presId="urn:microsoft.com/office/officeart/2005/8/layout/radial5"/>
    <dgm:cxn modelId="{B856AB74-8CDF-1243-B4F8-DAFE8DAFFA60}" type="presParOf" srcId="{9902A903-82B6-2A4B-BBAE-8EC57A154D97}" destId="{67AF73EA-0F7C-B54C-A12D-779975D3CCB0}" srcOrd="2" destOrd="0" presId="urn:microsoft.com/office/officeart/2005/8/layout/radial5"/>
    <dgm:cxn modelId="{69894B22-A9E5-BD45-A7B2-6132BD437A7C}" type="presParOf" srcId="{9902A903-82B6-2A4B-BBAE-8EC57A154D97}" destId="{DA966E8B-112B-BC4F-81E8-B63B0F7EC565}" srcOrd="3" destOrd="0" presId="urn:microsoft.com/office/officeart/2005/8/layout/radial5"/>
    <dgm:cxn modelId="{22CE9B1A-9207-854A-AB9E-9580A81B3DF5}" type="presParOf" srcId="{DA966E8B-112B-BC4F-81E8-B63B0F7EC565}" destId="{071A8D43-55AE-5143-8C29-B3AF03C22F23}" srcOrd="0" destOrd="0" presId="urn:microsoft.com/office/officeart/2005/8/layout/radial5"/>
    <dgm:cxn modelId="{F5663DAA-8C04-0F4C-95EF-D826AFA374E0}" type="presParOf" srcId="{9902A903-82B6-2A4B-BBAE-8EC57A154D97}" destId="{9550C7E5-074E-D44D-958A-4837FA703E10}" srcOrd="4" destOrd="0" presId="urn:microsoft.com/office/officeart/2005/8/layout/radial5"/>
    <dgm:cxn modelId="{E5D2E446-F58E-364C-9A4D-AABADD0E23FB}" type="presParOf" srcId="{9902A903-82B6-2A4B-BBAE-8EC57A154D97}" destId="{2D2BE33E-0873-1944-AF23-99989E7B9545}" srcOrd="5" destOrd="0" presId="urn:microsoft.com/office/officeart/2005/8/layout/radial5"/>
    <dgm:cxn modelId="{0779FD15-EA88-6449-A026-42D87FF301A5}" type="presParOf" srcId="{2D2BE33E-0873-1944-AF23-99989E7B9545}" destId="{5F762E47-C4BE-B74E-848D-03774264EA4A}" srcOrd="0" destOrd="0" presId="urn:microsoft.com/office/officeart/2005/8/layout/radial5"/>
    <dgm:cxn modelId="{EC28963C-2D78-8D40-B8E3-2D9982A171E4}" type="presParOf" srcId="{9902A903-82B6-2A4B-BBAE-8EC57A154D97}" destId="{FCC704FA-7A2F-7A4E-A7FE-3C2033ACBB2E}" srcOrd="6" destOrd="0" presId="urn:microsoft.com/office/officeart/2005/8/layout/radial5"/>
    <dgm:cxn modelId="{D33AC8A9-613A-E64B-8AAB-DC9D8A1127A8}" type="presParOf" srcId="{9902A903-82B6-2A4B-BBAE-8EC57A154D97}" destId="{9143D88E-FCD4-8C46-8B72-01BFF99E1739}" srcOrd="7" destOrd="0" presId="urn:microsoft.com/office/officeart/2005/8/layout/radial5"/>
    <dgm:cxn modelId="{B59AADC6-A243-8148-8CB7-AABB0D698A80}" type="presParOf" srcId="{9143D88E-FCD4-8C46-8B72-01BFF99E1739}" destId="{13DD09F2-12D3-2F45-8AE5-5DE30986C4D1}" srcOrd="0" destOrd="0" presId="urn:microsoft.com/office/officeart/2005/8/layout/radial5"/>
    <dgm:cxn modelId="{65D84985-D65C-D944-A91A-B1DC521E38B8}" type="presParOf" srcId="{9902A903-82B6-2A4B-BBAE-8EC57A154D97}" destId="{8FCB4261-EC86-B74F-B7D9-5332B27AEABB}" srcOrd="8" destOrd="0" presId="urn:microsoft.com/office/officeart/2005/8/layout/radial5"/>
    <dgm:cxn modelId="{B7E602AC-10FD-E646-8D66-9029647490CB}" type="presParOf" srcId="{9902A903-82B6-2A4B-BBAE-8EC57A154D97}" destId="{D437FF6C-40F8-D847-B5A1-BBB1CA2D078A}" srcOrd="9" destOrd="0" presId="urn:microsoft.com/office/officeart/2005/8/layout/radial5"/>
    <dgm:cxn modelId="{7DA4C0F5-5D0A-4444-904B-C9C1ED4DC009}" type="presParOf" srcId="{D437FF6C-40F8-D847-B5A1-BBB1CA2D078A}" destId="{EA09F431-DDE0-AC4C-A384-F3834E6861A1}" srcOrd="0" destOrd="0" presId="urn:microsoft.com/office/officeart/2005/8/layout/radial5"/>
    <dgm:cxn modelId="{F4341533-4B65-F34D-8920-58FBFF6E4023}" type="presParOf" srcId="{9902A903-82B6-2A4B-BBAE-8EC57A154D97}" destId="{66FA8308-BC2E-8D4F-97D0-A96933BF8D04}" srcOrd="10" destOrd="0" presId="urn:microsoft.com/office/officeart/2005/8/layout/radial5"/>
    <dgm:cxn modelId="{F4F4EEF8-93EA-EF4D-AE6C-9325911AC43F}" type="presParOf" srcId="{9902A903-82B6-2A4B-BBAE-8EC57A154D97}" destId="{FC14A822-3FEB-344C-9A7F-9B086F80DC25}" srcOrd="11" destOrd="0" presId="urn:microsoft.com/office/officeart/2005/8/layout/radial5"/>
    <dgm:cxn modelId="{EA54EFE8-ADB9-0241-8613-DCD76EA39C41}" type="presParOf" srcId="{FC14A822-3FEB-344C-9A7F-9B086F80DC25}" destId="{7941B432-C703-174A-8211-653E05EFEA08}" srcOrd="0" destOrd="0" presId="urn:microsoft.com/office/officeart/2005/8/layout/radial5"/>
    <dgm:cxn modelId="{71102AB8-1C93-B04A-9518-44BFB5ACC320}" type="presParOf" srcId="{9902A903-82B6-2A4B-BBAE-8EC57A154D97}" destId="{4123F0BB-1D1B-6346-BA1E-74C205F2BF46}" srcOrd="12" destOrd="0" presId="urn:microsoft.com/office/officeart/2005/8/layout/radial5"/>
    <dgm:cxn modelId="{9B3876B0-93A1-0140-BA5C-CA124AA2A86E}" type="presParOf" srcId="{9902A903-82B6-2A4B-BBAE-8EC57A154D97}" destId="{240B8E61-0206-E747-A054-832932BAC755}" srcOrd="13" destOrd="0" presId="urn:microsoft.com/office/officeart/2005/8/layout/radial5"/>
    <dgm:cxn modelId="{AD847180-2F5C-F248-9D41-01CEF53730AB}" type="presParOf" srcId="{240B8E61-0206-E747-A054-832932BAC755}" destId="{219F7FB9-23C8-2846-A3A4-74AE08CD0F0D}" srcOrd="0" destOrd="0" presId="urn:microsoft.com/office/officeart/2005/8/layout/radial5"/>
    <dgm:cxn modelId="{85AA13CE-8839-0A46-9B76-B872A14E264A}" type="presParOf" srcId="{9902A903-82B6-2A4B-BBAE-8EC57A154D97}" destId="{53440D55-3EE7-F242-8C06-0D5862FD3E77}" srcOrd="14" destOrd="0" presId="urn:microsoft.com/office/officeart/2005/8/layout/radial5"/>
    <dgm:cxn modelId="{FC10CA21-4ABA-604D-9C65-2C0DFB1130F7}" type="presParOf" srcId="{9902A903-82B6-2A4B-BBAE-8EC57A154D97}" destId="{4AF03E46-77F8-1648-B304-4743416C5B86}" srcOrd="15" destOrd="0" presId="urn:microsoft.com/office/officeart/2005/8/layout/radial5"/>
    <dgm:cxn modelId="{AA017BDE-10AB-7643-AC8C-0F42815E1535}" type="presParOf" srcId="{4AF03E46-77F8-1648-B304-4743416C5B86}" destId="{4080DBA9-92DF-D245-A601-F2E3528C9F9A}" srcOrd="0" destOrd="0" presId="urn:microsoft.com/office/officeart/2005/8/layout/radial5"/>
    <dgm:cxn modelId="{5CC0462F-DDE1-4040-BB80-A2D9D54C1DB6}" type="presParOf" srcId="{9902A903-82B6-2A4B-BBAE-8EC57A154D97}" destId="{2A51373D-0488-5645-A700-73AAF3DD49BC}" srcOrd="16" destOrd="0" presId="urn:microsoft.com/office/officeart/2005/8/layout/radial5"/>
    <dgm:cxn modelId="{F87F3FC7-5C95-EF43-B511-7922869DF773}" type="presParOf" srcId="{9902A903-82B6-2A4B-BBAE-8EC57A154D97}" destId="{B5F383CF-684E-4346-9D79-1B6A752C3F1E}" srcOrd="17" destOrd="0" presId="urn:microsoft.com/office/officeart/2005/8/layout/radial5"/>
    <dgm:cxn modelId="{8E19E44E-6527-B84C-9B66-17F5B1DD3459}" type="presParOf" srcId="{B5F383CF-684E-4346-9D79-1B6A752C3F1E}" destId="{0D1A0901-0F60-EC4C-B53D-DC2EFA1ED713}" srcOrd="0" destOrd="0" presId="urn:microsoft.com/office/officeart/2005/8/layout/radial5"/>
    <dgm:cxn modelId="{76ED57EB-1595-6542-A3AE-EB158E9812D5}" type="presParOf" srcId="{9902A903-82B6-2A4B-BBAE-8EC57A154D97}" destId="{BB11C4C7-43AE-F046-80DE-F2F28FFAC0E2}" srcOrd="18" destOrd="0" presId="urn:microsoft.com/office/officeart/2005/8/layout/radial5"/>
    <dgm:cxn modelId="{2663837D-105E-6C4A-8316-01273BE2C241}" type="presParOf" srcId="{9902A903-82B6-2A4B-BBAE-8EC57A154D97}" destId="{B64F218D-C00F-0540-A78D-06E16FF520DD}" srcOrd="19" destOrd="0" presId="urn:microsoft.com/office/officeart/2005/8/layout/radial5"/>
    <dgm:cxn modelId="{E56A0D6F-6212-6C42-B5E1-118AA176EA1C}" type="presParOf" srcId="{B64F218D-C00F-0540-A78D-06E16FF520DD}" destId="{41C65CCA-A68D-A141-8BBD-096324268C0C}" srcOrd="0" destOrd="0" presId="urn:microsoft.com/office/officeart/2005/8/layout/radial5"/>
    <dgm:cxn modelId="{6C458580-1A4B-A44E-A796-B61610CCEC3F}" type="presParOf" srcId="{9902A903-82B6-2A4B-BBAE-8EC57A154D97}" destId="{6EC172AE-BDC5-6C4D-A8F7-68013577DF42}" srcOrd="20" destOrd="0" presId="urn:microsoft.com/office/officeart/2005/8/layout/radial5"/>
    <dgm:cxn modelId="{DCCA657C-41AE-4C4F-A575-323FA026812E}" type="presParOf" srcId="{9902A903-82B6-2A4B-BBAE-8EC57A154D97}" destId="{30756F7B-2521-0448-B3F6-DF1DFDF5CC53}" srcOrd="21" destOrd="0" presId="urn:microsoft.com/office/officeart/2005/8/layout/radial5"/>
    <dgm:cxn modelId="{BEE5D12B-642C-AA4F-BAC9-86811CE08B0E}" type="presParOf" srcId="{30756F7B-2521-0448-B3F6-DF1DFDF5CC53}" destId="{47D6D36B-E10F-2240-92AC-A296D12C8E61}" srcOrd="0" destOrd="0" presId="urn:microsoft.com/office/officeart/2005/8/layout/radial5"/>
    <dgm:cxn modelId="{3F6B2717-27DE-6C46-8071-FFA35EE37299}" type="presParOf" srcId="{9902A903-82B6-2A4B-BBAE-8EC57A154D97}" destId="{3316D040-56F4-814D-AC4F-F0626A38969C}" srcOrd="22" destOrd="0" presId="urn:microsoft.com/office/officeart/2005/8/layout/radial5"/>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3CB128-6DD6-A048-9BC3-797716863632}" type="doc">
      <dgm:prSet loTypeId="urn:microsoft.com/office/officeart/2005/8/layout/radial1" loCatId="" qsTypeId="urn:microsoft.com/office/officeart/2005/8/quickstyle/simple4" qsCatId="simple" csTypeId="urn:microsoft.com/office/officeart/2005/8/colors/colorful1" csCatId="colorful" phldr="1"/>
      <dgm:spPr/>
      <dgm:t>
        <a:bodyPr/>
        <a:lstStyle/>
        <a:p>
          <a:endParaRPr lang="en-US"/>
        </a:p>
      </dgm:t>
    </dgm:pt>
    <dgm:pt modelId="{C7E1F350-BE0A-2047-BFD3-E7F9619D1668}">
      <dgm:prSet phldrT="[Text]" custT="1"/>
      <dgm:spPr/>
      <dgm:t>
        <a:bodyPr/>
        <a:lstStyle/>
        <a:p>
          <a:r>
            <a:rPr lang="en-US" sz="1000" b="1" cap="none" spc="0" dirty="0">
              <a:ln w="0"/>
              <a:solidFill>
                <a:schemeClr val="tx1"/>
              </a:solidFill>
              <a:effectLst/>
              <a:latin typeface="Optima" charset="0"/>
              <a:ea typeface="Optima" charset="0"/>
              <a:cs typeface="Optima" charset="0"/>
            </a:rPr>
            <a:t>Data Quality</a:t>
          </a:r>
        </a:p>
      </dgm:t>
    </dgm:pt>
    <dgm:pt modelId="{88A51B80-CAF2-A64D-B1AA-0475579CB66E}" type="parTrans" cxnId="{63E9A4CE-E4BB-164D-A143-58FE761475C7}">
      <dgm:prSet/>
      <dgm:spPr/>
      <dgm:t>
        <a:bodyPr/>
        <a:lstStyle/>
        <a:p>
          <a:endParaRPr lang="en-US" sz="1000" b="1" cap="none" spc="0">
            <a:ln w="0"/>
            <a:solidFill>
              <a:schemeClr val="tx1"/>
            </a:solidFill>
            <a:effectLst/>
            <a:latin typeface="Optima" charset="0"/>
            <a:ea typeface="Optima" charset="0"/>
            <a:cs typeface="Optima" charset="0"/>
          </a:endParaRPr>
        </a:p>
      </dgm:t>
    </dgm:pt>
    <dgm:pt modelId="{4BBAB5D1-54E6-434D-9083-22182ED1D5EF}" type="sibTrans" cxnId="{63E9A4CE-E4BB-164D-A143-58FE761475C7}">
      <dgm:prSet/>
      <dgm:spPr/>
      <dgm:t>
        <a:bodyPr/>
        <a:lstStyle/>
        <a:p>
          <a:endParaRPr lang="en-US" sz="1000" b="1" cap="none" spc="0">
            <a:ln w="0"/>
            <a:solidFill>
              <a:schemeClr val="tx1"/>
            </a:solidFill>
            <a:effectLst/>
            <a:latin typeface="Optima" charset="0"/>
            <a:ea typeface="Optima" charset="0"/>
            <a:cs typeface="Optima" charset="0"/>
          </a:endParaRPr>
        </a:p>
      </dgm:t>
    </dgm:pt>
    <dgm:pt modelId="{DDFE83FC-E6F1-F441-8E63-7C59C7227AA0}">
      <dgm:prSet phldrT="[Text]" custT="1"/>
      <dgm:spPr/>
      <dgm:t>
        <a:bodyPr/>
        <a:lstStyle/>
        <a:p>
          <a:r>
            <a:rPr lang="en-US" sz="1000" b="1" cap="none" spc="0" dirty="0">
              <a:ln w="0"/>
              <a:solidFill>
                <a:schemeClr val="tx1"/>
              </a:solidFill>
              <a:effectLst/>
              <a:latin typeface="Optima" charset="0"/>
              <a:ea typeface="Optima" charset="0"/>
              <a:cs typeface="Optima" charset="0"/>
            </a:rPr>
            <a:t>Completeness</a:t>
          </a:r>
        </a:p>
      </dgm:t>
    </dgm:pt>
    <dgm:pt modelId="{C5F9E311-530E-5B44-9BD0-601B307BEBE7}" type="parTrans" cxnId="{3E66242B-AA26-AA4F-93F0-89C4108AA90A}">
      <dgm:prSet custT="1"/>
      <dgm:spPr/>
      <dgm:t>
        <a:bodyPr/>
        <a:lstStyle/>
        <a:p>
          <a:endParaRPr lang="en-US" sz="1000" b="1" cap="none" spc="0" dirty="0">
            <a:ln w="0"/>
            <a:solidFill>
              <a:schemeClr val="tx1"/>
            </a:solidFill>
            <a:effectLst/>
            <a:latin typeface="Optima" charset="0"/>
            <a:ea typeface="Optima" charset="0"/>
            <a:cs typeface="Optima" charset="0"/>
          </a:endParaRPr>
        </a:p>
      </dgm:t>
    </dgm:pt>
    <dgm:pt modelId="{984BD43F-2A8C-8D40-8696-0B92BE8FB231}" type="sibTrans" cxnId="{3E66242B-AA26-AA4F-93F0-89C4108AA90A}">
      <dgm:prSet/>
      <dgm:spPr/>
      <dgm:t>
        <a:bodyPr/>
        <a:lstStyle/>
        <a:p>
          <a:endParaRPr lang="en-US" sz="1000" b="1" cap="none" spc="0">
            <a:ln w="0"/>
            <a:solidFill>
              <a:schemeClr val="tx1"/>
            </a:solidFill>
            <a:effectLst/>
            <a:latin typeface="Optima" charset="0"/>
            <a:ea typeface="Optima" charset="0"/>
            <a:cs typeface="Optima" charset="0"/>
          </a:endParaRPr>
        </a:p>
      </dgm:t>
    </dgm:pt>
    <dgm:pt modelId="{B3DC8454-F66D-9945-A9C8-73BA2B67EFAE}">
      <dgm:prSet phldrT="[Text]" custT="1"/>
      <dgm:spPr/>
      <dgm:t>
        <a:bodyPr/>
        <a:lstStyle/>
        <a:p>
          <a:r>
            <a:rPr lang="en-US" sz="1000" b="1" cap="none" spc="0" dirty="0">
              <a:ln w="0"/>
              <a:solidFill>
                <a:schemeClr val="tx1"/>
              </a:solidFill>
              <a:effectLst/>
              <a:latin typeface="Optima" charset="0"/>
              <a:ea typeface="Optima" charset="0"/>
              <a:cs typeface="Optima" charset="0"/>
            </a:rPr>
            <a:t>Accuracy</a:t>
          </a:r>
        </a:p>
      </dgm:t>
    </dgm:pt>
    <dgm:pt modelId="{15C8CDB9-D097-2D42-8B2A-9265A7B546FA}" type="parTrans" cxnId="{3A1D72E0-40B7-C84B-8F49-269B15F5B2D4}">
      <dgm:prSet custT="1"/>
      <dgm:spPr/>
      <dgm:t>
        <a:bodyPr/>
        <a:lstStyle/>
        <a:p>
          <a:endParaRPr lang="en-US" sz="1000" b="1" cap="none" spc="0" dirty="0">
            <a:ln w="0"/>
            <a:solidFill>
              <a:schemeClr val="tx1"/>
            </a:solidFill>
            <a:effectLst/>
            <a:latin typeface="Optima" charset="0"/>
            <a:ea typeface="Optima" charset="0"/>
            <a:cs typeface="Optima" charset="0"/>
          </a:endParaRPr>
        </a:p>
      </dgm:t>
    </dgm:pt>
    <dgm:pt modelId="{C9496D8B-C2C1-D64D-AA49-F5F6C321BE19}" type="sibTrans" cxnId="{3A1D72E0-40B7-C84B-8F49-269B15F5B2D4}">
      <dgm:prSet/>
      <dgm:spPr/>
      <dgm:t>
        <a:bodyPr/>
        <a:lstStyle/>
        <a:p>
          <a:endParaRPr lang="en-US" sz="1000" b="1" cap="none" spc="0">
            <a:ln w="0"/>
            <a:solidFill>
              <a:schemeClr val="tx1"/>
            </a:solidFill>
            <a:effectLst/>
            <a:latin typeface="Optima" charset="0"/>
            <a:ea typeface="Optima" charset="0"/>
            <a:cs typeface="Optima" charset="0"/>
          </a:endParaRPr>
        </a:p>
      </dgm:t>
    </dgm:pt>
    <dgm:pt modelId="{232DD111-E543-EF44-B017-9A3A948C6CA9}">
      <dgm:prSet phldrT="[Text]" custT="1"/>
      <dgm:spPr/>
      <dgm:t>
        <a:bodyPr/>
        <a:lstStyle/>
        <a:p>
          <a:r>
            <a:rPr lang="en-US" sz="1000" b="1" cap="none" spc="0" dirty="0">
              <a:ln w="0"/>
              <a:solidFill>
                <a:schemeClr val="tx1"/>
              </a:solidFill>
              <a:effectLst/>
              <a:latin typeface="Optima" charset="0"/>
              <a:ea typeface="Optima" charset="0"/>
              <a:cs typeface="Optima" charset="0"/>
            </a:rPr>
            <a:t>Consistency</a:t>
          </a:r>
        </a:p>
      </dgm:t>
    </dgm:pt>
    <dgm:pt modelId="{0734BA79-A879-9D4B-9E32-544A5CD77156}" type="parTrans" cxnId="{537D8A7E-A83A-F94B-AD8D-1BF5459B1DAB}">
      <dgm:prSet custT="1"/>
      <dgm:spPr/>
      <dgm:t>
        <a:bodyPr/>
        <a:lstStyle/>
        <a:p>
          <a:endParaRPr lang="en-US" sz="1000" b="1" cap="none" spc="0" dirty="0">
            <a:ln w="0"/>
            <a:solidFill>
              <a:schemeClr val="tx1"/>
            </a:solidFill>
            <a:effectLst/>
            <a:latin typeface="Optima" charset="0"/>
            <a:ea typeface="Optima" charset="0"/>
            <a:cs typeface="Optima" charset="0"/>
          </a:endParaRPr>
        </a:p>
      </dgm:t>
    </dgm:pt>
    <dgm:pt modelId="{4C41B5FA-22F2-B547-B089-A47CC525A6CA}" type="sibTrans" cxnId="{537D8A7E-A83A-F94B-AD8D-1BF5459B1DAB}">
      <dgm:prSet/>
      <dgm:spPr/>
      <dgm:t>
        <a:bodyPr/>
        <a:lstStyle/>
        <a:p>
          <a:pPr rtl="0"/>
          <a:endParaRPr lang="en-US" sz="1000" b="1" cap="none" spc="0">
            <a:ln w="0"/>
            <a:solidFill>
              <a:schemeClr val="tx1"/>
            </a:solidFill>
            <a:effectLst/>
            <a:latin typeface="Optima" charset="0"/>
            <a:ea typeface="Optima" charset="0"/>
            <a:cs typeface="Optima" charset="0"/>
          </a:endParaRPr>
        </a:p>
      </dgm:t>
    </dgm:pt>
    <dgm:pt modelId="{8607C6F1-AD0D-F34B-91F6-15F1262E99B4}">
      <dgm:prSet phldrT="[Text]" custT="1"/>
      <dgm:spPr/>
      <dgm:t>
        <a:bodyPr/>
        <a:lstStyle/>
        <a:p>
          <a:r>
            <a:rPr lang="en-US" sz="1000" b="1" cap="none" spc="0" dirty="0">
              <a:ln w="0"/>
              <a:solidFill>
                <a:schemeClr val="tx1"/>
              </a:solidFill>
              <a:effectLst/>
              <a:latin typeface="Optima" charset="0"/>
              <a:ea typeface="Optima" charset="0"/>
              <a:cs typeface="Optima" charset="0"/>
            </a:rPr>
            <a:t>Availability</a:t>
          </a:r>
        </a:p>
      </dgm:t>
    </dgm:pt>
    <dgm:pt modelId="{28E452AA-0C03-C244-93F7-007AA367EC2E}" type="parTrans" cxnId="{3DECBC5C-1B59-B240-9B6C-75AD3A51D496}">
      <dgm:prSet custT="1"/>
      <dgm:spPr/>
      <dgm:t>
        <a:bodyPr/>
        <a:lstStyle/>
        <a:p>
          <a:endParaRPr lang="en-US" sz="1000" b="1" cap="none" spc="0" dirty="0">
            <a:ln w="0"/>
            <a:solidFill>
              <a:schemeClr val="tx1"/>
            </a:solidFill>
            <a:effectLst/>
            <a:latin typeface="Optima" charset="0"/>
            <a:ea typeface="Optima" charset="0"/>
            <a:cs typeface="Optima" charset="0"/>
          </a:endParaRPr>
        </a:p>
      </dgm:t>
    </dgm:pt>
    <dgm:pt modelId="{43580773-5DA8-1E46-98C4-54A936B3C5A4}" type="sibTrans" cxnId="{3DECBC5C-1B59-B240-9B6C-75AD3A51D496}">
      <dgm:prSet/>
      <dgm:spPr/>
      <dgm:t>
        <a:bodyPr/>
        <a:lstStyle/>
        <a:p>
          <a:endParaRPr lang="en-US" sz="1000" b="1" cap="none" spc="0">
            <a:ln w="0"/>
            <a:solidFill>
              <a:schemeClr val="tx1"/>
            </a:solidFill>
            <a:effectLst/>
            <a:latin typeface="Optima" charset="0"/>
            <a:ea typeface="Optima" charset="0"/>
            <a:cs typeface="Optima" charset="0"/>
          </a:endParaRPr>
        </a:p>
      </dgm:t>
    </dgm:pt>
    <dgm:pt modelId="{DDB6B9D0-1635-9347-BC13-1493E16898B8}">
      <dgm:prSet phldrT="[Text]" custT="1"/>
      <dgm:spPr/>
      <dgm:t>
        <a:bodyPr/>
        <a:lstStyle/>
        <a:p>
          <a:r>
            <a:rPr lang="en-US" sz="1000" b="1" cap="none" spc="0" dirty="0">
              <a:ln w="0"/>
              <a:solidFill>
                <a:schemeClr val="tx1"/>
              </a:solidFill>
              <a:effectLst/>
              <a:latin typeface="Optima" charset="0"/>
              <a:ea typeface="Optima" charset="0"/>
              <a:cs typeface="Optima" charset="0"/>
            </a:rPr>
            <a:t>Timeliness</a:t>
          </a:r>
        </a:p>
      </dgm:t>
    </dgm:pt>
    <dgm:pt modelId="{7962500C-D5E7-5B43-AED5-DA5E31363C53}" type="parTrans" cxnId="{EBB815F0-20A2-2A46-ABCF-9048F9BE1598}">
      <dgm:prSet custT="1"/>
      <dgm:spPr/>
      <dgm:t>
        <a:bodyPr/>
        <a:lstStyle/>
        <a:p>
          <a:endParaRPr lang="en-US" sz="1000" b="1" cap="none" spc="0" dirty="0">
            <a:ln w="0"/>
            <a:solidFill>
              <a:schemeClr val="tx1"/>
            </a:solidFill>
            <a:effectLst/>
            <a:latin typeface="Optima" charset="0"/>
            <a:ea typeface="Optima" charset="0"/>
            <a:cs typeface="Optima" charset="0"/>
          </a:endParaRPr>
        </a:p>
      </dgm:t>
    </dgm:pt>
    <dgm:pt modelId="{2417FF67-5A92-164E-AFB4-BD16AEB7862A}" type="sibTrans" cxnId="{EBB815F0-20A2-2A46-ABCF-9048F9BE1598}">
      <dgm:prSet/>
      <dgm:spPr/>
      <dgm:t>
        <a:bodyPr/>
        <a:lstStyle/>
        <a:p>
          <a:endParaRPr lang="en-US" sz="1000" b="1" cap="none" spc="0">
            <a:ln w="0"/>
            <a:solidFill>
              <a:schemeClr val="tx1"/>
            </a:solidFill>
            <a:effectLst/>
            <a:latin typeface="Optima" charset="0"/>
            <a:ea typeface="Optima" charset="0"/>
            <a:cs typeface="Optima" charset="0"/>
          </a:endParaRPr>
        </a:p>
      </dgm:t>
    </dgm:pt>
    <dgm:pt modelId="{EA6B8AC1-7E7E-704B-A7FC-B5414062FFB1}">
      <dgm:prSet phldrT="[Text]" custT="1"/>
      <dgm:spPr/>
      <dgm:t>
        <a:bodyPr/>
        <a:lstStyle/>
        <a:p>
          <a:r>
            <a:rPr lang="en-US" sz="1000" b="1" cap="none" spc="0" dirty="0">
              <a:ln w="0"/>
              <a:solidFill>
                <a:schemeClr val="tx1"/>
              </a:solidFill>
              <a:effectLst/>
              <a:latin typeface="Optima" charset="0"/>
              <a:ea typeface="Optima" charset="0"/>
              <a:cs typeface="Optima" charset="0"/>
            </a:rPr>
            <a:t>Traceability</a:t>
          </a:r>
        </a:p>
      </dgm:t>
    </dgm:pt>
    <dgm:pt modelId="{E7317C1C-AE3C-3342-B715-5C9D033DA1E8}" type="parTrans" cxnId="{26106974-CC55-6A4B-B038-89885EBDBBE7}">
      <dgm:prSet custT="1"/>
      <dgm:spPr/>
      <dgm:t>
        <a:bodyPr/>
        <a:lstStyle/>
        <a:p>
          <a:endParaRPr lang="en-US" sz="1000" b="1" dirty="0">
            <a:latin typeface="Optima" charset="0"/>
            <a:ea typeface="Optima" charset="0"/>
            <a:cs typeface="Optima" charset="0"/>
          </a:endParaRPr>
        </a:p>
      </dgm:t>
    </dgm:pt>
    <dgm:pt modelId="{A1CDDA47-BE61-B446-B88F-1655B75DA7B0}" type="sibTrans" cxnId="{26106974-CC55-6A4B-B038-89885EBDBBE7}">
      <dgm:prSet/>
      <dgm:spPr/>
      <dgm:t>
        <a:bodyPr/>
        <a:lstStyle/>
        <a:p>
          <a:endParaRPr lang="en-US" sz="1000" b="1">
            <a:latin typeface="Optima" charset="0"/>
            <a:ea typeface="Optima" charset="0"/>
            <a:cs typeface="Optima" charset="0"/>
          </a:endParaRPr>
        </a:p>
      </dgm:t>
    </dgm:pt>
    <dgm:pt modelId="{A8712629-AC50-3742-9823-3E68AFF04D08}" type="pres">
      <dgm:prSet presAssocID="{FA3CB128-6DD6-A048-9BC3-797716863632}" presName="cycle" presStyleCnt="0">
        <dgm:presLayoutVars>
          <dgm:chMax val="1"/>
          <dgm:dir/>
          <dgm:animLvl val="ctr"/>
          <dgm:resizeHandles val="exact"/>
        </dgm:presLayoutVars>
      </dgm:prSet>
      <dgm:spPr/>
    </dgm:pt>
    <dgm:pt modelId="{D8415F92-4D35-D74B-B40A-59BD4CB0BB20}" type="pres">
      <dgm:prSet presAssocID="{C7E1F350-BE0A-2047-BFD3-E7F9619D1668}" presName="centerShape" presStyleLbl="node0" presStyleIdx="0" presStyleCnt="1" custScaleX="120653" custScaleY="116631"/>
      <dgm:spPr/>
    </dgm:pt>
    <dgm:pt modelId="{89BAF226-113B-4E45-941D-D8C0ADD9C516}" type="pres">
      <dgm:prSet presAssocID="{C5F9E311-530E-5B44-9BD0-601B307BEBE7}" presName="Name9" presStyleLbl="parChTrans1D2" presStyleIdx="0" presStyleCnt="6"/>
      <dgm:spPr/>
    </dgm:pt>
    <dgm:pt modelId="{0C551FF8-6C59-1845-85CF-F6506672972D}" type="pres">
      <dgm:prSet presAssocID="{C5F9E311-530E-5B44-9BD0-601B307BEBE7}" presName="connTx" presStyleLbl="parChTrans1D2" presStyleIdx="0" presStyleCnt="6"/>
      <dgm:spPr/>
    </dgm:pt>
    <dgm:pt modelId="{799399E8-8015-7A40-9056-FBBF2EA9B7A9}" type="pres">
      <dgm:prSet presAssocID="{DDFE83FC-E6F1-F441-8E63-7C59C7227AA0}" presName="node" presStyleLbl="node1" presStyleIdx="0" presStyleCnt="6" custScaleX="117886" custScaleY="113956">
        <dgm:presLayoutVars>
          <dgm:bulletEnabled val="1"/>
        </dgm:presLayoutVars>
      </dgm:prSet>
      <dgm:spPr/>
    </dgm:pt>
    <dgm:pt modelId="{19533E1E-C1D2-0A40-805F-E8C7EE9F0607}" type="pres">
      <dgm:prSet presAssocID="{15C8CDB9-D097-2D42-8B2A-9265A7B546FA}" presName="Name9" presStyleLbl="parChTrans1D2" presStyleIdx="1" presStyleCnt="6"/>
      <dgm:spPr/>
    </dgm:pt>
    <dgm:pt modelId="{DF68C21B-A9A4-B841-B476-FD49A67185E3}" type="pres">
      <dgm:prSet presAssocID="{15C8CDB9-D097-2D42-8B2A-9265A7B546FA}" presName="connTx" presStyleLbl="parChTrans1D2" presStyleIdx="1" presStyleCnt="6"/>
      <dgm:spPr/>
    </dgm:pt>
    <dgm:pt modelId="{325C6469-3DD0-AE41-8870-F0D8E3A6B93F}" type="pres">
      <dgm:prSet presAssocID="{B3DC8454-F66D-9945-A9C8-73BA2B67EFAE}" presName="node" presStyleLbl="node1" presStyleIdx="1" presStyleCnt="6" custScaleX="117404" custScaleY="113956">
        <dgm:presLayoutVars>
          <dgm:bulletEnabled val="1"/>
        </dgm:presLayoutVars>
      </dgm:prSet>
      <dgm:spPr/>
    </dgm:pt>
    <dgm:pt modelId="{B228A899-BC33-1740-BA8D-3ACE1FC9BDBB}" type="pres">
      <dgm:prSet presAssocID="{0734BA79-A879-9D4B-9E32-544A5CD77156}" presName="Name9" presStyleLbl="parChTrans1D2" presStyleIdx="2" presStyleCnt="6"/>
      <dgm:spPr/>
    </dgm:pt>
    <dgm:pt modelId="{48D635BA-AB44-F146-8C3E-52C1A93D71DE}" type="pres">
      <dgm:prSet presAssocID="{0734BA79-A879-9D4B-9E32-544A5CD77156}" presName="connTx" presStyleLbl="parChTrans1D2" presStyleIdx="2" presStyleCnt="6"/>
      <dgm:spPr/>
    </dgm:pt>
    <dgm:pt modelId="{21A712BE-600A-3F4F-A7A9-DEBA66778841}" type="pres">
      <dgm:prSet presAssocID="{232DD111-E543-EF44-B017-9A3A948C6CA9}" presName="node" presStyleLbl="node1" presStyleIdx="2" presStyleCnt="6" custScaleX="117886" custScaleY="113956">
        <dgm:presLayoutVars>
          <dgm:bulletEnabled val="1"/>
        </dgm:presLayoutVars>
      </dgm:prSet>
      <dgm:spPr/>
    </dgm:pt>
    <dgm:pt modelId="{86091652-B9C1-2440-A076-0EFD4B67AF3D}" type="pres">
      <dgm:prSet presAssocID="{28E452AA-0C03-C244-93F7-007AA367EC2E}" presName="Name9" presStyleLbl="parChTrans1D2" presStyleIdx="3" presStyleCnt="6"/>
      <dgm:spPr/>
    </dgm:pt>
    <dgm:pt modelId="{D245C78F-589A-E44C-AF84-1EC153607388}" type="pres">
      <dgm:prSet presAssocID="{28E452AA-0C03-C244-93F7-007AA367EC2E}" presName="connTx" presStyleLbl="parChTrans1D2" presStyleIdx="3" presStyleCnt="6"/>
      <dgm:spPr/>
    </dgm:pt>
    <dgm:pt modelId="{E30CBDFE-50CC-5141-A6DE-AF50CADF613A}" type="pres">
      <dgm:prSet presAssocID="{8607C6F1-AD0D-F34B-91F6-15F1262E99B4}" presName="node" presStyleLbl="node1" presStyleIdx="3" presStyleCnt="6" custScaleX="117886" custScaleY="113956">
        <dgm:presLayoutVars>
          <dgm:bulletEnabled val="1"/>
        </dgm:presLayoutVars>
      </dgm:prSet>
      <dgm:spPr/>
    </dgm:pt>
    <dgm:pt modelId="{C3CC8292-FEBB-6C46-9150-899F78BABFD9}" type="pres">
      <dgm:prSet presAssocID="{7962500C-D5E7-5B43-AED5-DA5E31363C53}" presName="Name9" presStyleLbl="parChTrans1D2" presStyleIdx="4" presStyleCnt="6"/>
      <dgm:spPr/>
    </dgm:pt>
    <dgm:pt modelId="{04B26139-23EA-584F-BCD0-DCD50347771E}" type="pres">
      <dgm:prSet presAssocID="{7962500C-D5E7-5B43-AED5-DA5E31363C53}" presName="connTx" presStyleLbl="parChTrans1D2" presStyleIdx="4" presStyleCnt="6"/>
      <dgm:spPr/>
    </dgm:pt>
    <dgm:pt modelId="{9923CE76-1447-D842-990E-E89D86423233}" type="pres">
      <dgm:prSet presAssocID="{DDB6B9D0-1635-9347-BC13-1493E16898B8}" presName="node" presStyleLbl="node1" presStyleIdx="4" presStyleCnt="6" custScaleX="117886" custScaleY="113956">
        <dgm:presLayoutVars>
          <dgm:bulletEnabled val="1"/>
        </dgm:presLayoutVars>
      </dgm:prSet>
      <dgm:spPr/>
    </dgm:pt>
    <dgm:pt modelId="{2A10F08A-6F67-1844-A1F1-D4C1E17C9AAC}" type="pres">
      <dgm:prSet presAssocID="{E7317C1C-AE3C-3342-B715-5C9D033DA1E8}" presName="Name9" presStyleLbl="parChTrans1D2" presStyleIdx="5" presStyleCnt="6"/>
      <dgm:spPr/>
    </dgm:pt>
    <dgm:pt modelId="{423C2DE1-CA26-F146-A1E5-6DD55B4D3BD9}" type="pres">
      <dgm:prSet presAssocID="{E7317C1C-AE3C-3342-B715-5C9D033DA1E8}" presName="connTx" presStyleLbl="parChTrans1D2" presStyleIdx="5" presStyleCnt="6"/>
      <dgm:spPr/>
    </dgm:pt>
    <dgm:pt modelId="{ACA94277-D8A3-3942-928F-96BC38D4BD65}" type="pres">
      <dgm:prSet presAssocID="{EA6B8AC1-7E7E-704B-A7FC-B5414062FFB1}" presName="node" presStyleLbl="node1" presStyleIdx="5" presStyleCnt="6" custScaleX="120653" custScaleY="116631">
        <dgm:presLayoutVars>
          <dgm:bulletEnabled val="1"/>
        </dgm:presLayoutVars>
      </dgm:prSet>
      <dgm:spPr/>
    </dgm:pt>
  </dgm:ptLst>
  <dgm:cxnLst>
    <dgm:cxn modelId="{DCA2460B-ACE5-384B-96E6-7CD4B3DC514E}" type="presOf" srcId="{15C8CDB9-D097-2D42-8B2A-9265A7B546FA}" destId="{DF68C21B-A9A4-B841-B476-FD49A67185E3}" srcOrd="1" destOrd="0" presId="urn:microsoft.com/office/officeart/2005/8/layout/radial1"/>
    <dgm:cxn modelId="{79A72610-484B-5E43-9BD8-3552C7B22AD3}" type="presOf" srcId="{C5F9E311-530E-5B44-9BD0-601B307BEBE7}" destId="{0C551FF8-6C59-1845-85CF-F6506672972D}" srcOrd="1" destOrd="0" presId="urn:microsoft.com/office/officeart/2005/8/layout/radial1"/>
    <dgm:cxn modelId="{3E66242B-AA26-AA4F-93F0-89C4108AA90A}" srcId="{C7E1F350-BE0A-2047-BFD3-E7F9619D1668}" destId="{DDFE83FC-E6F1-F441-8E63-7C59C7227AA0}" srcOrd="0" destOrd="0" parTransId="{C5F9E311-530E-5B44-9BD0-601B307BEBE7}" sibTransId="{984BD43F-2A8C-8D40-8696-0B92BE8FB231}"/>
    <dgm:cxn modelId="{D49DDF32-1C8F-FE4A-BC15-3C5EEAE96891}" type="presOf" srcId="{7962500C-D5E7-5B43-AED5-DA5E31363C53}" destId="{C3CC8292-FEBB-6C46-9150-899F78BABFD9}" srcOrd="0" destOrd="0" presId="urn:microsoft.com/office/officeart/2005/8/layout/radial1"/>
    <dgm:cxn modelId="{94E60535-6DA8-854C-814D-3E15603BD03C}" type="presOf" srcId="{C7E1F350-BE0A-2047-BFD3-E7F9619D1668}" destId="{D8415F92-4D35-D74B-B40A-59BD4CB0BB20}" srcOrd="0" destOrd="0" presId="urn:microsoft.com/office/officeart/2005/8/layout/radial1"/>
    <dgm:cxn modelId="{16E33438-F75D-6048-B3E7-0EF408172F4C}" type="presOf" srcId="{28E452AA-0C03-C244-93F7-007AA367EC2E}" destId="{86091652-B9C1-2440-A076-0EFD4B67AF3D}" srcOrd="0" destOrd="0" presId="urn:microsoft.com/office/officeart/2005/8/layout/radial1"/>
    <dgm:cxn modelId="{3857A23F-DA7E-5C45-8376-9588422EE9F7}" type="presOf" srcId="{E7317C1C-AE3C-3342-B715-5C9D033DA1E8}" destId="{2A10F08A-6F67-1844-A1F1-D4C1E17C9AAC}" srcOrd="0" destOrd="0" presId="urn:microsoft.com/office/officeart/2005/8/layout/radial1"/>
    <dgm:cxn modelId="{3DECBC5C-1B59-B240-9B6C-75AD3A51D496}" srcId="{C7E1F350-BE0A-2047-BFD3-E7F9619D1668}" destId="{8607C6F1-AD0D-F34B-91F6-15F1262E99B4}" srcOrd="3" destOrd="0" parTransId="{28E452AA-0C03-C244-93F7-007AA367EC2E}" sibTransId="{43580773-5DA8-1E46-98C4-54A936B3C5A4}"/>
    <dgm:cxn modelId="{4800AA5D-F3FD-CD48-87E9-5EA6C85B32BB}" type="presOf" srcId="{0734BA79-A879-9D4B-9E32-544A5CD77156}" destId="{48D635BA-AB44-F146-8C3E-52C1A93D71DE}" srcOrd="1" destOrd="0" presId="urn:microsoft.com/office/officeart/2005/8/layout/radial1"/>
    <dgm:cxn modelId="{EB4D6465-C0D6-B346-A5A4-F3E869627301}" type="presOf" srcId="{232DD111-E543-EF44-B017-9A3A948C6CA9}" destId="{21A712BE-600A-3F4F-A7A9-DEBA66778841}" srcOrd="0" destOrd="0" presId="urn:microsoft.com/office/officeart/2005/8/layout/radial1"/>
    <dgm:cxn modelId="{B180E84E-78AF-1341-870E-90153BD89E17}" type="presOf" srcId="{15C8CDB9-D097-2D42-8B2A-9265A7B546FA}" destId="{19533E1E-C1D2-0A40-805F-E8C7EE9F0607}" srcOrd="0" destOrd="0" presId="urn:microsoft.com/office/officeart/2005/8/layout/radial1"/>
    <dgm:cxn modelId="{0A520D71-4CB2-104C-8708-6193F0C4A6E5}" type="presOf" srcId="{E7317C1C-AE3C-3342-B715-5C9D033DA1E8}" destId="{423C2DE1-CA26-F146-A1E5-6DD55B4D3BD9}" srcOrd="1" destOrd="0" presId="urn:microsoft.com/office/officeart/2005/8/layout/radial1"/>
    <dgm:cxn modelId="{26106974-CC55-6A4B-B038-89885EBDBBE7}" srcId="{C7E1F350-BE0A-2047-BFD3-E7F9619D1668}" destId="{EA6B8AC1-7E7E-704B-A7FC-B5414062FFB1}" srcOrd="5" destOrd="0" parTransId="{E7317C1C-AE3C-3342-B715-5C9D033DA1E8}" sibTransId="{A1CDDA47-BE61-B446-B88F-1655B75DA7B0}"/>
    <dgm:cxn modelId="{F9E04D79-F76F-E04F-9D76-AD01EB52AD74}" type="presOf" srcId="{8607C6F1-AD0D-F34B-91F6-15F1262E99B4}" destId="{E30CBDFE-50CC-5141-A6DE-AF50CADF613A}" srcOrd="0" destOrd="0" presId="urn:microsoft.com/office/officeart/2005/8/layout/radial1"/>
    <dgm:cxn modelId="{537D8A7E-A83A-F94B-AD8D-1BF5459B1DAB}" srcId="{C7E1F350-BE0A-2047-BFD3-E7F9619D1668}" destId="{232DD111-E543-EF44-B017-9A3A948C6CA9}" srcOrd="2" destOrd="0" parTransId="{0734BA79-A879-9D4B-9E32-544A5CD77156}" sibTransId="{4C41B5FA-22F2-B547-B089-A47CC525A6CA}"/>
    <dgm:cxn modelId="{F65D6488-08A0-8F44-928F-CEC798A50700}" type="presOf" srcId="{7962500C-D5E7-5B43-AED5-DA5E31363C53}" destId="{04B26139-23EA-584F-BCD0-DCD50347771E}" srcOrd="1" destOrd="0" presId="urn:microsoft.com/office/officeart/2005/8/layout/radial1"/>
    <dgm:cxn modelId="{17A6278F-A408-554D-8254-73B71ED8519E}" type="presOf" srcId="{DDB6B9D0-1635-9347-BC13-1493E16898B8}" destId="{9923CE76-1447-D842-990E-E89D86423233}" srcOrd="0" destOrd="0" presId="urn:microsoft.com/office/officeart/2005/8/layout/radial1"/>
    <dgm:cxn modelId="{1F772998-8752-974F-8E35-ABEEE0FD45DB}" type="presOf" srcId="{DDFE83FC-E6F1-F441-8E63-7C59C7227AA0}" destId="{799399E8-8015-7A40-9056-FBBF2EA9B7A9}" srcOrd="0" destOrd="0" presId="urn:microsoft.com/office/officeart/2005/8/layout/radial1"/>
    <dgm:cxn modelId="{C22B4BBC-EDCA-8E4B-8756-1DAADCDDF2A7}" type="presOf" srcId="{0734BA79-A879-9D4B-9E32-544A5CD77156}" destId="{B228A899-BC33-1740-BA8D-3ACE1FC9BDBB}" srcOrd="0" destOrd="0" presId="urn:microsoft.com/office/officeart/2005/8/layout/radial1"/>
    <dgm:cxn modelId="{3680EBC8-572F-6949-B1D5-0438AE514EDA}" type="presOf" srcId="{FA3CB128-6DD6-A048-9BC3-797716863632}" destId="{A8712629-AC50-3742-9823-3E68AFF04D08}" srcOrd="0" destOrd="0" presId="urn:microsoft.com/office/officeart/2005/8/layout/radial1"/>
    <dgm:cxn modelId="{EFA75DC9-66B1-8441-9B65-6647620937E4}" type="presOf" srcId="{B3DC8454-F66D-9945-A9C8-73BA2B67EFAE}" destId="{325C6469-3DD0-AE41-8870-F0D8E3A6B93F}" srcOrd="0" destOrd="0" presId="urn:microsoft.com/office/officeart/2005/8/layout/radial1"/>
    <dgm:cxn modelId="{63E9A4CE-E4BB-164D-A143-58FE761475C7}" srcId="{FA3CB128-6DD6-A048-9BC3-797716863632}" destId="{C7E1F350-BE0A-2047-BFD3-E7F9619D1668}" srcOrd="0" destOrd="0" parTransId="{88A51B80-CAF2-A64D-B1AA-0475579CB66E}" sibTransId="{4BBAB5D1-54E6-434D-9083-22182ED1D5EF}"/>
    <dgm:cxn modelId="{3A0FBFD2-0F19-8547-BAE6-F822CE3656B3}" type="presOf" srcId="{EA6B8AC1-7E7E-704B-A7FC-B5414062FFB1}" destId="{ACA94277-D8A3-3942-928F-96BC38D4BD65}" srcOrd="0" destOrd="0" presId="urn:microsoft.com/office/officeart/2005/8/layout/radial1"/>
    <dgm:cxn modelId="{93B91DD8-23F0-C445-A37E-DBEFF59C2ABC}" type="presOf" srcId="{28E452AA-0C03-C244-93F7-007AA367EC2E}" destId="{D245C78F-589A-E44C-AF84-1EC153607388}" srcOrd="1" destOrd="0" presId="urn:microsoft.com/office/officeart/2005/8/layout/radial1"/>
    <dgm:cxn modelId="{3A1D72E0-40B7-C84B-8F49-269B15F5B2D4}" srcId="{C7E1F350-BE0A-2047-BFD3-E7F9619D1668}" destId="{B3DC8454-F66D-9945-A9C8-73BA2B67EFAE}" srcOrd="1" destOrd="0" parTransId="{15C8CDB9-D097-2D42-8B2A-9265A7B546FA}" sibTransId="{C9496D8B-C2C1-D64D-AA49-F5F6C321BE19}"/>
    <dgm:cxn modelId="{68629FE3-4955-564F-B9D1-1C99EE78C222}" type="presOf" srcId="{C5F9E311-530E-5B44-9BD0-601B307BEBE7}" destId="{89BAF226-113B-4E45-941D-D8C0ADD9C516}" srcOrd="0" destOrd="0" presId="urn:microsoft.com/office/officeart/2005/8/layout/radial1"/>
    <dgm:cxn modelId="{EBB815F0-20A2-2A46-ABCF-9048F9BE1598}" srcId="{C7E1F350-BE0A-2047-BFD3-E7F9619D1668}" destId="{DDB6B9D0-1635-9347-BC13-1493E16898B8}" srcOrd="4" destOrd="0" parTransId="{7962500C-D5E7-5B43-AED5-DA5E31363C53}" sibTransId="{2417FF67-5A92-164E-AFB4-BD16AEB7862A}"/>
    <dgm:cxn modelId="{3DAAAB3E-8592-5844-8110-B07EC82D21DF}" type="presParOf" srcId="{A8712629-AC50-3742-9823-3E68AFF04D08}" destId="{D8415F92-4D35-D74B-B40A-59BD4CB0BB20}" srcOrd="0" destOrd="0" presId="urn:microsoft.com/office/officeart/2005/8/layout/radial1"/>
    <dgm:cxn modelId="{D9FB2604-18F1-5349-9DFA-EE2DA557D6CF}" type="presParOf" srcId="{A8712629-AC50-3742-9823-3E68AFF04D08}" destId="{89BAF226-113B-4E45-941D-D8C0ADD9C516}" srcOrd="1" destOrd="0" presId="urn:microsoft.com/office/officeart/2005/8/layout/radial1"/>
    <dgm:cxn modelId="{E1471E32-0C7C-F344-A6BE-DC0A5460E8F8}" type="presParOf" srcId="{89BAF226-113B-4E45-941D-D8C0ADD9C516}" destId="{0C551FF8-6C59-1845-85CF-F6506672972D}" srcOrd="0" destOrd="0" presId="urn:microsoft.com/office/officeart/2005/8/layout/radial1"/>
    <dgm:cxn modelId="{A80288D3-AAA6-2241-B962-A3594B469F7B}" type="presParOf" srcId="{A8712629-AC50-3742-9823-3E68AFF04D08}" destId="{799399E8-8015-7A40-9056-FBBF2EA9B7A9}" srcOrd="2" destOrd="0" presId="urn:microsoft.com/office/officeart/2005/8/layout/radial1"/>
    <dgm:cxn modelId="{58F077C1-C81B-4B45-BF7B-A5B593985590}" type="presParOf" srcId="{A8712629-AC50-3742-9823-3E68AFF04D08}" destId="{19533E1E-C1D2-0A40-805F-E8C7EE9F0607}" srcOrd="3" destOrd="0" presId="urn:microsoft.com/office/officeart/2005/8/layout/radial1"/>
    <dgm:cxn modelId="{523E9FB5-2E92-524C-A75C-B818E5155808}" type="presParOf" srcId="{19533E1E-C1D2-0A40-805F-E8C7EE9F0607}" destId="{DF68C21B-A9A4-B841-B476-FD49A67185E3}" srcOrd="0" destOrd="0" presId="urn:microsoft.com/office/officeart/2005/8/layout/radial1"/>
    <dgm:cxn modelId="{85A2A74A-0268-B64D-AAEC-6F99A978AD56}" type="presParOf" srcId="{A8712629-AC50-3742-9823-3E68AFF04D08}" destId="{325C6469-3DD0-AE41-8870-F0D8E3A6B93F}" srcOrd="4" destOrd="0" presId="urn:microsoft.com/office/officeart/2005/8/layout/radial1"/>
    <dgm:cxn modelId="{7923D861-06B0-434E-9605-94CFB25E90EC}" type="presParOf" srcId="{A8712629-AC50-3742-9823-3E68AFF04D08}" destId="{B228A899-BC33-1740-BA8D-3ACE1FC9BDBB}" srcOrd="5" destOrd="0" presId="urn:microsoft.com/office/officeart/2005/8/layout/radial1"/>
    <dgm:cxn modelId="{4BE95455-7B26-D84A-B956-BD8C8F2331D2}" type="presParOf" srcId="{B228A899-BC33-1740-BA8D-3ACE1FC9BDBB}" destId="{48D635BA-AB44-F146-8C3E-52C1A93D71DE}" srcOrd="0" destOrd="0" presId="urn:microsoft.com/office/officeart/2005/8/layout/radial1"/>
    <dgm:cxn modelId="{8F61A651-A900-EF47-98C2-520309C53A41}" type="presParOf" srcId="{A8712629-AC50-3742-9823-3E68AFF04D08}" destId="{21A712BE-600A-3F4F-A7A9-DEBA66778841}" srcOrd="6" destOrd="0" presId="urn:microsoft.com/office/officeart/2005/8/layout/radial1"/>
    <dgm:cxn modelId="{8A0C77AE-7BB0-FD43-86F8-55C16D26647A}" type="presParOf" srcId="{A8712629-AC50-3742-9823-3E68AFF04D08}" destId="{86091652-B9C1-2440-A076-0EFD4B67AF3D}" srcOrd="7" destOrd="0" presId="urn:microsoft.com/office/officeart/2005/8/layout/radial1"/>
    <dgm:cxn modelId="{A75A8C31-D9A5-104B-9428-7B29A290FE0D}" type="presParOf" srcId="{86091652-B9C1-2440-A076-0EFD4B67AF3D}" destId="{D245C78F-589A-E44C-AF84-1EC153607388}" srcOrd="0" destOrd="0" presId="urn:microsoft.com/office/officeart/2005/8/layout/radial1"/>
    <dgm:cxn modelId="{6EDD51B2-AA93-E147-8BA8-CB96BD1A1809}" type="presParOf" srcId="{A8712629-AC50-3742-9823-3E68AFF04D08}" destId="{E30CBDFE-50CC-5141-A6DE-AF50CADF613A}" srcOrd="8" destOrd="0" presId="urn:microsoft.com/office/officeart/2005/8/layout/radial1"/>
    <dgm:cxn modelId="{2F632608-C24A-D94A-9630-38D205BF78AA}" type="presParOf" srcId="{A8712629-AC50-3742-9823-3E68AFF04D08}" destId="{C3CC8292-FEBB-6C46-9150-899F78BABFD9}" srcOrd="9" destOrd="0" presId="urn:microsoft.com/office/officeart/2005/8/layout/radial1"/>
    <dgm:cxn modelId="{0B769337-BD77-714B-AD01-1EBEE307C99E}" type="presParOf" srcId="{C3CC8292-FEBB-6C46-9150-899F78BABFD9}" destId="{04B26139-23EA-584F-BCD0-DCD50347771E}" srcOrd="0" destOrd="0" presId="urn:microsoft.com/office/officeart/2005/8/layout/radial1"/>
    <dgm:cxn modelId="{583A2644-F582-F74B-AC90-B0B567CD0509}" type="presParOf" srcId="{A8712629-AC50-3742-9823-3E68AFF04D08}" destId="{9923CE76-1447-D842-990E-E89D86423233}" srcOrd="10" destOrd="0" presId="urn:microsoft.com/office/officeart/2005/8/layout/radial1"/>
    <dgm:cxn modelId="{CA73CF14-296C-0648-867D-FC107956FCC7}" type="presParOf" srcId="{A8712629-AC50-3742-9823-3E68AFF04D08}" destId="{2A10F08A-6F67-1844-A1F1-D4C1E17C9AAC}" srcOrd="11" destOrd="0" presId="urn:microsoft.com/office/officeart/2005/8/layout/radial1"/>
    <dgm:cxn modelId="{524794BB-FACE-A34D-869F-EDA058C89779}" type="presParOf" srcId="{2A10F08A-6F67-1844-A1F1-D4C1E17C9AAC}" destId="{423C2DE1-CA26-F146-A1E5-6DD55B4D3BD9}" srcOrd="0" destOrd="0" presId="urn:microsoft.com/office/officeart/2005/8/layout/radial1"/>
    <dgm:cxn modelId="{364F9399-D19B-0049-99B9-879E867B513C}" type="presParOf" srcId="{A8712629-AC50-3742-9823-3E68AFF04D08}" destId="{ACA94277-D8A3-3942-928F-96BC38D4BD65}" srcOrd="12" destOrd="0" presId="urn:microsoft.com/office/officeart/2005/8/layout/radial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3CB128-6DD6-A048-9BC3-797716863632}" type="doc">
      <dgm:prSet loTypeId="urn:microsoft.com/office/officeart/2005/8/layout/radial1" loCatId="" qsTypeId="urn:microsoft.com/office/officeart/2005/8/quickstyle/simple4" qsCatId="simple" csTypeId="urn:microsoft.com/office/officeart/2005/8/colors/colorful1" csCatId="colorful" phldr="1"/>
      <dgm:spPr/>
      <dgm:t>
        <a:bodyPr/>
        <a:lstStyle/>
        <a:p>
          <a:endParaRPr lang="en-US"/>
        </a:p>
      </dgm:t>
    </dgm:pt>
    <dgm:pt modelId="{C7E1F350-BE0A-2047-BFD3-E7F9619D1668}">
      <dgm:prSet phldrT="[Text]" custT="1"/>
      <dgm:spPr/>
      <dgm:t>
        <a:bodyPr/>
        <a:lstStyle/>
        <a:p>
          <a:r>
            <a:rPr lang="en-US" sz="1000" b="1" cap="none" spc="0">
              <a:ln w="0"/>
              <a:effectLst/>
              <a:latin typeface="Optima" charset="0"/>
              <a:ea typeface="Optima" charset="0"/>
              <a:cs typeface="Optima" charset="0"/>
            </a:rPr>
            <a:t>Data Quality</a:t>
          </a:r>
        </a:p>
      </dgm:t>
    </dgm:pt>
    <dgm:pt modelId="{88A51B80-CAF2-A64D-B1AA-0475579CB66E}" type="parTrans" cxnId="{63E9A4CE-E4BB-164D-A143-58FE761475C7}">
      <dgm:prSet/>
      <dgm:spPr/>
      <dgm:t>
        <a:bodyPr/>
        <a:lstStyle/>
        <a:p>
          <a:endParaRPr lang="en-US" sz="1000" b="1" cap="none" spc="0">
            <a:ln w="0"/>
            <a:solidFill>
              <a:schemeClr val="tx1"/>
            </a:solidFill>
            <a:effectLst/>
            <a:latin typeface="Optima" charset="0"/>
            <a:ea typeface="Optima" charset="0"/>
            <a:cs typeface="Optima" charset="0"/>
          </a:endParaRPr>
        </a:p>
      </dgm:t>
    </dgm:pt>
    <dgm:pt modelId="{4BBAB5D1-54E6-434D-9083-22182ED1D5EF}" type="sibTrans" cxnId="{63E9A4CE-E4BB-164D-A143-58FE761475C7}">
      <dgm:prSet/>
      <dgm:spPr/>
      <dgm:t>
        <a:bodyPr/>
        <a:lstStyle/>
        <a:p>
          <a:endParaRPr lang="en-US" sz="1000" b="1" cap="none" spc="0">
            <a:ln w="0"/>
            <a:solidFill>
              <a:schemeClr val="tx1"/>
            </a:solidFill>
            <a:effectLst/>
            <a:latin typeface="Optima" charset="0"/>
            <a:ea typeface="Optima" charset="0"/>
            <a:cs typeface="Optima" charset="0"/>
          </a:endParaRPr>
        </a:p>
      </dgm:t>
    </dgm:pt>
    <dgm:pt modelId="{DDFE83FC-E6F1-F441-8E63-7C59C7227AA0}">
      <dgm:prSet phldrT="[Text]" custT="1"/>
      <dgm:spPr/>
      <dgm:t>
        <a:bodyPr/>
        <a:lstStyle/>
        <a:p>
          <a:r>
            <a:rPr lang="en-US" sz="1000" b="1" cap="none" spc="0">
              <a:ln w="0"/>
              <a:effectLst/>
              <a:latin typeface="Optima" charset="0"/>
              <a:ea typeface="Optima" charset="0"/>
              <a:cs typeface="Optima" charset="0"/>
            </a:rPr>
            <a:t>Completeness</a:t>
          </a:r>
        </a:p>
      </dgm:t>
    </dgm:pt>
    <dgm:pt modelId="{C5F9E311-530E-5B44-9BD0-601B307BEBE7}" type="parTrans" cxnId="{3E66242B-AA26-AA4F-93F0-89C4108AA90A}">
      <dgm:prSet custT="1"/>
      <dgm:spPr/>
      <dgm:t>
        <a:bodyPr/>
        <a:lstStyle/>
        <a:p>
          <a:endParaRPr lang="en-US" sz="1000" b="1" cap="none" spc="0">
            <a:ln w="0"/>
            <a:solidFill>
              <a:schemeClr val="tx1"/>
            </a:solidFill>
            <a:effectLst/>
            <a:latin typeface="Optima" charset="0"/>
            <a:ea typeface="Optima" charset="0"/>
            <a:cs typeface="Optima" charset="0"/>
          </a:endParaRPr>
        </a:p>
      </dgm:t>
    </dgm:pt>
    <dgm:pt modelId="{984BD43F-2A8C-8D40-8696-0B92BE8FB231}" type="sibTrans" cxnId="{3E66242B-AA26-AA4F-93F0-89C4108AA90A}">
      <dgm:prSet/>
      <dgm:spPr/>
      <dgm:t>
        <a:bodyPr/>
        <a:lstStyle/>
        <a:p>
          <a:endParaRPr lang="en-US" sz="1000" b="1" cap="none" spc="0">
            <a:ln w="0"/>
            <a:solidFill>
              <a:schemeClr val="tx1"/>
            </a:solidFill>
            <a:effectLst/>
            <a:latin typeface="Optima" charset="0"/>
            <a:ea typeface="Optima" charset="0"/>
            <a:cs typeface="Optima" charset="0"/>
          </a:endParaRPr>
        </a:p>
      </dgm:t>
    </dgm:pt>
    <dgm:pt modelId="{B3DC8454-F66D-9945-A9C8-73BA2B67EFAE}">
      <dgm:prSet phldrT="[Text]" custT="1"/>
      <dgm:spPr/>
      <dgm:t>
        <a:bodyPr/>
        <a:lstStyle/>
        <a:p>
          <a:r>
            <a:rPr lang="en-US" sz="1000" b="1" cap="none" spc="0">
              <a:ln w="0"/>
              <a:effectLst/>
              <a:latin typeface="Optima" charset="0"/>
              <a:ea typeface="Optima" charset="0"/>
              <a:cs typeface="Optima" charset="0"/>
            </a:rPr>
            <a:t>Accuracy</a:t>
          </a:r>
        </a:p>
      </dgm:t>
    </dgm:pt>
    <dgm:pt modelId="{15C8CDB9-D097-2D42-8B2A-9265A7B546FA}" type="parTrans" cxnId="{3A1D72E0-40B7-C84B-8F49-269B15F5B2D4}">
      <dgm:prSet custT="1"/>
      <dgm:spPr/>
      <dgm:t>
        <a:bodyPr/>
        <a:lstStyle/>
        <a:p>
          <a:endParaRPr lang="en-US" sz="1000" b="1" cap="none" spc="0">
            <a:ln w="0"/>
            <a:solidFill>
              <a:schemeClr val="tx1"/>
            </a:solidFill>
            <a:effectLst/>
            <a:latin typeface="Optima" charset="0"/>
            <a:ea typeface="Optima" charset="0"/>
            <a:cs typeface="Optima" charset="0"/>
          </a:endParaRPr>
        </a:p>
      </dgm:t>
    </dgm:pt>
    <dgm:pt modelId="{C9496D8B-C2C1-D64D-AA49-F5F6C321BE19}" type="sibTrans" cxnId="{3A1D72E0-40B7-C84B-8F49-269B15F5B2D4}">
      <dgm:prSet/>
      <dgm:spPr/>
      <dgm:t>
        <a:bodyPr/>
        <a:lstStyle/>
        <a:p>
          <a:endParaRPr lang="en-US" sz="1000" b="1" cap="none" spc="0">
            <a:ln w="0"/>
            <a:solidFill>
              <a:schemeClr val="tx1"/>
            </a:solidFill>
            <a:effectLst/>
            <a:latin typeface="Optima" charset="0"/>
            <a:ea typeface="Optima" charset="0"/>
            <a:cs typeface="Optima" charset="0"/>
          </a:endParaRPr>
        </a:p>
      </dgm:t>
    </dgm:pt>
    <dgm:pt modelId="{232DD111-E543-EF44-B017-9A3A948C6CA9}">
      <dgm:prSet phldrT="[Text]" custT="1"/>
      <dgm:spPr/>
      <dgm:t>
        <a:bodyPr/>
        <a:lstStyle/>
        <a:p>
          <a:r>
            <a:rPr lang="en-US" sz="1000" b="1" cap="none" spc="0">
              <a:ln w="0"/>
              <a:effectLst/>
              <a:latin typeface="Optima" charset="0"/>
              <a:ea typeface="Optima" charset="0"/>
              <a:cs typeface="Optima" charset="0"/>
            </a:rPr>
            <a:t>Consistency</a:t>
          </a:r>
        </a:p>
      </dgm:t>
    </dgm:pt>
    <dgm:pt modelId="{0734BA79-A879-9D4B-9E32-544A5CD77156}" type="parTrans" cxnId="{537D8A7E-A83A-F94B-AD8D-1BF5459B1DAB}">
      <dgm:prSet custT="1"/>
      <dgm:spPr/>
      <dgm:t>
        <a:bodyPr/>
        <a:lstStyle/>
        <a:p>
          <a:endParaRPr lang="en-US" sz="1000" b="1" cap="none" spc="0">
            <a:ln w="0"/>
            <a:solidFill>
              <a:schemeClr val="tx1"/>
            </a:solidFill>
            <a:effectLst/>
            <a:latin typeface="Optima" charset="0"/>
            <a:ea typeface="Optima" charset="0"/>
            <a:cs typeface="Optima" charset="0"/>
          </a:endParaRPr>
        </a:p>
      </dgm:t>
    </dgm:pt>
    <dgm:pt modelId="{4C41B5FA-22F2-B547-B089-A47CC525A6CA}" type="sibTrans" cxnId="{537D8A7E-A83A-F94B-AD8D-1BF5459B1DAB}">
      <dgm:prSet/>
      <dgm:spPr/>
      <dgm:t>
        <a:bodyPr/>
        <a:lstStyle/>
        <a:p>
          <a:pPr rtl="0"/>
          <a:endParaRPr lang="en-US" sz="1000" b="1" cap="none" spc="0">
            <a:ln w="0"/>
            <a:solidFill>
              <a:schemeClr val="tx1"/>
            </a:solidFill>
            <a:effectLst/>
            <a:latin typeface="Optima" charset="0"/>
            <a:ea typeface="Optima" charset="0"/>
            <a:cs typeface="Optima" charset="0"/>
          </a:endParaRPr>
        </a:p>
      </dgm:t>
    </dgm:pt>
    <dgm:pt modelId="{8607C6F1-AD0D-F34B-91F6-15F1262E99B4}">
      <dgm:prSet phldrT="[Text]" custT="1"/>
      <dgm:spPr/>
      <dgm:t>
        <a:bodyPr/>
        <a:lstStyle/>
        <a:p>
          <a:r>
            <a:rPr lang="en-US" sz="1000" b="1" cap="none" spc="0">
              <a:ln w="0"/>
              <a:effectLst/>
              <a:latin typeface="Optima" charset="0"/>
              <a:ea typeface="Optima" charset="0"/>
              <a:cs typeface="Optima" charset="0"/>
            </a:rPr>
            <a:t>Availability</a:t>
          </a:r>
        </a:p>
      </dgm:t>
    </dgm:pt>
    <dgm:pt modelId="{28E452AA-0C03-C244-93F7-007AA367EC2E}" type="parTrans" cxnId="{3DECBC5C-1B59-B240-9B6C-75AD3A51D496}">
      <dgm:prSet custT="1"/>
      <dgm:spPr/>
      <dgm:t>
        <a:bodyPr/>
        <a:lstStyle/>
        <a:p>
          <a:endParaRPr lang="en-US" sz="1000" b="1" cap="none" spc="0">
            <a:ln w="0"/>
            <a:solidFill>
              <a:schemeClr val="tx1"/>
            </a:solidFill>
            <a:effectLst/>
            <a:latin typeface="Optima" charset="0"/>
            <a:ea typeface="Optima" charset="0"/>
            <a:cs typeface="Optima" charset="0"/>
          </a:endParaRPr>
        </a:p>
      </dgm:t>
    </dgm:pt>
    <dgm:pt modelId="{43580773-5DA8-1E46-98C4-54A936B3C5A4}" type="sibTrans" cxnId="{3DECBC5C-1B59-B240-9B6C-75AD3A51D496}">
      <dgm:prSet/>
      <dgm:spPr/>
      <dgm:t>
        <a:bodyPr/>
        <a:lstStyle/>
        <a:p>
          <a:endParaRPr lang="en-US" sz="1000" b="1" cap="none" spc="0">
            <a:ln w="0"/>
            <a:solidFill>
              <a:schemeClr val="tx1"/>
            </a:solidFill>
            <a:effectLst/>
            <a:latin typeface="Optima" charset="0"/>
            <a:ea typeface="Optima" charset="0"/>
            <a:cs typeface="Optima" charset="0"/>
          </a:endParaRPr>
        </a:p>
      </dgm:t>
    </dgm:pt>
    <dgm:pt modelId="{DDB6B9D0-1635-9347-BC13-1493E16898B8}">
      <dgm:prSet phldrT="[Text]" custT="1"/>
      <dgm:spPr/>
      <dgm:t>
        <a:bodyPr/>
        <a:lstStyle/>
        <a:p>
          <a:r>
            <a:rPr lang="en-US" sz="1000" b="1" cap="none" spc="0">
              <a:ln w="0"/>
              <a:effectLst/>
              <a:latin typeface="Optima" charset="0"/>
              <a:ea typeface="Optima" charset="0"/>
              <a:cs typeface="Optima" charset="0"/>
            </a:rPr>
            <a:t>Timeliness</a:t>
          </a:r>
        </a:p>
      </dgm:t>
    </dgm:pt>
    <dgm:pt modelId="{7962500C-D5E7-5B43-AED5-DA5E31363C53}" type="parTrans" cxnId="{EBB815F0-20A2-2A46-ABCF-9048F9BE1598}">
      <dgm:prSet custT="1"/>
      <dgm:spPr/>
      <dgm:t>
        <a:bodyPr/>
        <a:lstStyle/>
        <a:p>
          <a:endParaRPr lang="en-US" sz="1000" b="1" cap="none" spc="0">
            <a:ln w="0"/>
            <a:solidFill>
              <a:schemeClr val="tx1"/>
            </a:solidFill>
            <a:effectLst/>
            <a:latin typeface="Optima" charset="0"/>
            <a:ea typeface="Optima" charset="0"/>
            <a:cs typeface="Optima" charset="0"/>
          </a:endParaRPr>
        </a:p>
      </dgm:t>
    </dgm:pt>
    <dgm:pt modelId="{2417FF67-5A92-164E-AFB4-BD16AEB7862A}" type="sibTrans" cxnId="{EBB815F0-20A2-2A46-ABCF-9048F9BE1598}">
      <dgm:prSet/>
      <dgm:spPr/>
      <dgm:t>
        <a:bodyPr/>
        <a:lstStyle/>
        <a:p>
          <a:endParaRPr lang="en-US" sz="1000" b="1" cap="none" spc="0">
            <a:ln w="0"/>
            <a:solidFill>
              <a:schemeClr val="tx1"/>
            </a:solidFill>
            <a:effectLst/>
            <a:latin typeface="Optima" charset="0"/>
            <a:ea typeface="Optima" charset="0"/>
            <a:cs typeface="Optima" charset="0"/>
          </a:endParaRPr>
        </a:p>
      </dgm:t>
    </dgm:pt>
    <dgm:pt modelId="{EA6B8AC1-7E7E-704B-A7FC-B5414062FFB1}">
      <dgm:prSet phldrT="[Text]" custT="1"/>
      <dgm:spPr/>
      <dgm:t>
        <a:bodyPr/>
        <a:lstStyle/>
        <a:p>
          <a:r>
            <a:rPr lang="en-US" sz="1000" b="1" cap="none" spc="0">
              <a:ln w="0"/>
              <a:effectLst/>
              <a:latin typeface="Optima" charset="0"/>
              <a:ea typeface="Optima" charset="0"/>
              <a:cs typeface="Optima" charset="0"/>
            </a:rPr>
            <a:t>Traceability</a:t>
          </a:r>
        </a:p>
      </dgm:t>
    </dgm:pt>
    <dgm:pt modelId="{E7317C1C-AE3C-3342-B715-5C9D033DA1E8}" type="parTrans" cxnId="{26106974-CC55-6A4B-B038-89885EBDBBE7}">
      <dgm:prSet custT="1"/>
      <dgm:spPr/>
      <dgm:t>
        <a:bodyPr/>
        <a:lstStyle/>
        <a:p>
          <a:endParaRPr lang="en-US" sz="1000" b="1">
            <a:latin typeface="Optima" charset="0"/>
            <a:ea typeface="Optima" charset="0"/>
            <a:cs typeface="Optima" charset="0"/>
          </a:endParaRPr>
        </a:p>
      </dgm:t>
    </dgm:pt>
    <dgm:pt modelId="{A1CDDA47-BE61-B446-B88F-1655B75DA7B0}" type="sibTrans" cxnId="{26106974-CC55-6A4B-B038-89885EBDBBE7}">
      <dgm:prSet/>
      <dgm:spPr/>
      <dgm:t>
        <a:bodyPr/>
        <a:lstStyle/>
        <a:p>
          <a:endParaRPr lang="en-US" sz="1000" b="1">
            <a:latin typeface="Optima" charset="0"/>
            <a:ea typeface="Optima" charset="0"/>
            <a:cs typeface="Optima" charset="0"/>
          </a:endParaRPr>
        </a:p>
      </dgm:t>
    </dgm:pt>
    <dgm:pt modelId="{A8712629-AC50-3742-9823-3E68AFF04D08}" type="pres">
      <dgm:prSet presAssocID="{FA3CB128-6DD6-A048-9BC3-797716863632}" presName="cycle" presStyleCnt="0">
        <dgm:presLayoutVars>
          <dgm:chMax val="1"/>
          <dgm:dir/>
          <dgm:animLvl val="ctr"/>
          <dgm:resizeHandles val="exact"/>
        </dgm:presLayoutVars>
      </dgm:prSet>
      <dgm:spPr/>
    </dgm:pt>
    <dgm:pt modelId="{D8415F92-4D35-D74B-B40A-59BD4CB0BB20}" type="pres">
      <dgm:prSet presAssocID="{C7E1F350-BE0A-2047-BFD3-E7F9619D1668}" presName="centerShape" presStyleLbl="node0" presStyleIdx="0" presStyleCnt="1" custScaleX="120653" custScaleY="116631"/>
      <dgm:spPr/>
    </dgm:pt>
    <dgm:pt modelId="{89BAF226-113B-4E45-941D-D8C0ADD9C516}" type="pres">
      <dgm:prSet presAssocID="{C5F9E311-530E-5B44-9BD0-601B307BEBE7}" presName="Name9" presStyleLbl="parChTrans1D2" presStyleIdx="0" presStyleCnt="6"/>
      <dgm:spPr/>
    </dgm:pt>
    <dgm:pt modelId="{0C551FF8-6C59-1845-85CF-F6506672972D}" type="pres">
      <dgm:prSet presAssocID="{C5F9E311-530E-5B44-9BD0-601B307BEBE7}" presName="connTx" presStyleLbl="parChTrans1D2" presStyleIdx="0" presStyleCnt="6"/>
      <dgm:spPr/>
    </dgm:pt>
    <dgm:pt modelId="{799399E8-8015-7A40-9056-FBBF2EA9B7A9}" type="pres">
      <dgm:prSet presAssocID="{DDFE83FC-E6F1-F441-8E63-7C59C7227AA0}" presName="node" presStyleLbl="node1" presStyleIdx="0" presStyleCnt="6" custScaleX="117886" custScaleY="113956">
        <dgm:presLayoutVars>
          <dgm:bulletEnabled val="1"/>
        </dgm:presLayoutVars>
      </dgm:prSet>
      <dgm:spPr/>
    </dgm:pt>
    <dgm:pt modelId="{19533E1E-C1D2-0A40-805F-E8C7EE9F0607}" type="pres">
      <dgm:prSet presAssocID="{15C8CDB9-D097-2D42-8B2A-9265A7B546FA}" presName="Name9" presStyleLbl="parChTrans1D2" presStyleIdx="1" presStyleCnt="6"/>
      <dgm:spPr/>
    </dgm:pt>
    <dgm:pt modelId="{DF68C21B-A9A4-B841-B476-FD49A67185E3}" type="pres">
      <dgm:prSet presAssocID="{15C8CDB9-D097-2D42-8B2A-9265A7B546FA}" presName="connTx" presStyleLbl="parChTrans1D2" presStyleIdx="1" presStyleCnt="6"/>
      <dgm:spPr/>
    </dgm:pt>
    <dgm:pt modelId="{325C6469-3DD0-AE41-8870-F0D8E3A6B93F}" type="pres">
      <dgm:prSet presAssocID="{B3DC8454-F66D-9945-A9C8-73BA2B67EFAE}" presName="node" presStyleLbl="node1" presStyleIdx="1" presStyleCnt="6" custScaleX="117404" custScaleY="113956">
        <dgm:presLayoutVars>
          <dgm:bulletEnabled val="1"/>
        </dgm:presLayoutVars>
      </dgm:prSet>
      <dgm:spPr/>
    </dgm:pt>
    <dgm:pt modelId="{B228A899-BC33-1740-BA8D-3ACE1FC9BDBB}" type="pres">
      <dgm:prSet presAssocID="{0734BA79-A879-9D4B-9E32-544A5CD77156}" presName="Name9" presStyleLbl="parChTrans1D2" presStyleIdx="2" presStyleCnt="6"/>
      <dgm:spPr/>
    </dgm:pt>
    <dgm:pt modelId="{48D635BA-AB44-F146-8C3E-52C1A93D71DE}" type="pres">
      <dgm:prSet presAssocID="{0734BA79-A879-9D4B-9E32-544A5CD77156}" presName="connTx" presStyleLbl="parChTrans1D2" presStyleIdx="2" presStyleCnt="6"/>
      <dgm:spPr/>
    </dgm:pt>
    <dgm:pt modelId="{21A712BE-600A-3F4F-A7A9-DEBA66778841}" type="pres">
      <dgm:prSet presAssocID="{232DD111-E543-EF44-B017-9A3A948C6CA9}" presName="node" presStyleLbl="node1" presStyleIdx="2" presStyleCnt="6" custScaleX="117886" custScaleY="113956">
        <dgm:presLayoutVars>
          <dgm:bulletEnabled val="1"/>
        </dgm:presLayoutVars>
      </dgm:prSet>
      <dgm:spPr/>
    </dgm:pt>
    <dgm:pt modelId="{86091652-B9C1-2440-A076-0EFD4B67AF3D}" type="pres">
      <dgm:prSet presAssocID="{28E452AA-0C03-C244-93F7-007AA367EC2E}" presName="Name9" presStyleLbl="parChTrans1D2" presStyleIdx="3" presStyleCnt="6"/>
      <dgm:spPr/>
    </dgm:pt>
    <dgm:pt modelId="{D245C78F-589A-E44C-AF84-1EC153607388}" type="pres">
      <dgm:prSet presAssocID="{28E452AA-0C03-C244-93F7-007AA367EC2E}" presName="connTx" presStyleLbl="parChTrans1D2" presStyleIdx="3" presStyleCnt="6"/>
      <dgm:spPr/>
    </dgm:pt>
    <dgm:pt modelId="{E30CBDFE-50CC-5141-A6DE-AF50CADF613A}" type="pres">
      <dgm:prSet presAssocID="{8607C6F1-AD0D-F34B-91F6-15F1262E99B4}" presName="node" presStyleLbl="node1" presStyleIdx="3" presStyleCnt="6" custScaleX="117886" custScaleY="113956">
        <dgm:presLayoutVars>
          <dgm:bulletEnabled val="1"/>
        </dgm:presLayoutVars>
      </dgm:prSet>
      <dgm:spPr/>
    </dgm:pt>
    <dgm:pt modelId="{C3CC8292-FEBB-6C46-9150-899F78BABFD9}" type="pres">
      <dgm:prSet presAssocID="{7962500C-D5E7-5B43-AED5-DA5E31363C53}" presName="Name9" presStyleLbl="parChTrans1D2" presStyleIdx="4" presStyleCnt="6"/>
      <dgm:spPr/>
    </dgm:pt>
    <dgm:pt modelId="{04B26139-23EA-584F-BCD0-DCD50347771E}" type="pres">
      <dgm:prSet presAssocID="{7962500C-D5E7-5B43-AED5-DA5E31363C53}" presName="connTx" presStyleLbl="parChTrans1D2" presStyleIdx="4" presStyleCnt="6"/>
      <dgm:spPr/>
    </dgm:pt>
    <dgm:pt modelId="{9923CE76-1447-D842-990E-E89D86423233}" type="pres">
      <dgm:prSet presAssocID="{DDB6B9D0-1635-9347-BC13-1493E16898B8}" presName="node" presStyleLbl="node1" presStyleIdx="4" presStyleCnt="6" custScaleX="117886" custScaleY="113956">
        <dgm:presLayoutVars>
          <dgm:bulletEnabled val="1"/>
        </dgm:presLayoutVars>
      </dgm:prSet>
      <dgm:spPr/>
    </dgm:pt>
    <dgm:pt modelId="{2A10F08A-6F67-1844-A1F1-D4C1E17C9AAC}" type="pres">
      <dgm:prSet presAssocID="{E7317C1C-AE3C-3342-B715-5C9D033DA1E8}" presName="Name9" presStyleLbl="parChTrans1D2" presStyleIdx="5" presStyleCnt="6"/>
      <dgm:spPr/>
    </dgm:pt>
    <dgm:pt modelId="{423C2DE1-CA26-F146-A1E5-6DD55B4D3BD9}" type="pres">
      <dgm:prSet presAssocID="{E7317C1C-AE3C-3342-B715-5C9D033DA1E8}" presName="connTx" presStyleLbl="parChTrans1D2" presStyleIdx="5" presStyleCnt="6"/>
      <dgm:spPr/>
    </dgm:pt>
    <dgm:pt modelId="{ACA94277-D8A3-3942-928F-96BC38D4BD65}" type="pres">
      <dgm:prSet presAssocID="{EA6B8AC1-7E7E-704B-A7FC-B5414062FFB1}" presName="node" presStyleLbl="node1" presStyleIdx="5" presStyleCnt="6" custScaleX="120653" custScaleY="116631">
        <dgm:presLayoutVars>
          <dgm:bulletEnabled val="1"/>
        </dgm:presLayoutVars>
      </dgm:prSet>
      <dgm:spPr/>
    </dgm:pt>
  </dgm:ptLst>
  <dgm:cxnLst>
    <dgm:cxn modelId="{DCA2460B-ACE5-384B-96E6-7CD4B3DC514E}" type="presOf" srcId="{15C8CDB9-D097-2D42-8B2A-9265A7B546FA}" destId="{DF68C21B-A9A4-B841-B476-FD49A67185E3}" srcOrd="1" destOrd="0" presId="urn:microsoft.com/office/officeart/2005/8/layout/radial1"/>
    <dgm:cxn modelId="{79A72610-484B-5E43-9BD8-3552C7B22AD3}" type="presOf" srcId="{C5F9E311-530E-5B44-9BD0-601B307BEBE7}" destId="{0C551FF8-6C59-1845-85CF-F6506672972D}" srcOrd="1" destOrd="0" presId="urn:microsoft.com/office/officeart/2005/8/layout/radial1"/>
    <dgm:cxn modelId="{3E66242B-AA26-AA4F-93F0-89C4108AA90A}" srcId="{C7E1F350-BE0A-2047-BFD3-E7F9619D1668}" destId="{DDFE83FC-E6F1-F441-8E63-7C59C7227AA0}" srcOrd="0" destOrd="0" parTransId="{C5F9E311-530E-5B44-9BD0-601B307BEBE7}" sibTransId="{984BD43F-2A8C-8D40-8696-0B92BE8FB231}"/>
    <dgm:cxn modelId="{D49DDF32-1C8F-FE4A-BC15-3C5EEAE96891}" type="presOf" srcId="{7962500C-D5E7-5B43-AED5-DA5E31363C53}" destId="{C3CC8292-FEBB-6C46-9150-899F78BABFD9}" srcOrd="0" destOrd="0" presId="urn:microsoft.com/office/officeart/2005/8/layout/radial1"/>
    <dgm:cxn modelId="{94E60535-6DA8-854C-814D-3E15603BD03C}" type="presOf" srcId="{C7E1F350-BE0A-2047-BFD3-E7F9619D1668}" destId="{D8415F92-4D35-D74B-B40A-59BD4CB0BB20}" srcOrd="0" destOrd="0" presId="urn:microsoft.com/office/officeart/2005/8/layout/radial1"/>
    <dgm:cxn modelId="{16E33438-F75D-6048-B3E7-0EF408172F4C}" type="presOf" srcId="{28E452AA-0C03-C244-93F7-007AA367EC2E}" destId="{86091652-B9C1-2440-A076-0EFD4B67AF3D}" srcOrd="0" destOrd="0" presId="urn:microsoft.com/office/officeart/2005/8/layout/radial1"/>
    <dgm:cxn modelId="{3857A23F-DA7E-5C45-8376-9588422EE9F7}" type="presOf" srcId="{E7317C1C-AE3C-3342-B715-5C9D033DA1E8}" destId="{2A10F08A-6F67-1844-A1F1-D4C1E17C9AAC}" srcOrd="0" destOrd="0" presId="urn:microsoft.com/office/officeart/2005/8/layout/radial1"/>
    <dgm:cxn modelId="{3DECBC5C-1B59-B240-9B6C-75AD3A51D496}" srcId="{C7E1F350-BE0A-2047-BFD3-E7F9619D1668}" destId="{8607C6F1-AD0D-F34B-91F6-15F1262E99B4}" srcOrd="3" destOrd="0" parTransId="{28E452AA-0C03-C244-93F7-007AA367EC2E}" sibTransId="{43580773-5DA8-1E46-98C4-54A936B3C5A4}"/>
    <dgm:cxn modelId="{4800AA5D-F3FD-CD48-87E9-5EA6C85B32BB}" type="presOf" srcId="{0734BA79-A879-9D4B-9E32-544A5CD77156}" destId="{48D635BA-AB44-F146-8C3E-52C1A93D71DE}" srcOrd="1" destOrd="0" presId="urn:microsoft.com/office/officeart/2005/8/layout/radial1"/>
    <dgm:cxn modelId="{EB4D6465-C0D6-B346-A5A4-F3E869627301}" type="presOf" srcId="{232DD111-E543-EF44-B017-9A3A948C6CA9}" destId="{21A712BE-600A-3F4F-A7A9-DEBA66778841}" srcOrd="0" destOrd="0" presId="urn:microsoft.com/office/officeart/2005/8/layout/radial1"/>
    <dgm:cxn modelId="{B180E84E-78AF-1341-870E-90153BD89E17}" type="presOf" srcId="{15C8CDB9-D097-2D42-8B2A-9265A7B546FA}" destId="{19533E1E-C1D2-0A40-805F-E8C7EE9F0607}" srcOrd="0" destOrd="0" presId="urn:microsoft.com/office/officeart/2005/8/layout/radial1"/>
    <dgm:cxn modelId="{0A520D71-4CB2-104C-8708-6193F0C4A6E5}" type="presOf" srcId="{E7317C1C-AE3C-3342-B715-5C9D033DA1E8}" destId="{423C2DE1-CA26-F146-A1E5-6DD55B4D3BD9}" srcOrd="1" destOrd="0" presId="urn:microsoft.com/office/officeart/2005/8/layout/radial1"/>
    <dgm:cxn modelId="{26106974-CC55-6A4B-B038-89885EBDBBE7}" srcId="{C7E1F350-BE0A-2047-BFD3-E7F9619D1668}" destId="{EA6B8AC1-7E7E-704B-A7FC-B5414062FFB1}" srcOrd="5" destOrd="0" parTransId="{E7317C1C-AE3C-3342-B715-5C9D033DA1E8}" sibTransId="{A1CDDA47-BE61-B446-B88F-1655B75DA7B0}"/>
    <dgm:cxn modelId="{F9E04D79-F76F-E04F-9D76-AD01EB52AD74}" type="presOf" srcId="{8607C6F1-AD0D-F34B-91F6-15F1262E99B4}" destId="{E30CBDFE-50CC-5141-A6DE-AF50CADF613A}" srcOrd="0" destOrd="0" presId="urn:microsoft.com/office/officeart/2005/8/layout/radial1"/>
    <dgm:cxn modelId="{537D8A7E-A83A-F94B-AD8D-1BF5459B1DAB}" srcId="{C7E1F350-BE0A-2047-BFD3-E7F9619D1668}" destId="{232DD111-E543-EF44-B017-9A3A948C6CA9}" srcOrd="2" destOrd="0" parTransId="{0734BA79-A879-9D4B-9E32-544A5CD77156}" sibTransId="{4C41B5FA-22F2-B547-B089-A47CC525A6CA}"/>
    <dgm:cxn modelId="{F65D6488-08A0-8F44-928F-CEC798A50700}" type="presOf" srcId="{7962500C-D5E7-5B43-AED5-DA5E31363C53}" destId="{04B26139-23EA-584F-BCD0-DCD50347771E}" srcOrd="1" destOrd="0" presId="urn:microsoft.com/office/officeart/2005/8/layout/radial1"/>
    <dgm:cxn modelId="{17A6278F-A408-554D-8254-73B71ED8519E}" type="presOf" srcId="{DDB6B9D0-1635-9347-BC13-1493E16898B8}" destId="{9923CE76-1447-D842-990E-E89D86423233}" srcOrd="0" destOrd="0" presId="urn:microsoft.com/office/officeart/2005/8/layout/radial1"/>
    <dgm:cxn modelId="{1F772998-8752-974F-8E35-ABEEE0FD45DB}" type="presOf" srcId="{DDFE83FC-E6F1-F441-8E63-7C59C7227AA0}" destId="{799399E8-8015-7A40-9056-FBBF2EA9B7A9}" srcOrd="0" destOrd="0" presId="urn:microsoft.com/office/officeart/2005/8/layout/radial1"/>
    <dgm:cxn modelId="{C22B4BBC-EDCA-8E4B-8756-1DAADCDDF2A7}" type="presOf" srcId="{0734BA79-A879-9D4B-9E32-544A5CD77156}" destId="{B228A899-BC33-1740-BA8D-3ACE1FC9BDBB}" srcOrd="0" destOrd="0" presId="urn:microsoft.com/office/officeart/2005/8/layout/radial1"/>
    <dgm:cxn modelId="{3680EBC8-572F-6949-B1D5-0438AE514EDA}" type="presOf" srcId="{FA3CB128-6DD6-A048-9BC3-797716863632}" destId="{A8712629-AC50-3742-9823-3E68AFF04D08}" srcOrd="0" destOrd="0" presId="urn:microsoft.com/office/officeart/2005/8/layout/radial1"/>
    <dgm:cxn modelId="{EFA75DC9-66B1-8441-9B65-6647620937E4}" type="presOf" srcId="{B3DC8454-F66D-9945-A9C8-73BA2B67EFAE}" destId="{325C6469-3DD0-AE41-8870-F0D8E3A6B93F}" srcOrd="0" destOrd="0" presId="urn:microsoft.com/office/officeart/2005/8/layout/radial1"/>
    <dgm:cxn modelId="{63E9A4CE-E4BB-164D-A143-58FE761475C7}" srcId="{FA3CB128-6DD6-A048-9BC3-797716863632}" destId="{C7E1F350-BE0A-2047-BFD3-E7F9619D1668}" srcOrd="0" destOrd="0" parTransId="{88A51B80-CAF2-A64D-B1AA-0475579CB66E}" sibTransId="{4BBAB5D1-54E6-434D-9083-22182ED1D5EF}"/>
    <dgm:cxn modelId="{3A0FBFD2-0F19-8547-BAE6-F822CE3656B3}" type="presOf" srcId="{EA6B8AC1-7E7E-704B-A7FC-B5414062FFB1}" destId="{ACA94277-D8A3-3942-928F-96BC38D4BD65}" srcOrd="0" destOrd="0" presId="urn:microsoft.com/office/officeart/2005/8/layout/radial1"/>
    <dgm:cxn modelId="{93B91DD8-23F0-C445-A37E-DBEFF59C2ABC}" type="presOf" srcId="{28E452AA-0C03-C244-93F7-007AA367EC2E}" destId="{D245C78F-589A-E44C-AF84-1EC153607388}" srcOrd="1" destOrd="0" presId="urn:microsoft.com/office/officeart/2005/8/layout/radial1"/>
    <dgm:cxn modelId="{3A1D72E0-40B7-C84B-8F49-269B15F5B2D4}" srcId="{C7E1F350-BE0A-2047-BFD3-E7F9619D1668}" destId="{B3DC8454-F66D-9945-A9C8-73BA2B67EFAE}" srcOrd="1" destOrd="0" parTransId="{15C8CDB9-D097-2D42-8B2A-9265A7B546FA}" sibTransId="{C9496D8B-C2C1-D64D-AA49-F5F6C321BE19}"/>
    <dgm:cxn modelId="{68629FE3-4955-564F-B9D1-1C99EE78C222}" type="presOf" srcId="{C5F9E311-530E-5B44-9BD0-601B307BEBE7}" destId="{89BAF226-113B-4E45-941D-D8C0ADD9C516}" srcOrd="0" destOrd="0" presId="urn:microsoft.com/office/officeart/2005/8/layout/radial1"/>
    <dgm:cxn modelId="{EBB815F0-20A2-2A46-ABCF-9048F9BE1598}" srcId="{C7E1F350-BE0A-2047-BFD3-E7F9619D1668}" destId="{DDB6B9D0-1635-9347-BC13-1493E16898B8}" srcOrd="4" destOrd="0" parTransId="{7962500C-D5E7-5B43-AED5-DA5E31363C53}" sibTransId="{2417FF67-5A92-164E-AFB4-BD16AEB7862A}"/>
    <dgm:cxn modelId="{3DAAAB3E-8592-5844-8110-B07EC82D21DF}" type="presParOf" srcId="{A8712629-AC50-3742-9823-3E68AFF04D08}" destId="{D8415F92-4D35-D74B-B40A-59BD4CB0BB20}" srcOrd="0" destOrd="0" presId="urn:microsoft.com/office/officeart/2005/8/layout/radial1"/>
    <dgm:cxn modelId="{D9FB2604-18F1-5349-9DFA-EE2DA557D6CF}" type="presParOf" srcId="{A8712629-AC50-3742-9823-3E68AFF04D08}" destId="{89BAF226-113B-4E45-941D-D8C0ADD9C516}" srcOrd="1" destOrd="0" presId="urn:microsoft.com/office/officeart/2005/8/layout/radial1"/>
    <dgm:cxn modelId="{E1471E32-0C7C-F344-A6BE-DC0A5460E8F8}" type="presParOf" srcId="{89BAF226-113B-4E45-941D-D8C0ADD9C516}" destId="{0C551FF8-6C59-1845-85CF-F6506672972D}" srcOrd="0" destOrd="0" presId="urn:microsoft.com/office/officeart/2005/8/layout/radial1"/>
    <dgm:cxn modelId="{A80288D3-AAA6-2241-B962-A3594B469F7B}" type="presParOf" srcId="{A8712629-AC50-3742-9823-3E68AFF04D08}" destId="{799399E8-8015-7A40-9056-FBBF2EA9B7A9}" srcOrd="2" destOrd="0" presId="urn:microsoft.com/office/officeart/2005/8/layout/radial1"/>
    <dgm:cxn modelId="{58F077C1-C81B-4B45-BF7B-A5B593985590}" type="presParOf" srcId="{A8712629-AC50-3742-9823-3E68AFF04D08}" destId="{19533E1E-C1D2-0A40-805F-E8C7EE9F0607}" srcOrd="3" destOrd="0" presId="urn:microsoft.com/office/officeart/2005/8/layout/radial1"/>
    <dgm:cxn modelId="{523E9FB5-2E92-524C-A75C-B818E5155808}" type="presParOf" srcId="{19533E1E-C1D2-0A40-805F-E8C7EE9F0607}" destId="{DF68C21B-A9A4-B841-B476-FD49A67185E3}" srcOrd="0" destOrd="0" presId="urn:microsoft.com/office/officeart/2005/8/layout/radial1"/>
    <dgm:cxn modelId="{85A2A74A-0268-B64D-AAEC-6F99A978AD56}" type="presParOf" srcId="{A8712629-AC50-3742-9823-3E68AFF04D08}" destId="{325C6469-3DD0-AE41-8870-F0D8E3A6B93F}" srcOrd="4" destOrd="0" presId="urn:microsoft.com/office/officeart/2005/8/layout/radial1"/>
    <dgm:cxn modelId="{7923D861-06B0-434E-9605-94CFB25E90EC}" type="presParOf" srcId="{A8712629-AC50-3742-9823-3E68AFF04D08}" destId="{B228A899-BC33-1740-BA8D-3ACE1FC9BDBB}" srcOrd="5" destOrd="0" presId="urn:microsoft.com/office/officeart/2005/8/layout/radial1"/>
    <dgm:cxn modelId="{4BE95455-7B26-D84A-B956-BD8C8F2331D2}" type="presParOf" srcId="{B228A899-BC33-1740-BA8D-3ACE1FC9BDBB}" destId="{48D635BA-AB44-F146-8C3E-52C1A93D71DE}" srcOrd="0" destOrd="0" presId="urn:microsoft.com/office/officeart/2005/8/layout/radial1"/>
    <dgm:cxn modelId="{8F61A651-A900-EF47-98C2-520309C53A41}" type="presParOf" srcId="{A8712629-AC50-3742-9823-3E68AFF04D08}" destId="{21A712BE-600A-3F4F-A7A9-DEBA66778841}" srcOrd="6" destOrd="0" presId="urn:microsoft.com/office/officeart/2005/8/layout/radial1"/>
    <dgm:cxn modelId="{8A0C77AE-7BB0-FD43-86F8-55C16D26647A}" type="presParOf" srcId="{A8712629-AC50-3742-9823-3E68AFF04D08}" destId="{86091652-B9C1-2440-A076-0EFD4B67AF3D}" srcOrd="7" destOrd="0" presId="urn:microsoft.com/office/officeart/2005/8/layout/radial1"/>
    <dgm:cxn modelId="{A75A8C31-D9A5-104B-9428-7B29A290FE0D}" type="presParOf" srcId="{86091652-B9C1-2440-A076-0EFD4B67AF3D}" destId="{D245C78F-589A-E44C-AF84-1EC153607388}" srcOrd="0" destOrd="0" presId="urn:microsoft.com/office/officeart/2005/8/layout/radial1"/>
    <dgm:cxn modelId="{6EDD51B2-AA93-E147-8BA8-CB96BD1A1809}" type="presParOf" srcId="{A8712629-AC50-3742-9823-3E68AFF04D08}" destId="{E30CBDFE-50CC-5141-A6DE-AF50CADF613A}" srcOrd="8" destOrd="0" presId="urn:microsoft.com/office/officeart/2005/8/layout/radial1"/>
    <dgm:cxn modelId="{2F632608-C24A-D94A-9630-38D205BF78AA}" type="presParOf" srcId="{A8712629-AC50-3742-9823-3E68AFF04D08}" destId="{C3CC8292-FEBB-6C46-9150-899F78BABFD9}" srcOrd="9" destOrd="0" presId="urn:microsoft.com/office/officeart/2005/8/layout/radial1"/>
    <dgm:cxn modelId="{0B769337-BD77-714B-AD01-1EBEE307C99E}" type="presParOf" srcId="{C3CC8292-FEBB-6C46-9150-899F78BABFD9}" destId="{04B26139-23EA-584F-BCD0-DCD50347771E}" srcOrd="0" destOrd="0" presId="urn:microsoft.com/office/officeart/2005/8/layout/radial1"/>
    <dgm:cxn modelId="{583A2644-F582-F74B-AC90-B0B567CD0509}" type="presParOf" srcId="{A8712629-AC50-3742-9823-3E68AFF04D08}" destId="{9923CE76-1447-D842-990E-E89D86423233}" srcOrd="10" destOrd="0" presId="urn:microsoft.com/office/officeart/2005/8/layout/radial1"/>
    <dgm:cxn modelId="{CA73CF14-296C-0648-867D-FC107956FCC7}" type="presParOf" srcId="{A8712629-AC50-3742-9823-3E68AFF04D08}" destId="{2A10F08A-6F67-1844-A1F1-D4C1E17C9AAC}" srcOrd="11" destOrd="0" presId="urn:microsoft.com/office/officeart/2005/8/layout/radial1"/>
    <dgm:cxn modelId="{524794BB-FACE-A34D-869F-EDA058C89779}" type="presParOf" srcId="{2A10F08A-6F67-1844-A1F1-D4C1E17C9AAC}" destId="{423C2DE1-CA26-F146-A1E5-6DD55B4D3BD9}" srcOrd="0" destOrd="0" presId="urn:microsoft.com/office/officeart/2005/8/layout/radial1"/>
    <dgm:cxn modelId="{364F9399-D19B-0049-99B9-879E867B513C}" type="presParOf" srcId="{A8712629-AC50-3742-9823-3E68AFF04D08}" destId="{ACA94277-D8A3-3942-928F-96BC38D4BD65}" srcOrd="12" destOrd="0" presId="urn:microsoft.com/office/officeart/2005/8/layout/radial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3CB128-6DD6-A048-9BC3-797716863632}" type="doc">
      <dgm:prSet loTypeId="urn:microsoft.com/office/officeart/2005/8/layout/radial1" loCatId="" qsTypeId="urn:microsoft.com/office/officeart/2005/8/quickstyle/simple4" qsCatId="simple" csTypeId="urn:microsoft.com/office/officeart/2005/8/colors/colorful1" csCatId="colorful" phldr="1"/>
      <dgm:spPr/>
      <dgm:t>
        <a:bodyPr/>
        <a:lstStyle/>
        <a:p>
          <a:endParaRPr lang="en-US"/>
        </a:p>
      </dgm:t>
    </dgm:pt>
    <dgm:pt modelId="{C7E1F350-BE0A-2047-BFD3-E7F9619D1668}">
      <dgm:prSet phldrT="[Text]" custT="1"/>
      <dgm:spPr/>
      <dgm:t>
        <a:bodyPr/>
        <a:lstStyle/>
        <a:p>
          <a:r>
            <a:rPr lang="en-US" sz="1000" b="1" cap="none" spc="0" dirty="0">
              <a:ln w="0"/>
              <a:solidFill>
                <a:schemeClr val="tx1"/>
              </a:solidFill>
              <a:effectLst/>
              <a:latin typeface="Optima" charset="0"/>
              <a:ea typeface="Optima" charset="0"/>
              <a:cs typeface="Optima" charset="0"/>
            </a:rPr>
            <a:t>Data Governance</a:t>
          </a:r>
        </a:p>
      </dgm:t>
    </dgm:pt>
    <dgm:pt modelId="{88A51B80-CAF2-A64D-B1AA-0475579CB66E}" type="parTrans" cxnId="{63E9A4CE-E4BB-164D-A143-58FE761475C7}">
      <dgm:prSet/>
      <dgm:spPr/>
      <dgm:t>
        <a:bodyPr/>
        <a:lstStyle/>
        <a:p>
          <a:endParaRPr lang="en-US" sz="800" b="1" cap="none" spc="0">
            <a:ln w="0"/>
            <a:solidFill>
              <a:schemeClr val="tx1"/>
            </a:solidFill>
            <a:effectLst/>
            <a:latin typeface="Optima" charset="0"/>
            <a:ea typeface="Optima" charset="0"/>
            <a:cs typeface="Optima" charset="0"/>
          </a:endParaRPr>
        </a:p>
      </dgm:t>
    </dgm:pt>
    <dgm:pt modelId="{4BBAB5D1-54E6-434D-9083-22182ED1D5EF}" type="sibTrans" cxnId="{63E9A4CE-E4BB-164D-A143-58FE761475C7}">
      <dgm:prSet/>
      <dgm:spPr/>
      <dgm:t>
        <a:bodyPr/>
        <a:lstStyle/>
        <a:p>
          <a:endParaRPr lang="en-US" sz="800" b="1" cap="none" spc="0">
            <a:ln w="0"/>
            <a:solidFill>
              <a:schemeClr val="tx1"/>
            </a:solidFill>
            <a:effectLst/>
            <a:latin typeface="Optima" charset="0"/>
            <a:ea typeface="Optima" charset="0"/>
            <a:cs typeface="Optima" charset="0"/>
          </a:endParaRPr>
        </a:p>
      </dgm:t>
    </dgm:pt>
    <dgm:pt modelId="{DDFE83FC-E6F1-F441-8E63-7C59C7227AA0}">
      <dgm:prSet phldrT="[Text]" custT="1"/>
      <dgm:spPr/>
      <dgm:t>
        <a:bodyPr/>
        <a:lstStyle/>
        <a:p>
          <a:r>
            <a:rPr lang="en-US" sz="1000" b="1" cap="none" spc="0" dirty="0">
              <a:ln w="0"/>
              <a:solidFill>
                <a:schemeClr val="tx1"/>
              </a:solidFill>
              <a:effectLst/>
              <a:latin typeface="Optima" charset="0"/>
              <a:ea typeface="Optima" charset="0"/>
              <a:cs typeface="Optima" charset="0"/>
            </a:rPr>
            <a:t>Data Architecture Modeling &amp; Design</a:t>
          </a:r>
        </a:p>
      </dgm:t>
    </dgm:pt>
    <dgm:pt modelId="{C5F9E311-530E-5B44-9BD0-601B307BEBE7}" type="parTrans" cxnId="{3E66242B-AA26-AA4F-93F0-89C4108AA90A}">
      <dgm:prSet custT="1"/>
      <dgm:spPr/>
      <dgm:t>
        <a:bodyPr/>
        <a:lstStyle/>
        <a:p>
          <a:endParaRPr lang="en-US" sz="800" b="1" cap="none" spc="0" dirty="0">
            <a:ln w="0"/>
            <a:solidFill>
              <a:schemeClr val="tx1"/>
            </a:solidFill>
            <a:effectLst/>
            <a:latin typeface="Optima" charset="0"/>
            <a:ea typeface="Optima" charset="0"/>
            <a:cs typeface="Optima" charset="0"/>
          </a:endParaRPr>
        </a:p>
      </dgm:t>
    </dgm:pt>
    <dgm:pt modelId="{984BD43F-2A8C-8D40-8696-0B92BE8FB231}" type="sibTrans" cxnId="{3E66242B-AA26-AA4F-93F0-89C4108AA90A}">
      <dgm:prSet/>
      <dgm:spPr/>
      <dgm:t>
        <a:bodyPr/>
        <a:lstStyle/>
        <a:p>
          <a:endParaRPr lang="en-US" sz="800" b="1" cap="none" spc="0">
            <a:ln w="0"/>
            <a:solidFill>
              <a:schemeClr val="tx1"/>
            </a:solidFill>
            <a:effectLst/>
            <a:latin typeface="Optima" charset="0"/>
            <a:ea typeface="Optima" charset="0"/>
            <a:cs typeface="Optima" charset="0"/>
          </a:endParaRPr>
        </a:p>
      </dgm:t>
    </dgm:pt>
    <dgm:pt modelId="{B3DC8454-F66D-9945-A9C8-73BA2B67EFAE}">
      <dgm:prSet phldrT="[Text]" custT="1"/>
      <dgm:spPr/>
      <dgm:t>
        <a:bodyPr/>
        <a:lstStyle/>
        <a:p>
          <a:r>
            <a:rPr lang="en-US" sz="1000" b="1" cap="none" spc="0" dirty="0">
              <a:ln w="0"/>
              <a:solidFill>
                <a:schemeClr val="tx1"/>
              </a:solidFill>
              <a:effectLst/>
              <a:latin typeface="Optima" charset="0"/>
              <a:ea typeface="Optima" charset="0"/>
              <a:cs typeface="Optima" charset="0"/>
            </a:rPr>
            <a:t>Database Management</a:t>
          </a:r>
        </a:p>
      </dgm:t>
    </dgm:pt>
    <dgm:pt modelId="{15C8CDB9-D097-2D42-8B2A-9265A7B546FA}" type="parTrans" cxnId="{3A1D72E0-40B7-C84B-8F49-269B15F5B2D4}">
      <dgm:prSet custT="1"/>
      <dgm:spPr/>
      <dgm:t>
        <a:bodyPr/>
        <a:lstStyle/>
        <a:p>
          <a:endParaRPr lang="en-US" sz="800" b="1" cap="none" spc="0" dirty="0">
            <a:ln w="0"/>
            <a:solidFill>
              <a:schemeClr val="tx1"/>
            </a:solidFill>
            <a:effectLst/>
            <a:latin typeface="Optima" charset="0"/>
            <a:ea typeface="Optima" charset="0"/>
            <a:cs typeface="Optima" charset="0"/>
          </a:endParaRPr>
        </a:p>
      </dgm:t>
    </dgm:pt>
    <dgm:pt modelId="{C9496D8B-C2C1-D64D-AA49-F5F6C321BE19}" type="sibTrans" cxnId="{3A1D72E0-40B7-C84B-8F49-269B15F5B2D4}">
      <dgm:prSet/>
      <dgm:spPr/>
      <dgm:t>
        <a:bodyPr/>
        <a:lstStyle/>
        <a:p>
          <a:endParaRPr lang="en-US" sz="800" b="1" cap="none" spc="0">
            <a:ln w="0"/>
            <a:solidFill>
              <a:schemeClr val="tx1"/>
            </a:solidFill>
            <a:effectLst/>
            <a:latin typeface="Optima" charset="0"/>
            <a:ea typeface="Optima" charset="0"/>
            <a:cs typeface="Optima" charset="0"/>
          </a:endParaRPr>
        </a:p>
      </dgm:t>
    </dgm:pt>
    <dgm:pt modelId="{E253B629-6D3E-DE48-B439-BFAEED30A7C3}">
      <dgm:prSet phldrT="[Text]" custT="1"/>
      <dgm:spPr/>
      <dgm:t>
        <a:bodyPr/>
        <a:lstStyle/>
        <a:p>
          <a:r>
            <a:rPr lang="en-US" sz="1000" b="1" cap="none" spc="0" dirty="0">
              <a:ln w="0"/>
              <a:solidFill>
                <a:schemeClr val="tx1"/>
              </a:solidFill>
              <a:effectLst/>
              <a:latin typeface="Optima" charset="0"/>
              <a:ea typeface="Optima" charset="0"/>
              <a:cs typeface="Optima" charset="0"/>
            </a:rPr>
            <a:t>Data Security Management</a:t>
          </a:r>
        </a:p>
      </dgm:t>
    </dgm:pt>
    <dgm:pt modelId="{F597E468-4D85-6E4A-8333-C3CDDA64908F}" type="parTrans" cxnId="{DDB57318-FAE1-8442-9F91-3137F5E235ED}">
      <dgm:prSet custT="1"/>
      <dgm:spPr/>
      <dgm:t>
        <a:bodyPr/>
        <a:lstStyle/>
        <a:p>
          <a:endParaRPr lang="en-US" sz="800" b="1" cap="none" spc="0" dirty="0">
            <a:ln w="0"/>
            <a:solidFill>
              <a:schemeClr val="tx1"/>
            </a:solidFill>
            <a:effectLst/>
            <a:latin typeface="Optima" charset="0"/>
            <a:ea typeface="Optima" charset="0"/>
            <a:cs typeface="Optima" charset="0"/>
          </a:endParaRPr>
        </a:p>
      </dgm:t>
    </dgm:pt>
    <dgm:pt modelId="{9F6F0559-4B2B-D647-B181-10F79574ABCE}" type="sibTrans" cxnId="{DDB57318-FAE1-8442-9F91-3137F5E235ED}">
      <dgm:prSet/>
      <dgm:spPr/>
      <dgm:t>
        <a:bodyPr/>
        <a:lstStyle/>
        <a:p>
          <a:endParaRPr lang="en-US" sz="800" b="1" cap="none" spc="0">
            <a:ln w="0"/>
            <a:solidFill>
              <a:schemeClr val="tx1"/>
            </a:solidFill>
            <a:effectLst/>
            <a:latin typeface="Optima" charset="0"/>
            <a:ea typeface="Optima" charset="0"/>
            <a:cs typeface="Optima" charset="0"/>
          </a:endParaRPr>
        </a:p>
      </dgm:t>
    </dgm:pt>
    <dgm:pt modelId="{232DD111-E543-EF44-B017-9A3A948C6CA9}">
      <dgm:prSet phldrT="[Text]" custT="1"/>
      <dgm:spPr/>
      <dgm:t>
        <a:bodyPr/>
        <a:lstStyle/>
        <a:p>
          <a:r>
            <a:rPr lang="en-US" sz="1000" b="1" cap="none" spc="0" dirty="0">
              <a:ln w="0"/>
              <a:solidFill>
                <a:schemeClr val="tx1"/>
              </a:solidFill>
              <a:effectLst/>
              <a:latin typeface="Optima" charset="0"/>
              <a:ea typeface="Optima" charset="0"/>
              <a:cs typeface="Optima" charset="0"/>
            </a:rPr>
            <a:t>Reference &amp; Master Data Management</a:t>
          </a:r>
        </a:p>
      </dgm:t>
    </dgm:pt>
    <dgm:pt modelId="{0734BA79-A879-9D4B-9E32-544A5CD77156}" type="parTrans" cxnId="{537D8A7E-A83A-F94B-AD8D-1BF5459B1DAB}">
      <dgm:prSet custT="1"/>
      <dgm:spPr/>
      <dgm:t>
        <a:bodyPr/>
        <a:lstStyle/>
        <a:p>
          <a:endParaRPr lang="en-US" sz="800" b="1" cap="none" spc="0" dirty="0">
            <a:ln w="0"/>
            <a:solidFill>
              <a:schemeClr val="tx1"/>
            </a:solidFill>
            <a:effectLst/>
            <a:latin typeface="Optima" charset="0"/>
            <a:ea typeface="Optima" charset="0"/>
            <a:cs typeface="Optima" charset="0"/>
          </a:endParaRPr>
        </a:p>
      </dgm:t>
    </dgm:pt>
    <dgm:pt modelId="{4C41B5FA-22F2-B547-B089-A47CC525A6CA}" type="sibTrans" cxnId="{537D8A7E-A83A-F94B-AD8D-1BF5459B1DAB}">
      <dgm:prSet/>
      <dgm:spPr/>
      <dgm:t>
        <a:bodyPr/>
        <a:lstStyle/>
        <a:p>
          <a:pPr rtl="0"/>
          <a:endParaRPr lang="en-US" sz="800" b="1" cap="none" spc="0">
            <a:ln w="0"/>
            <a:solidFill>
              <a:schemeClr val="tx1"/>
            </a:solidFill>
            <a:effectLst/>
            <a:latin typeface="Optima" charset="0"/>
            <a:ea typeface="Optima" charset="0"/>
            <a:cs typeface="Optima" charset="0"/>
          </a:endParaRPr>
        </a:p>
      </dgm:t>
    </dgm:pt>
    <dgm:pt modelId="{8607C6F1-AD0D-F34B-91F6-15F1262E99B4}">
      <dgm:prSet phldrT="[Text]" custT="1"/>
      <dgm:spPr/>
      <dgm:t>
        <a:bodyPr/>
        <a:lstStyle/>
        <a:p>
          <a:r>
            <a:rPr lang="en-US" sz="1000" b="1" cap="none" spc="0" dirty="0">
              <a:ln w="0"/>
              <a:solidFill>
                <a:schemeClr val="tx1"/>
              </a:solidFill>
              <a:effectLst/>
              <a:latin typeface="Optima" charset="0"/>
              <a:ea typeface="Optima" charset="0"/>
              <a:cs typeface="Optima" charset="0"/>
            </a:rPr>
            <a:t>Data Warehousing &amp; Business Intelligence Management</a:t>
          </a:r>
        </a:p>
      </dgm:t>
    </dgm:pt>
    <dgm:pt modelId="{28E452AA-0C03-C244-93F7-007AA367EC2E}" type="parTrans" cxnId="{3DECBC5C-1B59-B240-9B6C-75AD3A51D496}">
      <dgm:prSet custT="1"/>
      <dgm:spPr/>
      <dgm:t>
        <a:bodyPr/>
        <a:lstStyle/>
        <a:p>
          <a:endParaRPr lang="en-US" sz="800" b="1" cap="none" spc="0" dirty="0">
            <a:ln w="0"/>
            <a:solidFill>
              <a:schemeClr val="tx1"/>
            </a:solidFill>
            <a:effectLst/>
            <a:latin typeface="Optima" charset="0"/>
            <a:ea typeface="Optima" charset="0"/>
            <a:cs typeface="Optima" charset="0"/>
          </a:endParaRPr>
        </a:p>
      </dgm:t>
    </dgm:pt>
    <dgm:pt modelId="{43580773-5DA8-1E46-98C4-54A936B3C5A4}" type="sibTrans" cxnId="{3DECBC5C-1B59-B240-9B6C-75AD3A51D496}">
      <dgm:prSet/>
      <dgm:spPr/>
      <dgm:t>
        <a:bodyPr/>
        <a:lstStyle/>
        <a:p>
          <a:endParaRPr lang="en-US" sz="800" b="1" cap="none" spc="0">
            <a:ln w="0"/>
            <a:solidFill>
              <a:schemeClr val="tx1"/>
            </a:solidFill>
            <a:effectLst/>
            <a:latin typeface="Optima" charset="0"/>
            <a:ea typeface="Optima" charset="0"/>
            <a:cs typeface="Optima" charset="0"/>
          </a:endParaRPr>
        </a:p>
      </dgm:t>
    </dgm:pt>
    <dgm:pt modelId="{2CA5C33B-0D9B-604C-B400-4254C23494FC}">
      <dgm:prSet phldrT="[Text]" custT="1"/>
      <dgm:spPr/>
      <dgm:t>
        <a:bodyPr/>
        <a:lstStyle/>
        <a:p>
          <a:r>
            <a:rPr lang="en-US" sz="1000" b="1" cap="none" spc="0" dirty="0">
              <a:ln w="0"/>
              <a:solidFill>
                <a:schemeClr val="tx1"/>
              </a:solidFill>
              <a:effectLst/>
              <a:latin typeface="Optima" charset="0"/>
              <a:ea typeface="Optima" charset="0"/>
              <a:cs typeface="Optima" charset="0"/>
            </a:rPr>
            <a:t>Documents &amp; Content Management</a:t>
          </a:r>
        </a:p>
      </dgm:t>
    </dgm:pt>
    <dgm:pt modelId="{36AF7A7F-6D8B-234F-94C1-4B199CE6C9DD}" type="parTrans" cxnId="{BBF0C61C-BF9C-374D-A2D0-E68534C8D3BE}">
      <dgm:prSet custT="1"/>
      <dgm:spPr/>
      <dgm:t>
        <a:bodyPr/>
        <a:lstStyle/>
        <a:p>
          <a:endParaRPr lang="en-US" sz="800" b="1" cap="none" spc="0" dirty="0">
            <a:ln w="0"/>
            <a:solidFill>
              <a:schemeClr val="tx1"/>
            </a:solidFill>
            <a:effectLst/>
            <a:latin typeface="Optima" charset="0"/>
            <a:ea typeface="Optima" charset="0"/>
            <a:cs typeface="Optima" charset="0"/>
          </a:endParaRPr>
        </a:p>
      </dgm:t>
    </dgm:pt>
    <dgm:pt modelId="{7CF0A2E3-0CF8-144E-957B-4A30F33F9B06}" type="sibTrans" cxnId="{BBF0C61C-BF9C-374D-A2D0-E68534C8D3BE}">
      <dgm:prSet/>
      <dgm:spPr/>
      <dgm:t>
        <a:bodyPr/>
        <a:lstStyle/>
        <a:p>
          <a:endParaRPr lang="en-US" sz="800" b="1" cap="none" spc="0">
            <a:ln w="0"/>
            <a:solidFill>
              <a:schemeClr val="tx1"/>
            </a:solidFill>
            <a:effectLst/>
            <a:latin typeface="Optima" charset="0"/>
            <a:ea typeface="Optima" charset="0"/>
            <a:cs typeface="Optima" charset="0"/>
          </a:endParaRPr>
        </a:p>
      </dgm:t>
    </dgm:pt>
    <dgm:pt modelId="{DDB6B9D0-1635-9347-BC13-1493E16898B8}">
      <dgm:prSet phldrT="[Text]" custT="1"/>
      <dgm:spPr/>
      <dgm:t>
        <a:bodyPr/>
        <a:lstStyle/>
        <a:p>
          <a:r>
            <a:rPr lang="en-US" sz="1000" b="1" cap="none" spc="0" dirty="0">
              <a:ln w="0"/>
              <a:solidFill>
                <a:schemeClr val="tx1"/>
              </a:solidFill>
              <a:effectLst/>
              <a:latin typeface="Optima" charset="0"/>
              <a:ea typeface="Optima" charset="0"/>
              <a:cs typeface="Optima" charset="0"/>
            </a:rPr>
            <a:t>Meta Data Management</a:t>
          </a:r>
        </a:p>
      </dgm:t>
    </dgm:pt>
    <dgm:pt modelId="{7962500C-D5E7-5B43-AED5-DA5E31363C53}" type="parTrans" cxnId="{EBB815F0-20A2-2A46-ABCF-9048F9BE1598}">
      <dgm:prSet custT="1"/>
      <dgm:spPr/>
      <dgm:t>
        <a:bodyPr/>
        <a:lstStyle/>
        <a:p>
          <a:endParaRPr lang="en-US" sz="800" b="1" cap="none" spc="0" dirty="0">
            <a:ln w="0"/>
            <a:solidFill>
              <a:schemeClr val="tx1"/>
            </a:solidFill>
            <a:effectLst/>
            <a:latin typeface="Optima" charset="0"/>
            <a:ea typeface="Optima" charset="0"/>
            <a:cs typeface="Optima" charset="0"/>
          </a:endParaRPr>
        </a:p>
      </dgm:t>
    </dgm:pt>
    <dgm:pt modelId="{2417FF67-5A92-164E-AFB4-BD16AEB7862A}" type="sibTrans" cxnId="{EBB815F0-20A2-2A46-ABCF-9048F9BE1598}">
      <dgm:prSet/>
      <dgm:spPr/>
      <dgm:t>
        <a:bodyPr/>
        <a:lstStyle/>
        <a:p>
          <a:endParaRPr lang="en-US" sz="800" b="1" cap="none" spc="0">
            <a:ln w="0"/>
            <a:solidFill>
              <a:schemeClr val="tx1"/>
            </a:solidFill>
            <a:effectLst/>
            <a:latin typeface="Optima" charset="0"/>
            <a:ea typeface="Optima" charset="0"/>
            <a:cs typeface="Optima" charset="0"/>
          </a:endParaRPr>
        </a:p>
      </dgm:t>
    </dgm:pt>
    <dgm:pt modelId="{078C9BD5-B2B0-3244-B296-6ECA66BC3923}">
      <dgm:prSet phldrT="[Text]" custT="1"/>
      <dgm:spPr/>
      <dgm:t>
        <a:bodyPr/>
        <a:lstStyle/>
        <a:p>
          <a:r>
            <a:rPr lang="en-US" sz="1000" b="1" cap="none" spc="0" dirty="0">
              <a:ln w="0"/>
              <a:solidFill>
                <a:schemeClr val="tx1"/>
              </a:solidFill>
              <a:effectLst/>
              <a:latin typeface="Optima" charset="0"/>
              <a:ea typeface="Optima" charset="0"/>
              <a:cs typeface="Optima" charset="0"/>
            </a:rPr>
            <a:t>Data Quality Management</a:t>
          </a:r>
        </a:p>
      </dgm:t>
    </dgm:pt>
    <dgm:pt modelId="{65C56BFC-A485-C04B-9CD8-5DB8CB90FC10}" type="parTrans" cxnId="{4FAB1F80-5938-6D4E-B2A0-9D268EDF38BA}">
      <dgm:prSet custT="1"/>
      <dgm:spPr/>
      <dgm:t>
        <a:bodyPr/>
        <a:lstStyle/>
        <a:p>
          <a:endParaRPr lang="en-US" sz="800" b="1" cap="none" spc="0" dirty="0">
            <a:ln w="0"/>
            <a:solidFill>
              <a:schemeClr val="tx1"/>
            </a:solidFill>
            <a:effectLst/>
            <a:latin typeface="Optima" charset="0"/>
            <a:ea typeface="Optima" charset="0"/>
            <a:cs typeface="Optima" charset="0"/>
          </a:endParaRPr>
        </a:p>
      </dgm:t>
    </dgm:pt>
    <dgm:pt modelId="{AB5AE284-C4D2-714F-B404-EBDDEE04FD05}" type="sibTrans" cxnId="{4FAB1F80-5938-6D4E-B2A0-9D268EDF38BA}">
      <dgm:prSet/>
      <dgm:spPr/>
      <dgm:t>
        <a:bodyPr/>
        <a:lstStyle/>
        <a:p>
          <a:endParaRPr lang="en-US" sz="800" b="1" cap="none" spc="0">
            <a:ln w="0"/>
            <a:solidFill>
              <a:schemeClr val="tx1"/>
            </a:solidFill>
            <a:effectLst/>
            <a:latin typeface="Optima" charset="0"/>
            <a:ea typeface="Optima" charset="0"/>
            <a:cs typeface="Optima" charset="0"/>
          </a:endParaRPr>
        </a:p>
      </dgm:t>
    </dgm:pt>
    <dgm:pt modelId="{EA6B8AC1-7E7E-704B-A7FC-B5414062FFB1}">
      <dgm:prSet phldrT="[Text]" custT="1"/>
      <dgm:spPr/>
      <dgm:t>
        <a:bodyPr/>
        <a:lstStyle/>
        <a:p>
          <a:r>
            <a:rPr lang="en-US" sz="1000" b="1" cap="none" spc="0" dirty="0">
              <a:ln w="0"/>
              <a:solidFill>
                <a:schemeClr val="tx1"/>
              </a:solidFill>
              <a:effectLst/>
              <a:latin typeface="Optima" charset="0"/>
              <a:ea typeface="Optima" charset="0"/>
              <a:cs typeface="Optima" charset="0"/>
            </a:rPr>
            <a:t>Data Integration &amp; Interoperability</a:t>
          </a:r>
        </a:p>
      </dgm:t>
    </dgm:pt>
    <dgm:pt modelId="{E7317C1C-AE3C-3342-B715-5C9D033DA1E8}" type="parTrans" cxnId="{26106974-CC55-6A4B-B038-89885EBDBBE7}">
      <dgm:prSet/>
      <dgm:spPr/>
      <dgm:t>
        <a:bodyPr/>
        <a:lstStyle/>
        <a:p>
          <a:endParaRPr lang="en-US" dirty="0"/>
        </a:p>
      </dgm:t>
    </dgm:pt>
    <dgm:pt modelId="{A1CDDA47-BE61-B446-B88F-1655B75DA7B0}" type="sibTrans" cxnId="{26106974-CC55-6A4B-B038-89885EBDBBE7}">
      <dgm:prSet/>
      <dgm:spPr/>
      <dgm:t>
        <a:bodyPr/>
        <a:lstStyle/>
        <a:p>
          <a:endParaRPr lang="en-US"/>
        </a:p>
      </dgm:t>
    </dgm:pt>
    <dgm:pt modelId="{A8712629-AC50-3742-9823-3E68AFF04D08}" type="pres">
      <dgm:prSet presAssocID="{FA3CB128-6DD6-A048-9BC3-797716863632}" presName="cycle" presStyleCnt="0">
        <dgm:presLayoutVars>
          <dgm:chMax val="1"/>
          <dgm:dir/>
          <dgm:animLvl val="ctr"/>
          <dgm:resizeHandles val="exact"/>
        </dgm:presLayoutVars>
      </dgm:prSet>
      <dgm:spPr/>
    </dgm:pt>
    <dgm:pt modelId="{D8415F92-4D35-D74B-B40A-59BD4CB0BB20}" type="pres">
      <dgm:prSet presAssocID="{C7E1F350-BE0A-2047-BFD3-E7F9619D1668}" presName="centerShape" presStyleLbl="node0" presStyleIdx="0" presStyleCnt="1" custScaleX="120653" custScaleY="116631"/>
      <dgm:spPr/>
    </dgm:pt>
    <dgm:pt modelId="{89BAF226-113B-4E45-941D-D8C0ADD9C516}" type="pres">
      <dgm:prSet presAssocID="{C5F9E311-530E-5B44-9BD0-601B307BEBE7}" presName="Name9" presStyleLbl="parChTrans1D2" presStyleIdx="0" presStyleCnt="9"/>
      <dgm:spPr/>
    </dgm:pt>
    <dgm:pt modelId="{0C551FF8-6C59-1845-85CF-F6506672972D}" type="pres">
      <dgm:prSet presAssocID="{C5F9E311-530E-5B44-9BD0-601B307BEBE7}" presName="connTx" presStyleLbl="parChTrans1D2" presStyleIdx="0" presStyleCnt="9"/>
      <dgm:spPr/>
    </dgm:pt>
    <dgm:pt modelId="{799399E8-8015-7A40-9056-FBBF2EA9B7A9}" type="pres">
      <dgm:prSet presAssocID="{DDFE83FC-E6F1-F441-8E63-7C59C7227AA0}" presName="node" presStyleLbl="node1" presStyleIdx="0" presStyleCnt="9" custScaleX="117886" custScaleY="113956">
        <dgm:presLayoutVars>
          <dgm:bulletEnabled val="1"/>
        </dgm:presLayoutVars>
      </dgm:prSet>
      <dgm:spPr/>
    </dgm:pt>
    <dgm:pt modelId="{19533E1E-C1D2-0A40-805F-E8C7EE9F0607}" type="pres">
      <dgm:prSet presAssocID="{15C8CDB9-D097-2D42-8B2A-9265A7B546FA}" presName="Name9" presStyleLbl="parChTrans1D2" presStyleIdx="1" presStyleCnt="9"/>
      <dgm:spPr/>
    </dgm:pt>
    <dgm:pt modelId="{DF68C21B-A9A4-B841-B476-FD49A67185E3}" type="pres">
      <dgm:prSet presAssocID="{15C8CDB9-D097-2D42-8B2A-9265A7B546FA}" presName="connTx" presStyleLbl="parChTrans1D2" presStyleIdx="1" presStyleCnt="9"/>
      <dgm:spPr/>
    </dgm:pt>
    <dgm:pt modelId="{325C6469-3DD0-AE41-8870-F0D8E3A6B93F}" type="pres">
      <dgm:prSet presAssocID="{B3DC8454-F66D-9945-A9C8-73BA2B67EFAE}" presName="node" presStyleLbl="node1" presStyleIdx="1" presStyleCnt="9" custScaleX="117404" custScaleY="113956">
        <dgm:presLayoutVars>
          <dgm:bulletEnabled val="1"/>
        </dgm:presLayoutVars>
      </dgm:prSet>
      <dgm:spPr/>
    </dgm:pt>
    <dgm:pt modelId="{0FD80D15-D3DF-A045-8AF3-21A397E15E07}" type="pres">
      <dgm:prSet presAssocID="{F597E468-4D85-6E4A-8333-C3CDDA64908F}" presName="Name9" presStyleLbl="parChTrans1D2" presStyleIdx="2" presStyleCnt="9"/>
      <dgm:spPr/>
    </dgm:pt>
    <dgm:pt modelId="{49D04FCA-6087-B743-B0C1-94666B1EBC92}" type="pres">
      <dgm:prSet presAssocID="{F597E468-4D85-6E4A-8333-C3CDDA64908F}" presName="connTx" presStyleLbl="parChTrans1D2" presStyleIdx="2" presStyleCnt="9"/>
      <dgm:spPr/>
    </dgm:pt>
    <dgm:pt modelId="{4658E639-DE8D-A447-9183-8CFA992F7D9E}" type="pres">
      <dgm:prSet presAssocID="{E253B629-6D3E-DE48-B439-BFAEED30A7C3}" presName="node" presStyleLbl="node1" presStyleIdx="2" presStyleCnt="9" custScaleX="117886" custScaleY="113956">
        <dgm:presLayoutVars>
          <dgm:bulletEnabled val="1"/>
        </dgm:presLayoutVars>
      </dgm:prSet>
      <dgm:spPr/>
    </dgm:pt>
    <dgm:pt modelId="{B228A899-BC33-1740-BA8D-3ACE1FC9BDBB}" type="pres">
      <dgm:prSet presAssocID="{0734BA79-A879-9D4B-9E32-544A5CD77156}" presName="Name9" presStyleLbl="parChTrans1D2" presStyleIdx="3" presStyleCnt="9"/>
      <dgm:spPr/>
    </dgm:pt>
    <dgm:pt modelId="{48D635BA-AB44-F146-8C3E-52C1A93D71DE}" type="pres">
      <dgm:prSet presAssocID="{0734BA79-A879-9D4B-9E32-544A5CD77156}" presName="connTx" presStyleLbl="parChTrans1D2" presStyleIdx="3" presStyleCnt="9"/>
      <dgm:spPr/>
    </dgm:pt>
    <dgm:pt modelId="{21A712BE-600A-3F4F-A7A9-DEBA66778841}" type="pres">
      <dgm:prSet presAssocID="{232DD111-E543-EF44-B017-9A3A948C6CA9}" presName="node" presStyleLbl="node1" presStyleIdx="3" presStyleCnt="9" custScaleX="117886" custScaleY="113956">
        <dgm:presLayoutVars>
          <dgm:bulletEnabled val="1"/>
        </dgm:presLayoutVars>
      </dgm:prSet>
      <dgm:spPr/>
    </dgm:pt>
    <dgm:pt modelId="{86091652-B9C1-2440-A076-0EFD4B67AF3D}" type="pres">
      <dgm:prSet presAssocID="{28E452AA-0C03-C244-93F7-007AA367EC2E}" presName="Name9" presStyleLbl="parChTrans1D2" presStyleIdx="4" presStyleCnt="9"/>
      <dgm:spPr/>
    </dgm:pt>
    <dgm:pt modelId="{D245C78F-589A-E44C-AF84-1EC153607388}" type="pres">
      <dgm:prSet presAssocID="{28E452AA-0C03-C244-93F7-007AA367EC2E}" presName="connTx" presStyleLbl="parChTrans1D2" presStyleIdx="4" presStyleCnt="9"/>
      <dgm:spPr/>
    </dgm:pt>
    <dgm:pt modelId="{E30CBDFE-50CC-5141-A6DE-AF50CADF613A}" type="pres">
      <dgm:prSet presAssocID="{8607C6F1-AD0D-F34B-91F6-15F1262E99B4}" presName="node" presStyleLbl="node1" presStyleIdx="4" presStyleCnt="9" custScaleX="117886" custScaleY="113956">
        <dgm:presLayoutVars>
          <dgm:bulletEnabled val="1"/>
        </dgm:presLayoutVars>
      </dgm:prSet>
      <dgm:spPr/>
    </dgm:pt>
    <dgm:pt modelId="{9139D1BD-3CEC-F248-A653-E27AA83A3688}" type="pres">
      <dgm:prSet presAssocID="{36AF7A7F-6D8B-234F-94C1-4B199CE6C9DD}" presName="Name9" presStyleLbl="parChTrans1D2" presStyleIdx="5" presStyleCnt="9"/>
      <dgm:spPr/>
    </dgm:pt>
    <dgm:pt modelId="{5285AEC1-052D-3B4F-A1FC-DB3046E72CD0}" type="pres">
      <dgm:prSet presAssocID="{36AF7A7F-6D8B-234F-94C1-4B199CE6C9DD}" presName="connTx" presStyleLbl="parChTrans1D2" presStyleIdx="5" presStyleCnt="9"/>
      <dgm:spPr/>
    </dgm:pt>
    <dgm:pt modelId="{094A066A-1A87-CA41-9C47-EF7711C02D14}" type="pres">
      <dgm:prSet presAssocID="{2CA5C33B-0D9B-604C-B400-4254C23494FC}" presName="node" presStyleLbl="node1" presStyleIdx="5" presStyleCnt="9" custScaleX="117886" custScaleY="113956">
        <dgm:presLayoutVars>
          <dgm:bulletEnabled val="1"/>
        </dgm:presLayoutVars>
      </dgm:prSet>
      <dgm:spPr/>
    </dgm:pt>
    <dgm:pt modelId="{C3CC8292-FEBB-6C46-9150-899F78BABFD9}" type="pres">
      <dgm:prSet presAssocID="{7962500C-D5E7-5B43-AED5-DA5E31363C53}" presName="Name9" presStyleLbl="parChTrans1D2" presStyleIdx="6" presStyleCnt="9"/>
      <dgm:spPr/>
    </dgm:pt>
    <dgm:pt modelId="{04B26139-23EA-584F-BCD0-DCD50347771E}" type="pres">
      <dgm:prSet presAssocID="{7962500C-D5E7-5B43-AED5-DA5E31363C53}" presName="connTx" presStyleLbl="parChTrans1D2" presStyleIdx="6" presStyleCnt="9"/>
      <dgm:spPr/>
    </dgm:pt>
    <dgm:pt modelId="{9923CE76-1447-D842-990E-E89D86423233}" type="pres">
      <dgm:prSet presAssocID="{DDB6B9D0-1635-9347-BC13-1493E16898B8}" presName="node" presStyleLbl="node1" presStyleIdx="6" presStyleCnt="9" custScaleX="117886" custScaleY="113956">
        <dgm:presLayoutVars>
          <dgm:bulletEnabled val="1"/>
        </dgm:presLayoutVars>
      </dgm:prSet>
      <dgm:spPr/>
    </dgm:pt>
    <dgm:pt modelId="{2A10F08A-6F67-1844-A1F1-D4C1E17C9AAC}" type="pres">
      <dgm:prSet presAssocID="{E7317C1C-AE3C-3342-B715-5C9D033DA1E8}" presName="Name9" presStyleLbl="parChTrans1D2" presStyleIdx="7" presStyleCnt="9"/>
      <dgm:spPr/>
    </dgm:pt>
    <dgm:pt modelId="{423C2DE1-CA26-F146-A1E5-6DD55B4D3BD9}" type="pres">
      <dgm:prSet presAssocID="{E7317C1C-AE3C-3342-B715-5C9D033DA1E8}" presName="connTx" presStyleLbl="parChTrans1D2" presStyleIdx="7" presStyleCnt="9"/>
      <dgm:spPr/>
    </dgm:pt>
    <dgm:pt modelId="{ACA94277-D8A3-3942-928F-96BC38D4BD65}" type="pres">
      <dgm:prSet presAssocID="{EA6B8AC1-7E7E-704B-A7FC-B5414062FFB1}" presName="node" presStyleLbl="node1" presStyleIdx="7" presStyleCnt="9" custScaleX="120653" custScaleY="116631">
        <dgm:presLayoutVars>
          <dgm:bulletEnabled val="1"/>
        </dgm:presLayoutVars>
      </dgm:prSet>
      <dgm:spPr/>
    </dgm:pt>
    <dgm:pt modelId="{A9F7506D-96D5-C84C-8FF4-2D4261C1208F}" type="pres">
      <dgm:prSet presAssocID="{65C56BFC-A485-C04B-9CD8-5DB8CB90FC10}" presName="Name9" presStyleLbl="parChTrans1D2" presStyleIdx="8" presStyleCnt="9"/>
      <dgm:spPr/>
    </dgm:pt>
    <dgm:pt modelId="{CBC6722C-0F98-DA4C-98D8-0BB8D6FEB116}" type="pres">
      <dgm:prSet presAssocID="{65C56BFC-A485-C04B-9CD8-5DB8CB90FC10}" presName="connTx" presStyleLbl="parChTrans1D2" presStyleIdx="8" presStyleCnt="9"/>
      <dgm:spPr/>
    </dgm:pt>
    <dgm:pt modelId="{B6CBA546-1585-E143-8E67-AD8FC6D181AD}" type="pres">
      <dgm:prSet presAssocID="{078C9BD5-B2B0-3244-B296-6ECA66BC3923}" presName="node" presStyleLbl="node1" presStyleIdx="8" presStyleCnt="9" custScaleX="117886" custScaleY="113956">
        <dgm:presLayoutVars>
          <dgm:bulletEnabled val="1"/>
        </dgm:presLayoutVars>
      </dgm:prSet>
      <dgm:spPr/>
    </dgm:pt>
  </dgm:ptLst>
  <dgm:cxnLst>
    <dgm:cxn modelId="{F2F03605-C568-7443-AAB3-9E435E8FD920}" type="presOf" srcId="{C5F9E311-530E-5B44-9BD0-601B307BEBE7}" destId="{0C551FF8-6C59-1845-85CF-F6506672972D}" srcOrd="1" destOrd="0" presId="urn:microsoft.com/office/officeart/2005/8/layout/radial1"/>
    <dgm:cxn modelId="{5BCA2807-765E-2249-8215-968AA289DEC5}" type="presOf" srcId="{2CA5C33B-0D9B-604C-B400-4254C23494FC}" destId="{094A066A-1A87-CA41-9C47-EF7711C02D14}" srcOrd="0" destOrd="0" presId="urn:microsoft.com/office/officeart/2005/8/layout/radial1"/>
    <dgm:cxn modelId="{DDB57318-FAE1-8442-9F91-3137F5E235ED}" srcId="{C7E1F350-BE0A-2047-BFD3-E7F9619D1668}" destId="{E253B629-6D3E-DE48-B439-BFAEED30A7C3}" srcOrd="2" destOrd="0" parTransId="{F597E468-4D85-6E4A-8333-C3CDDA64908F}" sibTransId="{9F6F0559-4B2B-D647-B181-10F79574ABCE}"/>
    <dgm:cxn modelId="{11F78C1C-A471-6A4A-9981-C5D5D110C8EE}" type="presOf" srcId="{7962500C-D5E7-5B43-AED5-DA5E31363C53}" destId="{04B26139-23EA-584F-BCD0-DCD50347771E}" srcOrd="1" destOrd="0" presId="urn:microsoft.com/office/officeart/2005/8/layout/radial1"/>
    <dgm:cxn modelId="{BBF0C61C-BF9C-374D-A2D0-E68534C8D3BE}" srcId="{C7E1F350-BE0A-2047-BFD3-E7F9619D1668}" destId="{2CA5C33B-0D9B-604C-B400-4254C23494FC}" srcOrd="5" destOrd="0" parTransId="{36AF7A7F-6D8B-234F-94C1-4B199CE6C9DD}" sibTransId="{7CF0A2E3-0CF8-144E-957B-4A30F33F9B06}"/>
    <dgm:cxn modelId="{684EFE1D-B638-6B4A-A7B5-0F449745E3D2}" type="presOf" srcId="{8607C6F1-AD0D-F34B-91F6-15F1262E99B4}" destId="{E30CBDFE-50CC-5141-A6DE-AF50CADF613A}" srcOrd="0" destOrd="0" presId="urn:microsoft.com/office/officeart/2005/8/layout/radial1"/>
    <dgm:cxn modelId="{191F181E-1FED-E944-8AA4-BEE806951411}" type="presOf" srcId="{F597E468-4D85-6E4A-8333-C3CDDA64908F}" destId="{0FD80D15-D3DF-A045-8AF3-21A397E15E07}" srcOrd="0" destOrd="0" presId="urn:microsoft.com/office/officeart/2005/8/layout/radial1"/>
    <dgm:cxn modelId="{3E66242B-AA26-AA4F-93F0-89C4108AA90A}" srcId="{C7E1F350-BE0A-2047-BFD3-E7F9619D1668}" destId="{DDFE83FC-E6F1-F441-8E63-7C59C7227AA0}" srcOrd="0" destOrd="0" parTransId="{C5F9E311-530E-5B44-9BD0-601B307BEBE7}" sibTransId="{984BD43F-2A8C-8D40-8696-0B92BE8FB231}"/>
    <dgm:cxn modelId="{3DECBC5C-1B59-B240-9B6C-75AD3A51D496}" srcId="{C7E1F350-BE0A-2047-BFD3-E7F9619D1668}" destId="{8607C6F1-AD0D-F34B-91F6-15F1262E99B4}" srcOrd="4" destOrd="0" parTransId="{28E452AA-0C03-C244-93F7-007AA367EC2E}" sibTransId="{43580773-5DA8-1E46-98C4-54A936B3C5A4}"/>
    <dgm:cxn modelId="{69B7DF5F-FD23-4A49-A4F8-3C272356D587}" type="presOf" srcId="{EA6B8AC1-7E7E-704B-A7FC-B5414062FFB1}" destId="{ACA94277-D8A3-3942-928F-96BC38D4BD65}" srcOrd="0" destOrd="0" presId="urn:microsoft.com/office/officeart/2005/8/layout/radial1"/>
    <dgm:cxn modelId="{F8972F66-D282-CC41-8126-1C87F1B26840}" type="presOf" srcId="{FA3CB128-6DD6-A048-9BC3-797716863632}" destId="{A8712629-AC50-3742-9823-3E68AFF04D08}" srcOrd="0" destOrd="0" presId="urn:microsoft.com/office/officeart/2005/8/layout/radial1"/>
    <dgm:cxn modelId="{26106974-CC55-6A4B-B038-89885EBDBBE7}" srcId="{C7E1F350-BE0A-2047-BFD3-E7F9619D1668}" destId="{EA6B8AC1-7E7E-704B-A7FC-B5414062FFB1}" srcOrd="7" destOrd="0" parTransId="{E7317C1C-AE3C-3342-B715-5C9D033DA1E8}" sibTransId="{A1CDDA47-BE61-B446-B88F-1655B75DA7B0}"/>
    <dgm:cxn modelId="{7F90E574-8BAB-464F-AC34-97FAF4A1F081}" type="presOf" srcId="{15C8CDB9-D097-2D42-8B2A-9265A7B546FA}" destId="{DF68C21B-A9A4-B841-B476-FD49A67185E3}" srcOrd="1" destOrd="0" presId="urn:microsoft.com/office/officeart/2005/8/layout/radial1"/>
    <dgm:cxn modelId="{C9C53E75-6062-E445-849F-C2A88020CA78}" type="presOf" srcId="{0734BA79-A879-9D4B-9E32-544A5CD77156}" destId="{B228A899-BC33-1740-BA8D-3ACE1FC9BDBB}" srcOrd="0" destOrd="0" presId="urn:microsoft.com/office/officeart/2005/8/layout/radial1"/>
    <dgm:cxn modelId="{F39B7976-5861-2F43-9051-77DC6FD05976}" type="presOf" srcId="{F597E468-4D85-6E4A-8333-C3CDDA64908F}" destId="{49D04FCA-6087-B743-B0C1-94666B1EBC92}" srcOrd="1" destOrd="0" presId="urn:microsoft.com/office/officeart/2005/8/layout/radial1"/>
    <dgm:cxn modelId="{3809FB7B-0889-BE4F-B361-FC56A4BF5820}" type="presOf" srcId="{28E452AA-0C03-C244-93F7-007AA367EC2E}" destId="{D245C78F-589A-E44C-AF84-1EC153607388}" srcOrd="1" destOrd="0" presId="urn:microsoft.com/office/officeart/2005/8/layout/radial1"/>
    <dgm:cxn modelId="{537D8A7E-A83A-F94B-AD8D-1BF5459B1DAB}" srcId="{C7E1F350-BE0A-2047-BFD3-E7F9619D1668}" destId="{232DD111-E543-EF44-B017-9A3A948C6CA9}" srcOrd="3" destOrd="0" parTransId="{0734BA79-A879-9D4B-9E32-544A5CD77156}" sibTransId="{4C41B5FA-22F2-B547-B089-A47CC525A6CA}"/>
    <dgm:cxn modelId="{4FAB1F80-5938-6D4E-B2A0-9D268EDF38BA}" srcId="{C7E1F350-BE0A-2047-BFD3-E7F9619D1668}" destId="{078C9BD5-B2B0-3244-B296-6ECA66BC3923}" srcOrd="8" destOrd="0" parTransId="{65C56BFC-A485-C04B-9CD8-5DB8CB90FC10}" sibTransId="{AB5AE284-C4D2-714F-B404-EBDDEE04FD05}"/>
    <dgm:cxn modelId="{66E31084-533B-BB40-8BC3-F5DE2D132778}" type="presOf" srcId="{C7E1F350-BE0A-2047-BFD3-E7F9619D1668}" destId="{D8415F92-4D35-D74B-B40A-59BD4CB0BB20}" srcOrd="0" destOrd="0" presId="urn:microsoft.com/office/officeart/2005/8/layout/radial1"/>
    <dgm:cxn modelId="{77600B88-C8C1-764E-80A6-A5759091E2C5}" type="presOf" srcId="{0734BA79-A879-9D4B-9E32-544A5CD77156}" destId="{48D635BA-AB44-F146-8C3E-52C1A93D71DE}" srcOrd="1" destOrd="0" presId="urn:microsoft.com/office/officeart/2005/8/layout/radial1"/>
    <dgm:cxn modelId="{73FAEE88-78CA-5242-A1A7-C83778E91147}" type="presOf" srcId="{DDB6B9D0-1635-9347-BC13-1493E16898B8}" destId="{9923CE76-1447-D842-990E-E89D86423233}" srcOrd="0" destOrd="0" presId="urn:microsoft.com/office/officeart/2005/8/layout/radial1"/>
    <dgm:cxn modelId="{07BDA592-E336-CA4A-9E53-ED4F5D87D344}" type="presOf" srcId="{15C8CDB9-D097-2D42-8B2A-9265A7B546FA}" destId="{19533E1E-C1D2-0A40-805F-E8C7EE9F0607}" srcOrd="0" destOrd="0" presId="urn:microsoft.com/office/officeart/2005/8/layout/radial1"/>
    <dgm:cxn modelId="{F86F3996-58F0-3B46-800C-DCCE503D1F6C}" type="presOf" srcId="{7962500C-D5E7-5B43-AED5-DA5E31363C53}" destId="{C3CC8292-FEBB-6C46-9150-899F78BABFD9}" srcOrd="0" destOrd="0" presId="urn:microsoft.com/office/officeart/2005/8/layout/radial1"/>
    <dgm:cxn modelId="{6CA06FA3-E078-834E-BEED-5F8238C93DCC}" type="presOf" srcId="{C5F9E311-530E-5B44-9BD0-601B307BEBE7}" destId="{89BAF226-113B-4E45-941D-D8C0ADD9C516}" srcOrd="0" destOrd="0" presId="urn:microsoft.com/office/officeart/2005/8/layout/radial1"/>
    <dgm:cxn modelId="{A6DD0DAA-4048-814D-9116-E6938DFC9B07}" type="presOf" srcId="{36AF7A7F-6D8B-234F-94C1-4B199CE6C9DD}" destId="{9139D1BD-3CEC-F248-A653-E27AA83A3688}" srcOrd="0" destOrd="0" presId="urn:microsoft.com/office/officeart/2005/8/layout/radial1"/>
    <dgm:cxn modelId="{9E1613AA-DDFE-FB4D-B9CF-1D079751969B}" type="presOf" srcId="{36AF7A7F-6D8B-234F-94C1-4B199CE6C9DD}" destId="{5285AEC1-052D-3B4F-A1FC-DB3046E72CD0}" srcOrd="1" destOrd="0" presId="urn:microsoft.com/office/officeart/2005/8/layout/radial1"/>
    <dgm:cxn modelId="{4F3915B1-9802-B94B-ADD6-D7822634001F}" type="presOf" srcId="{65C56BFC-A485-C04B-9CD8-5DB8CB90FC10}" destId="{CBC6722C-0F98-DA4C-98D8-0BB8D6FEB116}" srcOrd="1" destOrd="0" presId="urn:microsoft.com/office/officeart/2005/8/layout/radial1"/>
    <dgm:cxn modelId="{63E9A4CE-E4BB-164D-A143-58FE761475C7}" srcId="{FA3CB128-6DD6-A048-9BC3-797716863632}" destId="{C7E1F350-BE0A-2047-BFD3-E7F9619D1668}" srcOrd="0" destOrd="0" parTransId="{88A51B80-CAF2-A64D-B1AA-0475579CB66E}" sibTransId="{4BBAB5D1-54E6-434D-9083-22182ED1D5EF}"/>
    <dgm:cxn modelId="{5E22FFD0-3AC9-DC47-A3C8-8F0A6FCD7CB2}" type="presOf" srcId="{B3DC8454-F66D-9945-A9C8-73BA2B67EFAE}" destId="{325C6469-3DD0-AE41-8870-F0D8E3A6B93F}" srcOrd="0" destOrd="0" presId="urn:microsoft.com/office/officeart/2005/8/layout/radial1"/>
    <dgm:cxn modelId="{B8DAAFD8-91D1-CE47-8AE6-839ED3B9D17B}" type="presOf" srcId="{28E452AA-0C03-C244-93F7-007AA367EC2E}" destId="{86091652-B9C1-2440-A076-0EFD4B67AF3D}" srcOrd="0" destOrd="0" presId="urn:microsoft.com/office/officeart/2005/8/layout/radial1"/>
    <dgm:cxn modelId="{3A1D72E0-40B7-C84B-8F49-269B15F5B2D4}" srcId="{C7E1F350-BE0A-2047-BFD3-E7F9619D1668}" destId="{B3DC8454-F66D-9945-A9C8-73BA2B67EFAE}" srcOrd="1" destOrd="0" parTransId="{15C8CDB9-D097-2D42-8B2A-9265A7B546FA}" sibTransId="{C9496D8B-C2C1-D64D-AA49-F5F6C321BE19}"/>
    <dgm:cxn modelId="{6A4EB1E7-F487-D740-9EF3-D5FB117C5E7C}" type="presOf" srcId="{078C9BD5-B2B0-3244-B296-6ECA66BC3923}" destId="{B6CBA546-1585-E143-8E67-AD8FC6D181AD}" srcOrd="0" destOrd="0" presId="urn:microsoft.com/office/officeart/2005/8/layout/radial1"/>
    <dgm:cxn modelId="{13B236E9-D588-934D-AD1C-0BAF69F4FDFA}" type="presOf" srcId="{DDFE83FC-E6F1-F441-8E63-7C59C7227AA0}" destId="{799399E8-8015-7A40-9056-FBBF2EA9B7A9}" srcOrd="0" destOrd="0" presId="urn:microsoft.com/office/officeart/2005/8/layout/radial1"/>
    <dgm:cxn modelId="{161E9EEC-78B1-3942-9D7E-DEF3AF8F55A6}" type="presOf" srcId="{E253B629-6D3E-DE48-B439-BFAEED30A7C3}" destId="{4658E639-DE8D-A447-9183-8CFA992F7D9E}" srcOrd="0" destOrd="0" presId="urn:microsoft.com/office/officeart/2005/8/layout/radial1"/>
    <dgm:cxn modelId="{B65833ED-4451-2E4A-9325-C8DC8DB263E2}" type="presOf" srcId="{E7317C1C-AE3C-3342-B715-5C9D033DA1E8}" destId="{2A10F08A-6F67-1844-A1F1-D4C1E17C9AAC}" srcOrd="0" destOrd="0" presId="urn:microsoft.com/office/officeart/2005/8/layout/radial1"/>
    <dgm:cxn modelId="{EBB815F0-20A2-2A46-ABCF-9048F9BE1598}" srcId="{C7E1F350-BE0A-2047-BFD3-E7F9619D1668}" destId="{DDB6B9D0-1635-9347-BC13-1493E16898B8}" srcOrd="6" destOrd="0" parTransId="{7962500C-D5E7-5B43-AED5-DA5E31363C53}" sibTransId="{2417FF67-5A92-164E-AFB4-BD16AEB7862A}"/>
    <dgm:cxn modelId="{4AFA9AF2-CCD7-E349-9F35-8FC43FD19E3E}" type="presOf" srcId="{232DD111-E543-EF44-B017-9A3A948C6CA9}" destId="{21A712BE-600A-3F4F-A7A9-DEBA66778841}" srcOrd="0" destOrd="0" presId="urn:microsoft.com/office/officeart/2005/8/layout/radial1"/>
    <dgm:cxn modelId="{0C2BC5F7-57E5-024C-9BEF-780E098169C9}" type="presOf" srcId="{65C56BFC-A485-C04B-9CD8-5DB8CB90FC10}" destId="{A9F7506D-96D5-C84C-8FF4-2D4261C1208F}" srcOrd="0" destOrd="0" presId="urn:microsoft.com/office/officeart/2005/8/layout/radial1"/>
    <dgm:cxn modelId="{DBF906FD-AEA7-3048-8A32-B03DC15A412A}" type="presOf" srcId="{E7317C1C-AE3C-3342-B715-5C9D033DA1E8}" destId="{423C2DE1-CA26-F146-A1E5-6DD55B4D3BD9}" srcOrd="1" destOrd="0" presId="urn:microsoft.com/office/officeart/2005/8/layout/radial1"/>
    <dgm:cxn modelId="{4D9DDF48-76E5-634C-A9EA-EBB21DFD34E2}" type="presParOf" srcId="{A8712629-AC50-3742-9823-3E68AFF04D08}" destId="{D8415F92-4D35-D74B-B40A-59BD4CB0BB20}" srcOrd="0" destOrd="0" presId="urn:microsoft.com/office/officeart/2005/8/layout/radial1"/>
    <dgm:cxn modelId="{0058A178-5F0F-8B47-B66F-66EA882FE717}" type="presParOf" srcId="{A8712629-AC50-3742-9823-3E68AFF04D08}" destId="{89BAF226-113B-4E45-941D-D8C0ADD9C516}" srcOrd="1" destOrd="0" presId="urn:microsoft.com/office/officeart/2005/8/layout/radial1"/>
    <dgm:cxn modelId="{053D3E60-BC04-2044-A56E-351F40A9211A}" type="presParOf" srcId="{89BAF226-113B-4E45-941D-D8C0ADD9C516}" destId="{0C551FF8-6C59-1845-85CF-F6506672972D}" srcOrd="0" destOrd="0" presId="urn:microsoft.com/office/officeart/2005/8/layout/radial1"/>
    <dgm:cxn modelId="{003929B6-0FC0-9B46-92C0-7EFE8467CE30}" type="presParOf" srcId="{A8712629-AC50-3742-9823-3E68AFF04D08}" destId="{799399E8-8015-7A40-9056-FBBF2EA9B7A9}" srcOrd="2" destOrd="0" presId="urn:microsoft.com/office/officeart/2005/8/layout/radial1"/>
    <dgm:cxn modelId="{2181AD07-89C9-FE4C-85B0-C08054F3ED12}" type="presParOf" srcId="{A8712629-AC50-3742-9823-3E68AFF04D08}" destId="{19533E1E-C1D2-0A40-805F-E8C7EE9F0607}" srcOrd="3" destOrd="0" presId="urn:microsoft.com/office/officeart/2005/8/layout/radial1"/>
    <dgm:cxn modelId="{99253E14-519F-A34D-8D74-C4CABF5E40BC}" type="presParOf" srcId="{19533E1E-C1D2-0A40-805F-E8C7EE9F0607}" destId="{DF68C21B-A9A4-B841-B476-FD49A67185E3}" srcOrd="0" destOrd="0" presId="urn:microsoft.com/office/officeart/2005/8/layout/radial1"/>
    <dgm:cxn modelId="{BF4852AB-275F-0848-8688-9EBBF1AE3AD6}" type="presParOf" srcId="{A8712629-AC50-3742-9823-3E68AFF04D08}" destId="{325C6469-3DD0-AE41-8870-F0D8E3A6B93F}" srcOrd="4" destOrd="0" presId="urn:microsoft.com/office/officeart/2005/8/layout/radial1"/>
    <dgm:cxn modelId="{4B27C99B-41A4-1043-90E2-21C46191B40A}" type="presParOf" srcId="{A8712629-AC50-3742-9823-3E68AFF04D08}" destId="{0FD80D15-D3DF-A045-8AF3-21A397E15E07}" srcOrd="5" destOrd="0" presId="urn:microsoft.com/office/officeart/2005/8/layout/radial1"/>
    <dgm:cxn modelId="{C6348290-97B1-E24A-B90D-47891AAC6199}" type="presParOf" srcId="{0FD80D15-D3DF-A045-8AF3-21A397E15E07}" destId="{49D04FCA-6087-B743-B0C1-94666B1EBC92}" srcOrd="0" destOrd="0" presId="urn:microsoft.com/office/officeart/2005/8/layout/radial1"/>
    <dgm:cxn modelId="{100EE809-B523-C643-8049-2E4D16EFF6C6}" type="presParOf" srcId="{A8712629-AC50-3742-9823-3E68AFF04D08}" destId="{4658E639-DE8D-A447-9183-8CFA992F7D9E}" srcOrd="6" destOrd="0" presId="urn:microsoft.com/office/officeart/2005/8/layout/radial1"/>
    <dgm:cxn modelId="{1EF404BF-763C-7C4C-B170-879298061DB9}" type="presParOf" srcId="{A8712629-AC50-3742-9823-3E68AFF04D08}" destId="{B228A899-BC33-1740-BA8D-3ACE1FC9BDBB}" srcOrd="7" destOrd="0" presId="urn:microsoft.com/office/officeart/2005/8/layout/radial1"/>
    <dgm:cxn modelId="{88B34E45-B86E-6F42-AD1F-5C5EE7B721A4}" type="presParOf" srcId="{B228A899-BC33-1740-BA8D-3ACE1FC9BDBB}" destId="{48D635BA-AB44-F146-8C3E-52C1A93D71DE}" srcOrd="0" destOrd="0" presId="urn:microsoft.com/office/officeart/2005/8/layout/radial1"/>
    <dgm:cxn modelId="{F91CB367-C909-C049-A5C2-67E7E25707D5}" type="presParOf" srcId="{A8712629-AC50-3742-9823-3E68AFF04D08}" destId="{21A712BE-600A-3F4F-A7A9-DEBA66778841}" srcOrd="8" destOrd="0" presId="urn:microsoft.com/office/officeart/2005/8/layout/radial1"/>
    <dgm:cxn modelId="{1A982E9C-024D-CA42-8B61-00EF0B42ECE3}" type="presParOf" srcId="{A8712629-AC50-3742-9823-3E68AFF04D08}" destId="{86091652-B9C1-2440-A076-0EFD4B67AF3D}" srcOrd="9" destOrd="0" presId="urn:microsoft.com/office/officeart/2005/8/layout/radial1"/>
    <dgm:cxn modelId="{1C60C0EA-C507-B34B-86DF-E46A2AAB8D81}" type="presParOf" srcId="{86091652-B9C1-2440-A076-0EFD4B67AF3D}" destId="{D245C78F-589A-E44C-AF84-1EC153607388}" srcOrd="0" destOrd="0" presId="urn:microsoft.com/office/officeart/2005/8/layout/radial1"/>
    <dgm:cxn modelId="{504D3940-9579-5B4A-883C-30D8D2D0DF54}" type="presParOf" srcId="{A8712629-AC50-3742-9823-3E68AFF04D08}" destId="{E30CBDFE-50CC-5141-A6DE-AF50CADF613A}" srcOrd="10" destOrd="0" presId="urn:microsoft.com/office/officeart/2005/8/layout/radial1"/>
    <dgm:cxn modelId="{6318D5C8-5C79-EC40-B49D-0B06F7734FC0}" type="presParOf" srcId="{A8712629-AC50-3742-9823-3E68AFF04D08}" destId="{9139D1BD-3CEC-F248-A653-E27AA83A3688}" srcOrd="11" destOrd="0" presId="urn:microsoft.com/office/officeart/2005/8/layout/radial1"/>
    <dgm:cxn modelId="{4FB19E5B-3D29-2F42-8080-580067578E5B}" type="presParOf" srcId="{9139D1BD-3CEC-F248-A653-E27AA83A3688}" destId="{5285AEC1-052D-3B4F-A1FC-DB3046E72CD0}" srcOrd="0" destOrd="0" presId="urn:microsoft.com/office/officeart/2005/8/layout/radial1"/>
    <dgm:cxn modelId="{8B6CFA24-4A99-AF44-808D-6C3DCF19C4B6}" type="presParOf" srcId="{A8712629-AC50-3742-9823-3E68AFF04D08}" destId="{094A066A-1A87-CA41-9C47-EF7711C02D14}" srcOrd="12" destOrd="0" presId="urn:microsoft.com/office/officeart/2005/8/layout/radial1"/>
    <dgm:cxn modelId="{30A682D7-7AEA-5744-B867-AB3A39A52B3F}" type="presParOf" srcId="{A8712629-AC50-3742-9823-3E68AFF04D08}" destId="{C3CC8292-FEBB-6C46-9150-899F78BABFD9}" srcOrd="13" destOrd="0" presId="urn:microsoft.com/office/officeart/2005/8/layout/radial1"/>
    <dgm:cxn modelId="{C72E8D74-5505-1944-B495-EF362F2960EE}" type="presParOf" srcId="{C3CC8292-FEBB-6C46-9150-899F78BABFD9}" destId="{04B26139-23EA-584F-BCD0-DCD50347771E}" srcOrd="0" destOrd="0" presId="urn:microsoft.com/office/officeart/2005/8/layout/radial1"/>
    <dgm:cxn modelId="{8F647023-AF65-E443-BC30-816EFE078159}" type="presParOf" srcId="{A8712629-AC50-3742-9823-3E68AFF04D08}" destId="{9923CE76-1447-D842-990E-E89D86423233}" srcOrd="14" destOrd="0" presId="urn:microsoft.com/office/officeart/2005/8/layout/radial1"/>
    <dgm:cxn modelId="{AD5E18B1-55A0-7842-B3CC-F85A1FC72301}" type="presParOf" srcId="{A8712629-AC50-3742-9823-3E68AFF04D08}" destId="{2A10F08A-6F67-1844-A1F1-D4C1E17C9AAC}" srcOrd="15" destOrd="0" presId="urn:microsoft.com/office/officeart/2005/8/layout/radial1"/>
    <dgm:cxn modelId="{31A4368B-205E-A54D-9FEB-D63510128D86}" type="presParOf" srcId="{2A10F08A-6F67-1844-A1F1-D4C1E17C9AAC}" destId="{423C2DE1-CA26-F146-A1E5-6DD55B4D3BD9}" srcOrd="0" destOrd="0" presId="urn:microsoft.com/office/officeart/2005/8/layout/radial1"/>
    <dgm:cxn modelId="{5551B86F-FA7A-7042-A5B7-58FBC53FBB31}" type="presParOf" srcId="{A8712629-AC50-3742-9823-3E68AFF04D08}" destId="{ACA94277-D8A3-3942-928F-96BC38D4BD65}" srcOrd="16" destOrd="0" presId="urn:microsoft.com/office/officeart/2005/8/layout/radial1"/>
    <dgm:cxn modelId="{2182B6A4-69A0-684E-885F-B1009DC5240B}" type="presParOf" srcId="{A8712629-AC50-3742-9823-3E68AFF04D08}" destId="{A9F7506D-96D5-C84C-8FF4-2D4261C1208F}" srcOrd="17" destOrd="0" presId="urn:microsoft.com/office/officeart/2005/8/layout/radial1"/>
    <dgm:cxn modelId="{A6EFAEF6-37BD-5B4A-A3CB-3CFCFD96D591}" type="presParOf" srcId="{A9F7506D-96D5-C84C-8FF4-2D4261C1208F}" destId="{CBC6722C-0F98-DA4C-98D8-0BB8D6FEB116}" srcOrd="0" destOrd="0" presId="urn:microsoft.com/office/officeart/2005/8/layout/radial1"/>
    <dgm:cxn modelId="{B9A6907C-AA89-8F4F-B983-C8B7550D3FD5}" type="presParOf" srcId="{A8712629-AC50-3742-9823-3E68AFF04D08}" destId="{B6CBA546-1585-E143-8E67-AD8FC6D181AD}" srcOrd="18" destOrd="0" presId="urn:microsoft.com/office/officeart/2005/8/layout/radial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306911-10AC-7E4D-A55D-702FC8424D9E}" type="doc">
      <dgm:prSet loTypeId="urn:microsoft.com/office/officeart/2005/8/layout/bList2" loCatId="" qsTypeId="urn:microsoft.com/office/officeart/2005/8/quickstyle/simple4" qsCatId="simple" csTypeId="urn:microsoft.com/office/officeart/2005/8/colors/colorful1" csCatId="colorful" phldr="1"/>
      <dgm:spPr/>
      <dgm:t>
        <a:bodyPr/>
        <a:lstStyle/>
        <a:p>
          <a:endParaRPr lang="en-US"/>
        </a:p>
      </dgm:t>
    </dgm:pt>
    <dgm:pt modelId="{E467BB6A-5C88-5E4B-9F48-3CD0DC9B3BBE}">
      <dgm:prSet phldrT="[Text]"/>
      <dgm:spPr/>
      <dgm:t>
        <a:bodyPr/>
        <a:lstStyle/>
        <a:p>
          <a:r>
            <a:rPr lang="en-US" dirty="0">
              <a:solidFill>
                <a:schemeClr val="tx1"/>
              </a:solidFill>
              <a:latin typeface="Optima"/>
              <a:cs typeface="Optima"/>
            </a:rPr>
            <a:t>Board of Directors</a:t>
          </a:r>
        </a:p>
      </dgm:t>
    </dgm:pt>
    <dgm:pt modelId="{B743D1AA-FD83-3A40-AF5A-8CE2BAF02DFD}" type="parTrans" cxnId="{DB54F721-F70F-7947-83A4-024ECE959F2A}">
      <dgm:prSet/>
      <dgm:spPr/>
      <dgm:t>
        <a:bodyPr/>
        <a:lstStyle/>
        <a:p>
          <a:endParaRPr lang="en-US">
            <a:latin typeface="Optima"/>
            <a:cs typeface="Optima"/>
          </a:endParaRPr>
        </a:p>
      </dgm:t>
    </dgm:pt>
    <dgm:pt modelId="{DB05038F-DA9D-6444-9401-43976A519218}" type="sibTrans" cxnId="{DB54F721-F70F-7947-83A4-024ECE959F2A}">
      <dgm:prSet/>
      <dgm:spPr/>
      <dgm:t>
        <a:bodyPr/>
        <a:lstStyle/>
        <a:p>
          <a:endParaRPr lang="en-US">
            <a:latin typeface="Optima"/>
            <a:cs typeface="Optima"/>
          </a:endParaRPr>
        </a:p>
      </dgm:t>
    </dgm:pt>
    <dgm:pt modelId="{7A4215EF-3E4D-514C-9D05-E524F09B9CBD}">
      <dgm:prSet phldrT="[Text]" custT="1"/>
      <dgm:spPr/>
      <dgm:t>
        <a:bodyPr/>
        <a:lstStyle/>
        <a:p>
          <a:pPr rtl="0"/>
          <a:r>
            <a:rPr lang="en-US" sz="1400" b="1" kern="1200" dirty="0">
              <a:solidFill>
                <a:srgbClr val="002060"/>
              </a:solidFill>
              <a:latin typeface="Optima" charset="0"/>
              <a:ea typeface="+mn-ea"/>
              <a:cs typeface="+mn-cs"/>
            </a:rPr>
            <a:t>Executive Management</a:t>
          </a:r>
        </a:p>
      </dgm:t>
    </dgm:pt>
    <dgm:pt modelId="{883B3F5D-4BA1-E64D-AB32-18881A364C5E}" type="parTrans" cxnId="{9CDA1397-F6DD-0647-8763-D70A03E4A903}">
      <dgm:prSet/>
      <dgm:spPr/>
      <dgm:t>
        <a:bodyPr/>
        <a:lstStyle/>
        <a:p>
          <a:endParaRPr lang="en-US">
            <a:latin typeface="Optima"/>
            <a:cs typeface="Optima"/>
          </a:endParaRPr>
        </a:p>
      </dgm:t>
    </dgm:pt>
    <dgm:pt modelId="{BD353394-760D-FA4F-91FA-D378C5F8556B}" type="sibTrans" cxnId="{9CDA1397-F6DD-0647-8763-D70A03E4A903}">
      <dgm:prSet/>
      <dgm:spPr/>
      <dgm:t>
        <a:bodyPr/>
        <a:lstStyle/>
        <a:p>
          <a:endParaRPr lang="en-US">
            <a:latin typeface="Optima"/>
            <a:cs typeface="Optima"/>
          </a:endParaRPr>
        </a:p>
      </dgm:t>
    </dgm:pt>
    <dgm:pt modelId="{AF26E846-BAA1-F24D-8935-54904D71C4B5}">
      <dgm:prSet phldrT="[Text]"/>
      <dgm:spPr/>
      <dgm:t>
        <a:bodyPr/>
        <a:lstStyle/>
        <a:p>
          <a:r>
            <a:rPr lang="en-US" dirty="0">
              <a:solidFill>
                <a:schemeClr val="tx1"/>
              </a:solidFill>
              <a:latin typeface="Optima"/>
              <a:cs typeface="Optima"/>
            </a:rPr>
            <a:t>Center of Excellence</a:t>
          </a:r>
        </a:p>
      </dgm:t>
    </dgm:pt>
    <dgm:pt modelId="{A98C2546-57FE-6C4A-9154-D20EE35C81C4}" type="parTrans" cxnId="{EE1074AE-C554-4944-9FB4-14291BD5E8A6}">
      <dgm:prSet/>
      <dgm:spPr/>
      <dgm:t>
        <a:bodyPr/>
        <a:lstStyle/>
        <a:p>
          <a:endParaRPr lang="en-US">
            <a:latin typeface="Optima"/>
            <a:cs typeface="Optima"/>
          </a:endParaRPr>
        </a:p>
      </dgm:t>
    </dgm:pt>
    <dgm:pt modelId="{A080E418-9A05-C942-925C-9C717D0549D0}" type="sibTrans" cxnId="{EE1074AE-C554-4944-9FB4-14291BD5E8A6}">
      <dgm:prSet/>
      <dgm:spPr/>
      <dgm:t>
        <a:bodyPr/>
        <a:lstStyle/>
        <a:p>
          <a:endParaRPr lang="en-US">
            <a:latin typeface="Optima"/>
            <a:cs typeface="Optima"/>
          </a:endParaRPr>
        </a:p>
      </dgm:t>
    </dgm:pt>
    <dgm:pt modelId="{C6163F5D-C70F-E441-B8B6-0F0D2F83B354}">
      <dgm:prSet phldrT="[Text]" custT="1"/>
      <dgm:spPr/>
      <dgm:t>
        <a:bodyPr/>
        <a:lstStyle/>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Operational Management</a:t>
          </a:r>
        </a:p>
      </dgm:t>
    </dgm:pt>
    <dgm:pt modelId="{03784691-7A90-E540-82A3-FDD5F8CC6F7F}" type="parTrans" cxnId="{30572C1D-4FB5-A34F-A37F-20C164EA2CE4}">
      <dgm:prSet/>
      <dgm:spPr/>
      <dgm:t>
        <a:bodyPr/>
        <a:lstStyle/>
        <a:p>
          <a:endParaRPr lang="en-US">
            <a:latin typeface="Optima"/>
            <a:cs typeface="Optima"/>
          </a:endParaRPr>
        </a:p>
      </dgm:t>
    </dgm:pt>
    <dgm:pt modelId="{CDB573A0-2C4B-E443-92C4-AF46A671B5EA}" type="sibTrans" cxnId="{30572C1D-4FB5-A34F-A37F-20C164EA2CE4}">
      <dgm:prSet/>
      <dgm:spPr/>
      <dgm:t>
        <a:bodyPr/>
        <a:lstStyle/>
        <a:p>
          <a:endParaRPr lang="en-US">
            <a:latin typeface="Optima"/>
            <a:cs typeface="Optima"/>
          </a:endParaRPr>
        </a:p>
      </dgm:t>
    </dgm:pt>
    <dgm:pt modelId="{B7DBEDB0-168E-BD42-8830-6DCEC9760C8C}">
      <dgm:prSet phldrT="[Text]" custT="1"/>
      <dgm:spPr/>
      <dgm:t>
        <a:bodyPr/>
        <a:lstStyle/>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Process Owners (SME)</a:t>
          </a:r>
        </a:p>
      </dgm:t>
    </dgm:pt>
    <dgm:pt modelId="{4CDED4DF-BFB4-1049-AE93-D1E36F443533}" type="parTrans" cxnId="{B6C729F5-460E-964A-8775-8FBA664AB319}">
      <dgm:prSet/>
      <dgm:spPr/>
      <dgm:t>
        <a:bodyPr/>
        <a:lstStyle/>
        <a:p>
          <a:endParaRPr lang="en-US">
            <a:latin typeface="Optima"/>
            <a:cs typeface="Optima"/>
          </a:endParaRPr>
        </a:p>
      </dgm:t>
    </dgm:pt>
    <dgm:pt modelId="{D0FBB286-7C4D-5148-9371-24DB410F5D57}" type="sibTrans" cxnId="{B6C729F5-460E-964A-8775-8FBA664AB319}">
      <dgm:prSet/>
      <dgm:spPr/>
      <dgm:t>
        <a:bodyPr/>
        <a:lstStyle/>
        <a:p>
          <a:endParaRPr lang="en-US">
            <a:latin typeface="Optima"/>
            <a:cs typeface="Optima"/>
          </a:endParaRPr>
        </a:p>
      </dgm:t>
    </dgm:pt>
    <dgm:pt modelId="{8FA94682-E255-B543-A2A6-505F34EEDF93}">
      <dgm:prSet phldrT="[Text]"/>
      <dgm:spPr/>
      <dgm:t>
        <a:bodyPr/>
        <a:lstStyle/>
        <a:p>
          <a:r>
            <a:rPr lang="en-US" dirty="0">
              <a:solidFill>
                <a:schemeClr val="tx1"/>
              </a:solidFill>
              <a:latin typeface="Optima"/>
              <a:cs typeface="Optima"/>
            </a:rPr>
            <a:t>Business Users</a:t>
          </a:r>
        </a:p>
      </dgm:t>
    </dgm:pt>
    <dgm:pt modelId="{3A471B23-2A2A-E341-871A-E20F3DCB78C2}" type="parTrans" cxnId="{FBC2B019-B397-DA44-A7AB-209AB94AFDE4}">
      <dgm:prSet/>
      <dgm:spPr/>
      <dgm:t>
        <a:bodyPr/>
        <a:lstStyle/>
        <a:p>
          <a:endParaRPr lang="en-US">
            <a:latin typeface="Optima"/>
            <a:cs typeface="Optima"/>
          </a:endParaRPr>
        </a:p>
      </dgm:t>
    </dgm:pt>
    <dgm:pt modelId="{82017073-F5F1-FE41-8EEB-7373824E4133}" type="sibTrans" cxnId="{FBC2B019-B397-DA44-A7AB-209AB94AFDE4}">
      <dgm:prSet/>
      <dgm:spPr/>
      <dgm:t>
        <a:bodyPr/>
        <a:lstStyle/>
        <a:p>
          <a:endParaRPr lang="en-US">
            <a:latin typeface="Optima"/>
            <a:cs typeface="Optima"/>
          </a:endParaRPr>
        </a:p>
      </dgm:t>
    </dgm:pt>
    <dgm:pt modelId="{AAAD55F4-9DD1-5342-8999-BF4166BD3AA0}">
      <dgm:prSet phldrT="[Text]" custT="1"/>
      <dgm:spPr/>
      <dgm:t>
        <a:bodyPr/>
        <a:lstStyle/>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Stewards</a:t>
          </a:r>
        </a:p>
      </dgm:t>
    </dgm:pt>
    <dgm:pt modelId="{DC564E7C-514D-AB4E-A547-91533C3FA06D}" type="parTrans" cxnId="{69BDE9F8-85BA-D04D-BD8D-253BBFAC2C76}">
      <dgm:prSet/>
      <dgm:spPr/>
      <dgm:t>
        <a:bodyPr/>
        <a:lstStyle/>
        <a:p>
          <a:endParaRPr lang="en-US">
            <a:latin typeface="Optima"/>
            <a:cs typeface="Optima"/>
          </a:endParaRPr>
        </a:p>
      </dgm:t>
    </dgm:pt>
    <dgm:pt modelId="{05513B0A-E0AD-644B-8354-E343DDA28E54}" type="sibTrans" cxnId="{69BDE9F8-85BA-D04D-BD8D-253BBFAC2C76}">
      <dgm:prSet/>
      <dgm:spPr/>
      <dgm:t>
        <a:bodyPr/>
        <a:lstStyle/>
        <a:p>
          <a:endParaRPr lang="en-US">
            <a:latin typeface="Optima"/>
            <a:cs typeface="Optima"/>
          </a:endParaRPr>
        </a:p>
      </dgm:t>
    </dgm:pt>
    <dgm:pt modelId="{CB1D891E-4731-D947-8EC3-1800D1ED24E5}">
      <dgm:prSet phldrT="[Text]" custT="1"/>
      <dgm:spPr/>
      <dgm:t>
        <a:bodyPr/>
        <a:lstStyle/>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Process Drivers</a:t>
          </a:r>
        </a:p>
      </dgm:t>
    </dgm:pt>
    <dgm:pt modelId="{F4539781-3D21-6D4A-9CFD-BF50D4C9D764}" type="parTrans" cxnId="{1778D785-68E6-494F-A14C-064E20F26344}">
      <dgm:prSet/>
      <dgm:spPr/>
      <dgm:t>
        <a:bodyPr/>
        <a:lstStyle/>
        <a:p>
          <a:endParaRPr lang="en-US">
            <a:latin typeface="Optima"/>
            <a:cs typeface="Optima"/>
          </a:endParaRPr>
        </a:p>
      </dgm:t>
    </dgm:pt>
    <dgm:pt modelId="{F3FC9AAF-97C4-D541-B37A-F601BC4DD882}" type="sibTrans" cxnId="{1778D785-68E6-494F-A14C-064E20F26344}">
      <dgm:prSet/>
      <dgm:spPr/>
      <dgm:t>
        <a:bodyPr/>
        <a:lstStyle/>
        <a:p>
          <a:endParaRPr lang="en-US">
            <a:latin typeface="Optima"/>
            <a:cs typeface="Optima"/>
          </a:endParaRPr>
        </a:p>
      </dgm:t>
    </dgm:pt>
    <dgm:pt modelId="{7E03A020-C08A-8642-A5D0-741A382DD27A}">
      <dgm:prSet phldrT="[Text]" custT="1"/>
      <dgm:spPr/>
      <dgm:t>
        <a:bodyPr/>
        <a:lstStyle/>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Functional Expertise</a:t>
          </a:r>
        </a:p>
      </dgm:t>
    </dgm:pt>
    <dgm:pt modelId="{95D12204-0F77-6142-B846-F6FBCCB9F8CC}" type="parTrans" cxnId="{749288FA-AA59-4441-9A33-F116133F5EB9}">
      <dgm:prSet/>
      <dgm:spPr/>
      <dgm:t>
        <a:bodyPr/>
        <a:lstStyle/>
        <a:p>
          <a:endParaRPr lang="en-US"/>
        </a:p>
      </dgm:t>
    </dgm:pt>
    <dgm:pt modelId="{84004809-E535-B24D-983A-E2D7A4AF6656}" type="sibTrans" cxnId="{749288FA-AA59-4441-9A33-F116133F5EB9}">
      <dgm:prSet/>
      <dgm:spPr/>
      <dgm:t>
        <a:bodyPr/>
        <a:lstStyle/>
        <a:p>
          <a:endParaRPr lang="en-US"/>
        </a:p>
      </dgm:t>
    </dgm:pt>
    <dgm:pt modelId="{B78E08FD-D6A5-6742-A1FA-43796A14076C}">
      <dgm:prSet phldrT="[Text]" custT="1"/>
      <dgm:spPr/>
      <dgm:t>
        <a:bodyPr/>
        <a:lstStyle/>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Business Users</a:t>
          </a:r>
        </a:p>
      </dgm:t>
    </dgm:pt>
    <dgm:pt modelId="{E0098E33-2D80-0A4D-83D0-98BFB4C3AC16}" type="parTrans" cxnId="{DDE2C0CC-1654-A544-B2B0-D4C1CFD3F0A6}">
      <dgm:prSet/>
      <dgm:spPr/>
      <dgm:t>
        <a:bodyPr/>
        <a:lstStyle/>
        <a:p>
          <a:endParaRPr lang="en-US"/>
        </a:p>
      </dgm:t>
    </dgm:pt>
    <dgm:pt modelId="{9B9F3B80-A944-4844-AB98-DA2C14436DBD}" type="sibTrans" cxnId="{DDE2C0CC-1654-A544-B2B0-D4C1CFD3F0A6}">
      <dgm:prSet/>
      <dgm:spPr/>
      <dgm:t>
        <a:bodyPr/>
        <a:lstStyle/>
        <a:p>
          <a:endParaRPr lang="en-US"/>
        </a:p>
      </dgm:t>
    </dgm:pt>
    <dgm:pt modelId="{5245E147-7275-544B-B892-4D5562C7D342}">
      <dgm:prSet phldrT="[Text]" custT="1"/>
      <dgm:spPr/>
      <dgm:t>
        <a:bodyPr/>
        <a:lstStyle/>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End Users</a:t>
          </a:r>
        </a:p>
      </dgm:t>
    </dgm:pt>
    <dgm:pt modelId="{C94B08D6-CE27-A944-AC4A-9359409AA209}" type="parTrans" cxnId="{4F42498E-D0AB-044D-93B3-042D525FB038}">
      <dgm:prSet/>
      <dgm:spPr/>
      <dgm:t>
        <a:bodyPr/>
        <a:lstStyle/>
        <a:p>
          <a:endParaRPr lang="en-US"/>
        </a:p>
      </dgm:t>
    </dgm:pt>
    <dgm:pt modelId="{310336B6-B413-2341-83AB-691C1BD855B3}" type="sibTrans" cxnId="{4F42498E-D0AB-044D-93B3-042D525FB038}">
      <dgm:prSet/>
      <dgm:spPr/>
      <dgm:t>
        <a:bodyPr/>
        <a:lstStyle/>
        <a:p>
          <a:endParaRPr lang="en-US"/>
        </a:p>
      </dgm:t>
    </dgm:pt>
    <dgm:pt modelId="{EE56C30F-81D9-C04E-B590-A4C836B3E822}">
      <dgm:prSet phldrT="[Text]" custT="1"/>
      <dgm:spPr/>
      <dgm:t>
        <a:bodyPr/>
        <a:lstStyle/>
        <a:p>
          <a:pPr rtl="0"/>
          <a:r>
            <a:rPr lang="en-US" sz="1400" b="1" kern="1200" dirty="0">
              <a:solidFill>
                <a:srgbClr val="002060"/>
              </a:solidFill>
              <a:latin typeface="Optima" charset="0"/>
              <a:ea typeface="+mn-ea"/>
              <a:cs typeface="+mn-cs"/>
            </a:rPr>
            <a:t>Leadership Committee</a:t>
          </a:r>
        </a:p>
      </dgm:t>
    </dgm:pt>
    <dgm:pt modelId="{84034E14-5454-7C40-A484-996110C8A5DB}" type="parTrans" cxnId="{308DF294-B61F-CC46-B64B-4158F99F91ED}">
      <dgm:prSet/>
      <dgm:spPr/>
      <dgm:t>
        <a:bodyPr/>
        <a:lstStyle/>
        <a:p>
          <a:endParaRPr lang="en-US"/>
        </a:p>
      </dgm:t>
    </dgm:pt>
    <dgm:pt modelId="{E73871C4-E45E-734C-BBAD-838446141162}" type="sibTrans" cxnId="{308DF294-B61F-CC46-B64B-4158F99F91ED}">
      <dgm:prSet/>
      <dgm:spPr/>
      <dgm:t>
        <a:bodyPr/>
        <a:lstStyle/>
        <a:p>
          <a:endParaRPr lang="en-US"/>
        </a:p>
      </dgm:t>
    </dgm:pt>
    <dgm:pt modelId="{CD6A81B3-C5CA-B441-B32F-FEF8C9BF8AFA}" type="pres">
      <dgm:prSet presAssocID="{B7306911-10AC-7E4D-A55D-702FC8424D9E}" presName="diagram" presStyleCnt="0">
        <dgm:presLayoutVars>
          <dgm:dir/>
          <dgm:animLvl val="lvl"/>
          <dgm:resizeHandles val="exact"/>
        </dgm:presLayoutVars>
      </dgm:prSet>
      <dgm:spPr/>
    </dgm:pt>
    <dgm:pt modelId="{D004321F-43D8-6540-AC4E-1B74EF06991D}" type="pres">
      <dgm:prSet presAssocID="{E467BB6A-5C88-5E4B-9F48-3CD0DC9B3BBE}" presName="compNode" presStyleCnt="0"/>
      <dgm:spPr/>
    </dgm:pt>
    <dgm:pt modelId="{1B2C1FBB-FB0A-6E40-9842-FD834BFA5096}" type="pres">
      <dgm:prSet presAssocID="{E467BB6A-5C88-5E4B-9F48-3CD0DC9B3BBE}" presName="childRect" presStyleLbl="bgAcc1" presStyleIdx="0" presStyleCnt="3">
        <dgm:presLayoutVars>
          <dgm:bulletEnabled val="1"/>
        </dgm:presLayoutVars>
      </dgm:prSet>
      <dgm:spPr/>
    </dgm:pt>
    <dgm:pt modelId="{A83742ED-67D7-DE4D-8631-D58BD75A01EB}" type="pres">
      <dgm:prSet presAssocID="{E467BB6A-5C88-5E4B-9F48-3CD0DC9B3BBE}" presName="parentText" presStyleLbl="node1" presStyleIdx="0" presStyleCnt="0">
        <dgm:presLayoutVars>
          <dgm:chMax val="0"/>
          <dgm:bulletEnabled val="1"/>
        </dgm:presLayoutVars>
      </dgm:prSet>
      <dgm:spPr/>
    </dgm:pt>
    <dgm:pt modelId="{48564BF9-055C-2643-85B5-BE1CAFCC0770}" type="pres">
      <dgm:prSet presAssocID="{E467BB6A-5C88-5E4B-9F48-3CD0DC9B3BBE}" presName="parentRect" presStyleLbl="alignNode1" presStyleIdx="0" presStyleCnt="3"/>
      <dgm:spPr/>
    </dgm:pt>
    <dgm:pt modelId="{ACDB6306-6C0E-1045-9CF2-C718743763F8}" type="pres">
      <dgm:prSet presAssocID="{E467BB6A-5C88-5E4B-9F48-3CD0DC9B3BBE}" presName="adorn" presStyleLbl="fgAccFollowNode1" presStyleIdx="0" presStyleCnt="3"/>
      <dgm:spPr>
        <a:blipFill>
          <a:blip xmlns:r="http://schemas.openxmlformats.org/officeDocument/2006/relationships" r:embed="rId1">
            <a:duotone>
              <a:schemeClr val="accent1">
                <a:shade val="45000"/>
                <a:satMod val="135000"/>
              </a:schemeClr>
              <a:prstClr val="white"/>
            </a:duotone>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a:ext>
            </a:extLst>
          </a:blip>
          <a:srcRect/>
          <a:stretch>
            <a:fillRect t="-6000" b="-6000"/>
          </a:stretch>
        </a:blipFill>
      </dgm:spPr>
    </dgm:pt>
    <dgm:pt modelId="{2BEB3A38-4AF1-E64E-9721-DCDCF7E2008B}" type="pres">
      <dgm:prSet presAssocID="{DB05038F-DA9D-6444-9401-43976A519218}" presName="sibTrans" presStyleLbl="sibTrans2D1" presStyleIdx="0" presStyleCnt="0"/>
      <dgm:spPr/>
    </dgm:pt>
    <dgm:pt modelId="{9AAA1A13-925D-4444-9A95-265102100BAD}" type="pres">
      <dgm:prSet presAssocID="{AF26E846-BAA1-F24D-8935-54904D71C4B5}" presName="compNode" presStyleCnt="0"/>
      <dgm:spPr/>
    </dgm:pt>
    <dgm:pt modelId="{759D5C28-CC40-DA44-88BE-56293CE42205}" type="pres">
      <dgm:prSet presAssocID="{AF26E846-BAA1-F24D-8935-54904D71C4B5}" presName="childRect" presStyleLbl="bgAcc1" presStyleIdx="1" presStyleCnt="3">
        <dgm:presLayoutVars>
          <dgm:bulletEnabled val="1"/>
        </dgm:presLayoutVars>
      </dgm:prSet>
      <dgm:spPr/>
    </dgm:pt>
    <dgm:pt modelId="{FE3F20BD-421D-1742-BE2E-331B84B19FE7}" type="pres">
      <dgm:prSet presAssocID="{AF26E846-BAA1-F24D-8935-54904D71C4B5}" presName="parentText" presStyleLbl="node1" presStyleIdx="0" presStyleCnt="0">
        <dgm:presLayoutVars>
          <dgm:chMax val="0"/>
          <dgm:bulletEnabled val="1"/>
        </dgm:presLayoutVars>
      </dgm:prSet>
      <dgm:spPr/>
    </dgm:pt>
    <dgm:pt modelId="{0CFDEACA-A6F0-6346-8725-CE7DD727F6DA}" type="pres">
      <dgm:prSet presAssocID="{AF26E846-BAA1-F24D-8935-54904D71C4B5}" presName="parentRect" presStyleLbl="alignNode1" presStyleIdx="1" presStyleCnt="3"/>
      <dgm:spPr/>
    </dgm:pt>
    <dgm:pt modelId="{6692B3AB-4A3A-264D-87FF-9E0BEF55C235}" type="pres">
      <dgm:prSet presAssocID="{AF26E846-BAA1-F24D-8935-54904D71C4B5}" presName="adorn" presStyleLbl="fgAccFollowNode1" presStyleIdx="1" presStyleCnt="3"/>
      <dgm:spPr>
        <a:blipFill>
          <a:blip xmlns:r="http://schemas.openxmlformats.org/officeDocument/2006/relationships" r:embed="rId3">
            <a:extLst>
              <a:ext uri="{28A0092B-C50C-407E-A947-70E740481C1C}">
                <a14:useLocalDpi xmlns:a14="http://schemas.microsoft.com/office/drawing/2010/main"/>
              </a:ext>
            </a:extLst>
          </a:blip>
          <a:srcRect/>
          <a:stretch>
            <a:fillRect/>
          </a:stretch>
        </a:blipFill>
      </dgm:spPr>
    </dgm:pt>
    <dgm:pt modelId="{947CEC1E-670B-7F4D-A705-C2BC9533D660}" type="pres">
      <dgm:prSet presAssocID="{A080E418-9A05-C942-925C-9C717D0549D0}" presName="sibTrans" presStyleLbl="sibTrans2D1" presStyleIdx="0" presStyleCnt="0"/>
      <dgm:spPr/>
    </dgm:pt>
    <dgm:pt modelId="{2FA3BB59-D647-7449-B4FC-3171AEBB0547}" type="pres">
      <dgm:prSet presAssocID="{8FA94682-E255-B543-A2A6-505F34EEDF93}" presName="compNode" presStyleCnt="0"/>
      <dgm:spPr/>
    </dgm:pt>
    <dgm:pt modelId="{A2118B32-E0C7-934A-9788-18AC828A7D55}" type="pres">
      <dgm:prSet presAssocID="{8FA94682-E255-B543-A2A6-505F34EEDF93}" presName="childRect" presStyleLbl="bgAcc1" presStyleIdx="2" presStyleCnt="3">
        <dgm:presLayoutVars>
          <dgm:bulletEnabled val="1"/>
        </dgm:presLayoutVars>
      </dgm:prSet>
      <dgm:spPr/>
    </dgm:pt>
    <dgm:pt modelId="{D37C1037-DF0A-ED42-A9A2-4155501FA678}" type="pres">
      <dgm:prSet presAssocID="{8FA94682-E255-B543-A2A6-505F34EEDF93}" presName="parentText" presStyleLbl="node1" presStyleIdx="0" presStyleCnt="0">
        <dgm:presLayoutVars>
          <dgm:chMax val="0"/>
          <dgm:bulletEnabled val="1"/>
        </dgm:presLayoutVars>
      </dgm:prSet>
      <dgm:spPr/>
    </dgm:pt>
    <dgm:pt modelId="{4DDB1458-9E42-3844-A822-C1F9BC4267D7}" type="pres">
      <dgm:prSet presAssocID="{8FA94682-E255-B543-A2A6-505F34EEDF93}" presName="parentRect" presStyleLbl="alignNode1" presStyleIdx="2" presStyleCnt="3"/>
      <dgm:spPr/>
    </dgm:pt>
    <dgm:pt modelId="{2186541A-DD69-E446-87C8-E6A8AEBE87C2}" type="pres">
      <dgm:prSet presAssocID="{8FA94682-E255-B543-A2A6-505F34EEDF93}" presName="adorn" presStyleLbl="fgAccFollowNode1" presStyleIdx="2" presStyleCnt="3"/>
      <dgm:spPr>
        <a:blipFill>
          <a:blip xmlns:r="http://schemas.openxmlformats.org/officeDocument/2006/relationships" r:embed="rId4">
            <a:duotone>
              <a:schemeClr val="accent1">
                <a:shade val="45000"/>
                <a:satMod val="135000"/>
              </a:schemeClr>
              <a:prstClr val="white"/>
            </a:duotone>
            <a:extLst>
              <a:ext uri="{28A0092B-C50C-407E-A947-70E740481C1C}">
                <a14:useLocalDpi xmlns:a14="http://schemas.microsoft.com/office/drawing/2010/main"/>
              </a:ext>
            </a:extLst>
          </a:blip>
          <a:srcRect/>
          <a:stretch>
            <a:fillRect/>
          </a:stretch>
        </a:blipFill>
      </dgm:spPr>
    </dgm:pt>
  </dgm:ptLst>
  <dgm:cxnLst>
    <dgm:cxn modelId="{352E8303-C589-1241-AC1D-5A18BC8CC893}" type="presOf" srcId="{E467BB6A-5C88-5E4B-9F48-3CD0DC9B3BBE}" destId="{48564BF9-055C-2643-85B5-BE1CAFCC0770}" srcOrd="1" destOrd="0" presId="urn:microsoft.com/office/officeart/2005/8/layout/bList2"/>
    <dgm:cxn modelId="{53B10104-3195-1543-9C89-5F53BDB7209F}" type="presOf" srcId="{8FA94682-E255-B543-A2A6-505F34EEDF93}" destId="{4DDB1458-9E42-3844-A822-C1F9BC4267D7}" srcOrd="1" destOrd="0" presId="urn:microsoft.com/office/officeart/2005/8/layout/bList2"/>
    <dgm:cxn modelId="{9E50BB06-3E88-5B40-8E3E-637D5BE11D90}" type="presOf" srcId="{5245E147-7275-544B-B892-4D5562C7D342}" destId="{A2118B32-E0C7-934A-9788-18AC828A7D55}" srcOrd="0" destOrd="3" presId="urn:microsoft.com/office/officeart/2005/8/layout/bList2"/>
    <dgm:cxn modelId="{FBC2B019-B397-DA44-A7AB-209AB94AFDE4}" srcId="{B7306911-10AC-7E4D-A55D-702FC8424D9E}" destId="{8FA94682-E255-B543-A2A6-505F34EEDF93}" srcOrd="2" destOrd="0" parTransId="{3A471B23-2A2A-E341-871A-E20F3DCB78C2}" sibTransId="{82017073-F5F1-FE41-8EEB-7373824E4133}"/>
    <dgm:cxn modelId="{EB4E881C-1FD0-CE46-8CA9-92DE74BE1BFC}" type="presOf" srcId="{C6163F5D-C70F-E441-B8B6-0F0D2F83B354}" destId="{759D5C28-CC40-DA44-88BE-56293CE42205}" srcOrd="0" destOrd="0" presId="urn:microsoft.com/office/officeart/2005/8/layout/bList2"/>
    <dgm:cxn modelId="{30572C1D-4FB5-A34F-A37F-20C164EA2CE4}" srcId="{AF26E846-BAA1-F24D-8935-54904D71C4B5}" destId="{C6163F5D-C70F-E441-B8B6-0F0D2F83B354}" srcOrd="0" destOrd="0" parTransId="{03784691-7A90-E540-82A3-FDD5F8CC6F7F}" sibTransId="{CDB573A0-2C4B-E443-92C4-AF46A671B5EA}"/>
    <dgm:cxn modelId="{DB54F721-F70F-7947-83A4-024ECE959F2A}" srcId="{B7306911-10AC-7E4D-A55D-702FC8424D9E}" destId="{E467BB6A-5C88-5E4B-9F48-3CD0DC9B3BBE}" srcOrd="0" destOrd="0" parTransId="{B743D1AA-FD83-3A40-AF5A-8CE2BAF02DFD}" sibTransId="{DB05038F-DA9D-6444-9401-43976A519218}"/>
    <dgm:cxn modelId="{3E1CF75D-FEAA-A14B-8F02-C8E78AE0BE25}" type="presOf" srcId="{AF26E846-BAA1-F24D-8935-54904D71C4B5}" destId="{FE3F20BD-421D-1742-BE2E-331B84B19FE7}" srcOrd="0" destOrd="0" presId="urn:microsoft.com/office/officeart/2005/8/layout/bList2"/>
    <dgm:cxn modelId="{5C6C8860-8747-EE40-8484-1A96D57B2AE3}" type="presOf" srcId="{7E03A020-C08A-8642-A5D0-741A382DD27A}" destId="{759D5C28-CC40-DA44-88BE-56293CE42205}" srcOrd="0" destOrd="2" presId="urn:microsoft.com/office/officeart/2005/8/layout/bList2"/>
    <dgm:cxn modelId="{5B07DD6F-6E7E-7247-B771-37D7B36B62BD}" type="presOf" srcId="{B7306911-10AC-7E4D-A55D-702FC8424D9E}" destId="{CD6A81B3-C5CA-B441-B32F-FEF8C9BF8AFA}" srcOrd="0" destOrd="0" presId="urn:microsoft.com/office/officeart/2005/8/layout/bList2"/>
    <dgm:cxn modelId="{F7CE3375-BED4-F243-99DA-4F874541B6B4}" type="presOf" srcId="{E467BB6A-5C88-5E4B-9F48-3CD0DC9B3BBE}" destId="{A83742ED-67D7-DE4D-8631-D58BD75A01EB}" srcOrd="0" destOrd="0" presId="urn:microsoft.com/office/officeart/2005/8/layout/bList2"/>
    <dgm:cxn modelId="{7443E17A-3E5F-6A49-AB9E-B849761801C9}" type="presOf" srcId="{EE56C30F-81D9-C04E-B590-A4C836B3E822}" destId="{1B2C1FBB-FB0A-6E40-9842-FD834BFA5096}" srcOrd="0" destOrd="1" presId="urn:microsoft.com/office/officeart/2005/8/layout/bList2"/>
    <dgm:cxn modelId="{1778D785-68E6-494F-A14C-064E20F26344}" srcId="{8FA94682-E255-B543-A2A6-505F34EEDF93}" destId="{CB1D891E-4731-D947-8EC3-1800D1ED24E5}" srcOrd="1" destOrd="0" parTransId="{F4539781-3D21-6D4A-9CFD-BF50D4C9D764}" sibTransId="{F3FC9AAF-97C4-D541-B37A-F601BC4DD882}"/>
    <dgm:cxn modelId="{4F42498E-D0AB-044D-93B3-042D525FB038}" srcId="{8FA94682-E255-B543-A2A6-505F34EEDF93}" destId="{5245E147-7275-544B-B892-4D5562C7D342}" srcOrd="3" destOrd="0" parTransId="{C94B08D6-CE27-A944-AC4A-9359409AA209}" sibTransId="{310336B6-B413-2341-83AB-691C1BD855B3}"/>
    <dgm:cxn modelId="{58DCAB8E-0142-1C4D-AE37-0374FBB8F167}" type="presOf" srcId="{7A4215EF-3E4D-514C-9D05-E524F09B9CBD}" destId="{1B2C1FBB-FB0A-6E40-9842-FD834BFA5096}" srcOrd="0" destOrd="0" presId="urn:microsoft.com/office/officeart/2005/8/layout/bList2"/>
    <dgm:cxn modelId="{308DF294-B61F-CC46-B64B-4158F99F91ED}" srcId="{E467BB6A-5C88-5E4B-9F48-3CD0DC9B3BBE}" destId="{EE56C30F-81D9-C04E-B590-A4C836B3E822}" srcOrd="1" destOrd="0" parTransId="{84034E14-5454-7C40-A484-996110C8A5DB}" sibTransId="{E73871C4-E45E-734C-BBAD-838446141162}"/>
    <dgm:cxn modelId="{9CDA1397-F6DD-0647-8763-D70A03E4A903}" srcId="{E467BB6A-5C88-5E4B-9F48-3CD0DC9B3BBE}" destId="{7A4215EF-3E4D-514C-9D05-E524F09B9CBD}" srcOrd="0" destOrd="0" parTransId="{883B3F5D-4BA1-E64D-AB32-18881A364C5E}" sibTransId="{BD353394-760D-FA4F-91FA-D378C5F8556B}"/>
    <dgm:cxn modelId="{5FF8F1A8-7650-5E4A-AB04-53DF0773685D}" type="presOf" srcId="{B78E08FD-D6A5-6742-A1FA-43796A14076C}" destId="{A2118B32-E0C7-934A-9788-18AC828A7D55}" srcOrd="0" destOrd="2" presId="urn:microsoft.com/office/officeart/2005/8/layout/bList2"/>
    <dgm:cxn modelId="{EE1074AE-C554-4944-9FB4-14291BD5E8A6}" srcId="{B7306911-10AC-7E4D-A55D-702FC8424D9E}" destId="{AF26E846-BAA1-F24D-8935-54904D71C4B5}" srcOrd="1" destOrd="0" parTransId="{A98C2546-57FE-6C4A-9154-D20EE35C81C4}" sibTransId="{A080E418-9A05-C942-925C-9C717D0549D0}"/>
    <dgm:cxn modelId="{A613ECAF-268C-A04C-AC5E-2F04CC481BCD}" type="presOf" srcId="{DB05038F-DA9D-6444-9401-43976A519218}" destId="{2BEB3A38-4AF1-E64E-9721-DCDCF7E2008B}" srcOrd="0" destOrd="0" presId="urn:microsoft.com/office/officeart/2005/8/layout/bList2"/>
    <dgm:cxn modelId="{037F51B4-55C0-5045-B92C-CBCBA9ED8C52}" type="presOf" srcId="{B7DBEDB0-168E-BD42-8830-6DCEC9760C8C}" destId="{759D5C28-CC40-DA44-88BE-56293CE42205}" srcOrd="0" destOrd="1" presId="urn:microsoft.com/office/officeart/2005/8/layout/bList2"/>
    <dgm:cxn modelId="{6E00DABD-A74C-554F-B3D2-C0586E5A3C1C}" type="presOf" srcId="{CB1D891E-4731-D947-8EC3-1800D1ED24E5}" destId="{A2118B32-E0C7-934A-9788-18AC828A7D55}" srcOrd="0" destOrd="1" presId="urn:microsoft.com/office/officeart/2005/8/layout/bList2"/>
    <dgm:cxn modelId="{0DB53ECC-DD6F-3443-B32F-C5468E2C3973}" type="presOf" srcId="{AF26E846-BAA1-F24D-8935-54904D71C4B5}" destId="{0CFDEACA-A6F0-6346-8725-CE7DD727F6DA}" srcOrd="1" destOrd="0" presId="urn:microsoft.com/office/officeart/2005/8/layout/bList2"/>
    <dgm:cxn modelId="{DDE2C0CC-1654-A544-B2B0-D4C1CFD3F0A6}" srcId="{8FA94682-E255-B543-A2A6-505F34EEDF93}" destId="{B78E08FD-D6A5-6742-A1FA-43796A14076C}" srcOrd="2" destOrd="0" parTransId="{E0098E33-2D80-0A4D-83D0-98BFB4C3AC16}" sibTransId="{9B9F3B80-A944-4844-AB98-DA2C14436DBD}"/>
    <dgm:cxn modelId="{55969FE4-0AE6-624A-8156-BEEB6A464F69}" type="presOf" srcId="{A080E418-9A05-C942-925C-9C717D0549D0}" destId="{947CEC1E-670B-7F4D-A705-C2BC9533D660}" srcOrd="0" destOrd="0" presId="urn:microsoft.com/office/officeart/2005/8/layout/bList2"/>
    <dgm:cxn modelId="{1240C5EA-7B31-B24D-B72A-620DF125FD7E}" type="presOf" srcId="{8FA94682-E255-B543-A2A6-505F34EEDF93}" destId="{D37C1037-DF0A-ED42-A9A2-4155501FA678}" srcOrd="0" destOrd="0" presId="urn:microsoft.com/office/officeart/2005/8/layout/bList2"/>
    <dgm:cxn modelId="{366EEDF0-6C62-3247-8D0D-01FF91171653}" type="presOf" srcId="{AAAD55F4-9DD1-5342-8999-BF4166BD3AA0}" destId="{A2118B32-E0C7-934A-9788-18AC828A7D55}" srcOrd="0" destOrd="0" presId="urn:microsoft.com/office/officeart/2005/8/layout/bList2"/>
    <dgm:cxn modelId="{B6C729F5-460E-964A-8775-8FBA664AB319}" srcId="{AF26E846-BAA1-F24D-8935-54904D71C4B5}" destId="{B7DBEDB0-168E-BD42-8830-6DCEC9760C8C}" srcOrd="1" destOrd="0" parTransId="{4CDED4DF-BFB4-1049-AE93-D1E36F443533}" sibTransId="{D0FBB286-7C4D-5148-9371-24DB410F5D57}"/>
    <dgm:cxn modelId="{69BDE9F8-85BA-D04D-BD8D-253BBFAC2C76}" srcId="{8FA94682-E255-B543-A2A6-505F34EEDF93}" destId="{AAAD55F4-9DD1-5342-8999-BF4166BD3AA0}" srcOrd="0" destOrd="0" parTransId="{DC564E7C-514D-AB4E-A547-91533C3FA06D}" sibTransId="{05513B0A-E0AD-644B-8354-E343DDA28E54}"/>
    <dgm:cxn modelId="{749288FA-AA59-4441-9A33-F116133F5EB9}" srcId="{AF26E846-BAA1-F24D-8935-54904D71C4B5}" destId="{7E03A020-C08A-8642-A5D0-741A382DD27A}" srcOrd="2" destOrd="0" parTransId="{95D12204-0F77-6142-B846-F6FBCCB9F8CC}" sibTransId="{84004809-E535-B24D-983A-E2D7A4AF6656}"/>
    <dgm:cxn modelId="{E1E19F75-4687-4846-97F1-C6110CF6F3D2}" type="presParOf" srcId="{CD6A81B3-C5CA-B441-B32F-FEF8C9BF8AFA}" destId="{D004321F-43D8-6540-AC4E-1B74EF06991D}" srcOrd="0" destOrd="0" presId="urn:microsoft.com/office/officeart/2005/8/layout/bList2"/>
    <dgm:cxn modelId="{425088A0-17D3-D74F-8E33-676F9436D1A4}" type="presParOf" srcId="{D004321F-43D8-6540-AC4E-1B74EF06991D}" destId="{1B2C1FBB-FB0A-6E40-9842-FD834BFA5096}" srcOrd="0" destOrd="0" presId="urn:microsoft.com/office/officeart/2005/8/layout/bList2"/>
    <dgm:cxn modelId="{28B11B20-9CF6-2F40-9654-33AF84D20F6D}" type="presParOf" srcId="{D004321F-43D8-6540-AC4E-1B74EF06991D}" destId="{A83742ED-67D7-DE4D-8631-D58BD75A01EB}" srcOrd="1" destOrd="0" presId="urn:microsoft.com/office/officeart/2005/8/layout/bList2"/>
    <dgm:cxn modelId="{83DB2B86-B95B-8949-9A1F-7C834504F3CC}" type="presParOf" srcId="{D004321F-43D8-6540-AC4E-1B74EF06991D}" destId="{48564BF9-055C-2643-85B5-BE1CAFCC0770}" srcOrd="2" destOrd="0" presId="urn:microsoft.com/office/officeart/2005/8/layout/bList2"/>
    <dgm:cxn modelId="{057F076C-E665-6E41-A995-3C1B59DC8B6F}" type="presParOf" srcId="{D004321F-43D8-6540-AC4E-1B74EF06991D}" destId="{ACDB6306-6C0E-1045-9CF2-C718743763F8}" srcOrd="3" destOrd="0" presId="urn:microsoft.com/office/officeart/2005/8/layout/bList2"/>
    <dgm:cxn modelId="{ED737464-E3D6-CF46-B5E5-AB91C1D7E332}" type="presParOf" srcId="{CD6A81B3-C5CA-B441-B32F-FEF8C9BF8AFA}" destId="{2BEB3A38-4AF1-E64E-9721-DCDCF7E2008B}" srcOrd="1" destOrd="0" presId="urn:microsoft.com/office/officeart/2005/8/layout/bList2"/>
    <dgm:cxn modelId="{7E95CC31-0F82-954E-A7DF-DF79ABC39584}" type="presParOf" srcId="{CD6A81B3-C5CA-B441-B32F-FEF8C9BF8AFA}" destId="{9AAA1A13-925D-4444-9A95-265102100BAD}" srcOrd="2" destOrd="0" presId="urn:microsoft.com/office/officeart/2005/8/layout/bList2"/>
    <dgm:cxn modelId="{9B5555A9-CFF9-AE41-BE57-1F8D36D7B755}" type="presParOf" srcId="{9AAA1A13-925D-4444-9A95-265102100BAD}" destId="{759D5C28-CC40-DA44-88BE-56293CE42205}" srcOrd="0" destOrd="0" presId="urn:microsoft.com/office/officeart/2005/8/layout/bList2"/>
    <dgm:cxn modelId="{2B40B9FA-7CBD-454E-9DAD-4FCE8240CDD0}" type="presParOf" srcId="{9AAA1A13-925D-4444-9A95-265102100BAD}" destId="{FE3F20BD-421D-1742-BE2E-331B84B19FE7}" srcOrd="1" destOrd="0" presId="urn:microsoft.com/office/officeart/2005/8/layout/bList2"/>
    <dgm:cxn modelId="{C7736DC7-0DF7-F946-8283-3C368E383832}" type="presParOf" srcId="{9AAA1A13-925D-4444-9A95-265102100BAD}" destId="{0CFDEACA-A6F0-6346-8725-CE7DD727F6DA}" srcOrd="2" destOrd="0" presId="urn:microsoft.com/office/officeart/2005/8/layout/bList2"/>
    <dgm:cxn modelId="{79A35A39-98F7-1446-B85F-FCC5FAEFC8FB}" type="presParOf" srcId="{9AAA1A13-925D-4444-9A95-265102100BAD}" destId="{6692B3AB-4A3A-264D-87FF-9E0BEF55C235}" srcOrd="3" destOrd="0" presId="urn:microsoft.com/office/officeart/2005/8/layout/bList2"/>
    <dgm:cxn modelId="{83E6D5D6-9F8E-7546-A63A-9779362FA437}" type="presParOf" srcId="{CD6A81B3-C5CA-B441-B32F-FEF8C9BF8AFA}" destId="{947CEC1E-670B-7F4D-A705-C2BC9533D660}" srcOrd="3" destOrd="0" presId="urn:microsoft.com/office/officeart/2005/8/layout/bList2"/>
    <dgm:cxn modelId="{FD482D21-3385-E748-AA04-00BD2078A7BB}" type="presParOf" srcId="{CD6A81B3-C5CA-B441-B32F-FEF8C9BF8AFA}" destId="{2FA3BB59-D647-7449-B4FC-3171AEBB0547}" srcOrd="4" destOrd="0" presId="urn:microsoft.com/office/officeart/2005/8/layout/bList2"/>
    <dgm:cxn modelId="{9868C6A6-A0D9-1346-8645-DCE28B4A36E2}" type="presParOf" srcId="{2FA3BB59-D647-7449-B4FC-3171AEBB0547}" destId="{A2118B32-E0C7-934A-9788-18AC828A7D55}" srcOrd="0" destOrd="0" presId="urn:microsoft.com/office/officeart/2005/8/layout/bList2"/>
    <dgm:cxn modelId="{F30DF23E-0CF6-3B41-AB53-50EC2B76EBA5}" type="presParOf" srcId="{2FA3BB59-D647-7449-B4FC-3171AEBB0547}" destId="{D37C1037-DF0A-ED42-A9A2-4155501FA678}" srcOrd="1" destOrd="0" presId="urn:microsoft.com/office/officeart/2005/8/layout/bList2"/>
    <dgm:cxn modelId="{17E28C02-718A-A544-9090-E9330B038AB0}" type="presParOf" srcId="{2FA3BB59-D647-7449-B4FC-3171AEBB0547}" destId="{4DDB1458-9E42-3844-A822-C1F9BC4267D7}" srcOrd="2" destOrd="0" presId="urn:microsoft.com/office/officeart/2005/8/layout/bList2"/>
    <dgm:cxn modelId="{E40196D1-C9BA-2E44-87D6-FDB19D900FED}" type="presParOf" srcId="{2FA3BB59-D647-7449-B4FC-3171AEBB0547}" destId="{2186541A-DD69-E446-87C8-E6A8AEBE87C2}"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769D71-0685-1048-BC2D-D5451599860A}" type="doc">
      <dgm:prSet loTypeId="urn:microsoft.com/office/officeart/2008/layout/HexagonCluster" loCatId="" qsTypeId="urn:microsoft.com/office/officeart/2005/8/quickstyle/simple4" qsCatId="simple" csTypeId="urn:microsoft.com/office/officeart/2005/8/colors/colorful3" csCatId="colorful" phldr="1"/>
      <dgm:spPr/>
      <dgm:t>
        <a:bodyPr/>
        <a:lstStyle/>
        <a:p>
          <a:endParaRPr lang="en-US"/>
        </a:p>
      </dgm:t>
    </dgm:pt>
    <dgm:pt modelId="{45E4D22A-6083-514A-ABB2-56B33A476771}">
      <dgm:prSet phldrT="[Text]" custT="1"/>
      <dgm:spPr/>
      <dgm:t>
        <a:bodyPr/>
        <a:lstStyle/>
        <a:p>
          <a:r>
            <a:rPr lang="en-US" sz="1300" dirty="0">
              <a:solidFill>
                <a:schemeClr val="tx1"/>
              </a:solidFill>
              <a:latin typeface="Optima" charset="0"/>
              <a:ea typeface="Optima" charset="0"/>
              <a:cs typeface="Optima" charset="0"/>
            </a:rPr>
            <a:t>Technology</a:t>
          </a:r>
        </a:p>
      </dgm:t>
    </dgm:pt>
    <dgm:pt modelId="{E96F0676-44AA-BA4D-A73C-E591B8C8B66E}" type="parTrans" cxnId="{AFC859E5-8018-0C4C-B8FF-80DC3705BD0F}">
      <dgm:prSet/>
      <dgm:spPr/>
      <dgm:t>
        <a:bodyPr/>
        <a:lstStyle/>
        <a:p>
          <a:endParaRPr lang="en-US" sz="1300">
            <a:solidFill>
              <a:schemeClr val="tx1"/>
            </a:solidFill>
            <a:latin typeface="Optima" charset="0"/>
            <a:ea typeface="Optima" charset="0"/>
            <a:cs typeface="Optima" charset="0"/>
          </a:endParaRPr>
        </a:p>
      </dgm:t>
    </dgm:pt>
    <dgm:pt modelId="{AFCFFB70-5F53-1A49-ABA7-C0F92E56F5C2}" type="sibTrans" cxnId="{AFC859E5-8018-0C4C-B8FF-80DC3705BD0F}">
      <dgm:prSet/>
      <dgm:spPr>
        <a:blipFill>
          <a:blip xmlns:r="http://schemas.openxmlformats.org/officeDocument/2006/relationships" r:embed="rId1">
            <a:extLst>
              <a:ext uri="{28A0092B-C50C-407E-A947-70E740481C1C}">
                <a14:useLocalDpi xmlns:a14="http://schemas.microsoft.com/office/drawing/2010/main"/>
              </a:ext>
            </a:extLst>
          </a:blip>
          <a:srcRect/>
          <a:stretch>
            <a:fillRect t="-10000" b="-10000"/>
          </a:stretch>
        </a:blipFill>
      </dgm:spPr>
      <dgm:t>
        <a:bodyPr/>
        <a:lstStyle/>
        <a:p>
          <a:endParaRPr lang="en-US" sz="1300">
            <a:solidFill>
              <a:schemeClr val="tx1"/>
            </a:solidFill>
            <a:latin typeface="Optima" charset="0"/>
            <a:ea typeface="Optima" charset="0"/>
            <a:cs typeface="Optima" charset="0"/>
          </a:endParaRPr>
        </a:p>
      </dgm:t>
    </dgm:pt>
    <dgm:pt modelId="{4531EC88-3308-D04C-9693-F2244EA90A12}">
      <dgm:prSet phldrT="[Text]" custT="1"/>
      <dgm:spPr/>
      <dgm:t>
        <a:bodyPr/>
        <a:lstStyle/>
        <a:p>
          <a:r>
            <a:rPr lang="en-US" sz="1300" dirty="0">
              <a:solidFill>
                <a:schemeClr val="tx1"/>
              </a:solidFill>
              <a:latin typeface="Optima" charset="0"/>
              <a:ea typeface="Optima" charset="0"/>
              <a:cs typeface="Optima" charset="0"/>
            </a:rPr>
            <a:t>Processes</a:t>
          </a:r>
        </a:p>
      </dgm:t>
    </dgm:pt>
    <dgm:pt modelId="{BB75615A-5918-874B-95C0-455C7FF00100}" type="parTrans" cxnId="{E5F269F3-C0BC-BF47-AFC8-3B5A6E8238C4}">
      <dgm:prSet/>
      <dgm:spPr/>
      <dgm:t>
        <a:bodyPr/>
        <a:lstStyle/>
        <a:p>
          <a:endParaRPr lang="en-US" sz="1300">
            <a:solidFill>
              <a:schemeClr val="tx1"/>
            </a:solidFill>
            <a:latin typeface="Optima" charset="0"/>
            <a:ea typeface="Optima" charset="0"/>
            <a:cs typeface="Optima" charset="0"/>
          </a:endParaRPr>
        </a:p>
      </dgm:t>
    </dgm:pt>
    <dgm:pt modelId="{8DADD06C-7D38-F34D-AE90-C7C71F53DDF9}" type="sibTrans" cxnId="{E5F269F3-C0BC-BF47-AFC8-3B5A6E8238C4}">
      <dgm:prSet/>
      <dgm:spPr>
        <a:blipFill>
          <a:blip xmlns:r="http://schemas.openxmlformats.org/officeDocument/2006/relationships" r:embed="rId2">
            <a:extLst>
              <a:ext uri="{28A0092B-C50C-407E-A947-70E740481C1C}">
                <a14:useLocalDpi xmlns:a14="http://schemas.microsoft.com/office/drawing/2010/main"/>
              </a:ext>
            </a:extLst>
          </a:blip>
          <a:srcRect/>
          <a:stretch>
            <a:fillRect/>
          </a:stretch>
        </a:blipFill>
      </dgm:spPr>
      <dgm:t>
        <a:bodyPr/>
        <a:lstStyle/>
        <a:p>
          <a:endParaRPr lang="en-US" sz="1300">
            <a:solidFill>
              <a:schemeClr val="tx1"/>
            </a:solidFill>
            <a:latin typeface="Optima" charset="0"/>
            <a:ea typeface="Optima" charset="0"/>
            <a:cs typeface="Optima" charset="0"/>
          </a:endParaRPr>
        </a:p>
      </dgm:t>
    </dgm:pt>
    <dgm:pt modelId="{1DC708E7-5356-9549-AADB-29DAC58D18E7}">
      <dgm:prSet phldrT="[Text]" custT="1"/>
      <dgm:spPr/>
      <dgm:t>
        <a:bodyPr/>
        <a:lstStyle/>
        <a:p>
          <a:r>
            <a:rPr lang="en-US" sz="1300" dirty="0">
              <a:solidFill>
                <a:schemeClr val="tx1"/>
              </a:solidFill>
              <a:latin typeface="Optima" charset="0"/>
              <a:ea typeface="Optima" charset="0"/>
              <a:cs typeface="Optima" charset="0"/>
            </a:rPr>
            <a:t>People</a:t>
          </a:r>
        </a:p>
      </dgm:t>
    </dgm:pt>
    <dgm:pt modelId="{DFC7CBFD-4690-F943-BB9A-2A30AFF9F160}" type="parTrans" cxnId="{52DA9BC3-0133-B748-B3ED-2FD4F3B488C3}">
      <dgm:prSet/>
      <dgm:spPr/>
      <dgm:t>
        <a:bodyPr/>
        <a:lstStyle/>
        <a:p>
          <a:endParaRPr lang="en-US" sz="1300">
            <a:solidFill>
              <a:schemeClr val="tx1"/>
            </a:solidFill>
            <a:latin typeface="Optima" charset="0"/>
            <a:ea typeface="Optima" charset="0"/>
            <a:cs typeface="Optima" charset="0"/>
          </a:endParaRPr>
        </a:p>
      </dgm:t>
    </dgm:pt>
    <dgm:pt modelId="{DB29D687-5907-9442-B03D-790F0BFBE9F2}" type="sibTrans" cxnId="{52DA9BC3-0133-B748-B3ED-2FD4F3B488C3}">
      <dgm:prSet/>
      <dgm:spPr>
        <a:blipFill>
          <a:blip xmlns:r="http://schemas.openxmlformats.org/officeDocument/2006/relationships" r:embed="rId3">
            <a:extLst>
              <a:ext uri="{28A0092B-C50C-407E-A947-70E740481C1C}">
                <a14:useLocalDpi xmlns:a14="http://schemas.microsoft.com/office/drawing/2010/main"/>
              </a:ext>
            </a:extLst>
          </a:blip>
          <a:srcRect/>
          <a:stretch>
            <a:fillRect/>
          </a:stretch>
        </a:blipFill>
      </dgm:spPr>
      <dgm:t>
        <a:bodyPr/>
        <a:lstStyle/>
        <a:p>
          <a:endParaRPr lang="en-US" sz="1300">
            <a:solidFill>
              <a:schemeClr val="tx1"/>
            </a:solidFill>
            <a:latin typeface="Optima" charset="0"/>
            <a:ea typeface="Optima" charset="0"/>
            <a:cs typeface="Optima" charset="0"/>
          </a:endParaRPr>
        </a:p>
      </dgm:t>
    </dgm:pt>
    <dgm:pt modelId="{437966F9-87BD-D040-BEF2-C414E1A6FD19}" type="pres">
      <dgm:prSet presAssocID="{B4769D71-0685-1048-BC2D-D5451599860A}" presName="Name0" presStyleCnt="0">
        <dgm:presLayoutVars>
          <dgm:chMax val="21"/>
          <dgm:chPref val="21"/>
        </dgm:presLayoutVars>
      </dgm:prSet>
      <dgm:spPr/>
    </dgm:pt>
    <dgm:pt modelId="{CDFBAB6E-D156-DB4E-A8B0-6FD57C10471A}" type="pres">
      <dgm:prSet presAssocID="{45E4D22A-6083-514A-ABB2-56B33A476771}" presName="text1" presStyleCnt="0"/>
      <dgm:spPr/>
    </dgm:pt>
    <dgm:pt modelId="{E5CA348F-6BB0-C349-8ED5-532E5ADAC623}" type="pres">
      <dgm:prSet presAssocID="{45E4D22A-6083-514A-ABB2-56B33A476771}" presName="textRepeatNode" presStyleLbl="alignNode1" presStyleIdx="0" presStyleCnt="3" custScaleX="116741">
        <dgm:presLayoutVars>
          <dgm:chMax val="0"/>
          <dgm:chPref val="0"/>
          <dgm:bulletEnabled val="1"/>
        </dgm:presLayoutVars>
      </dgm:prSet>
      <dgm:spPr/>
    </dgm:pt>
    <dgm:pt modelId="{73EA2D6F-DDA8-474C-BBC1-62EAF226AB2F}" type="pres">
      <dgm:prSet presAssocID="{45E4D22A-6083-514A-ABB2-56B33A476771}" presName="textaccent1" presStyleCnt="0"/>
      <dgm:spPr/>
    </dgm:pt>
    <dgm:pt modelId="{4C4333FE-5A7E-484F-BCAB-68378713141F}" type="pres">
      <dgm:prSet presAssocID="{45E4D22A-6083-514A-ABB2-56B33A476771}" presName="accentRepeatNode" presStyleLbl="solidAlignAcc1" presStyleIdx="0" presStyleCnt="6"/>
      <dgm:spPr/>
    </dgm:pt>
    <dgm:pt modelId="{A85AED97-3668-5E49-8521-13F9EAEA26BE}" type="pres">
      <dgm:prSet presAssocID="{AFCFFB70-5F53-1A49-ABA7-C0F92E56F5C2}" presName="image1" presStyleCnt="0"/>
      <dgm:spPr/>
    </dgm:pt>
    <dgm:pt modelId="{9515E548-1F8F-8A40-9B6E-A927BFB6063B}" type="pres">
      <dgm:prSet presAssocID="{AFCFFB70-5F53-1A49-ABA7-C0F92E56F5C2}" presName="imageRepeatNode" presStyleLbl="alignAcc1" presStyleIdx="0" presStyleCnt="3" custLinFactNeighborX="-2455" custLinFactNeighborY="-4710"/>
      <dgm:spPr/>
    </dgm:pt>
    <dgm:pt modelId="{7BBA5529-EACF-E847-BD88-02955F2FCADE}" type="pres">
      <dgm:prSet presAssocID="{AFCFFB70-5F53-1A49-ABA7-C0F92E56F5C2}" presName="imageaccent1" presStyleCnt="0"/>
      <dgm:spPr/>
    </dgm:pt>
    <dgm:pt modelId="{590A2E6D-B29D-7441-8FBC-60C9B3BB02FC}" type="pres">
      <dgm:prSet presAssocID="{AFCFFB70-5F53-1A49-ABA7-C0F92E56F5C2}" presName="accentRepeatNode" presStyleLbl="solidAlignAcc1" presStyleIdx="1" presStyleCnt="6"/>
      <dgm:spPr/>
    </dgm:pt>
    <dgm:pt modelId="{87349497-5417-ED41-967C-A92DF0DCFC36}" type="pres">
      <dgm:prSet presAssocID="{4531EC88-3308-D04C-9693-F2244EA90A12}" presName="text2" presStyleCnt="0"/>
      <dgm:spPr/>
    </dgm:pt>
    <dgm:pt modelId="{C6F2C789-CA36-2443-B833-82E0C4DFB7C3}" type="pres">
      <dgm:prSet presAssocID="{4531EC88-3308-D04C-9693-F2244EA90A12}" presName="textRepeatNode" presStyleLbl="alignNode1" presStyleIdx="1" presStyleCnt="3" custLinFactNeighborX="4724">
        <dgm:presLayoutVars>
          <dgm:chMax val="0"/>
          <dgm:chPref val="0"/>
          <dgm:bulletEnabled val="1"/>
        </dgm:presLayoutVars>
      </dgm:prSet>
      <dgm:spPr/>
    </dgm:pt>
    <dgm:pt modelId="{84CE1950-945D-0249-A327-E98E545741B1}" type="pres">
      <dgm:prSet presAssocID="{4531EC88-3308-D04C-9693-F2244EA90A12}" presName="textaccent2" presStyleCnt="0"/>
      <dgm:spPr/>
    </dgm:pt>
    <dgm:pt modelId="{8846F6D3-C852-434D-8230-8B534F249131}" type="pres">
      <dgm:prSet presAssocID="{4531EC88-3308-D04C-9693-F2244EA90A12}" presName="accentRepeatNode" presStyleLbl="solidAlignAcc1" presStyleIdx="2" presStyleCnt="6"/>
      <dgm:spPr/>
    </dgm:pt>
    <dgm:pt modelId="{C3D2677B-4818-064C-9515-A355F8029095}" type="pres">
      <dgm:prSet presAssocID="{8DADD06C-7D38-F34D-AE90-C7C71F53DDF9}" presName="image2" presStyleCnt="0"/>
      <dgm:spPr/>
    </dgm:pt>
    <dgm:pt modelId="{0634089D-7738-0841-BF7A-89375E99DDBD}" type="pres">
      <dgm:prSet presAssocID="{8DADD06C-7D38-F34D-AE90-C7C71F53DDF9}" presName="imageRepeatNode" presStyleLbl="alignAcc1" presStyleIdx="1" presStyleCnt="3" custLinFactNeighborX="1181"/>
      <dgm:spPr/>
    </dgm:pt>
    <dgm:pt modelId="{A0CDE7F2-8E1B-B248-BB56-EEDCFC4AAB09}" type="pres">
      <dgm:prSet presAssocID="{8DADD06C-7D38-F34D-AE90-C7C71F53DDF9}" presName="imageaccent2" presStyleCnt="0"/>
      <dgm:spPr/>
    </dgm:pt>
    <dgm:pt modelId="{DEC88D6C-57C6-CB4E-ABCD-879F3806C0E7}" type="pres">
      <dgm:prSet presAssocID="{8DADD06C-7D38-F34D-AE90-C7C71F53DDF9}" presName="accentRepeatNode" presStyleLbl="solidAlignAcc1" presStyleIdx="3" presStyleCnt="6"/>
      <dgm:spPr/>
    </dgm:pt>
    <dgm:pt modelId="{0C5EB0C3-1E43-1F44-B9A6-F7B030931261}" type="pres">
      <dgm:prSet presAssocID="{1DC708E7-5356-9549-AADB-29DAC58D18E7}" presName="text3" presStyleCnt="0"/>
      <dgm:spPr/>
    </dgm:pt>
    <dgm:pt modelId="{5AC58A9D-C0FB-404C-8F5A-894F029835A8}" type="pres">
      <dgm:prSet presAssocID="{1DC708E7-5356-9549-AADB-29DAC58D18E7}" presName="textRepeatNode" presStyleLbl="alignNode1" presStyleIdx="2" presStyleCnt="3" custLinFactNeighborX="-2362">
        <dgm:presLayoutVars>
          <dgm:chMax val="0"/>
          <dgm:chPref val="0"/>
          <dgm:bulletEnabled val="1"/>
        </dgm:presLayoutVars>
      </dgm:prSet>
      <dgm:spPr/>
    </dgm:pt>
    <dgm:pt modelId="{E5D6C213-30D6-6A42-96E7-45578662A31A}" type="pres">
      <dgm:prSet presAssocID="{1DC708E7-5356-9549-AADB-29DAC58D18E7}" presName="textaccent3" presStyleCnt="0"/>
      <dgm:spPr/>
    </dgm:pt>
    <dgm:pt modelId="{917C8A52-234C-DE4C-B593-37DBE736AF92}" type="pres">
      <dgm:prSet presAssocID="{1DC708E7-5356-9549-AADB-29DAC58D18E7}" presName="accentRepeatNode" presStyleLbl="solidAlignAcc1" presStyleIdx="4" presStyleCnt="6"/>
      <dgm:spPr/>
    </dgm:pt>
    <dgm:pt modelId="{4DB787F0-EBEB-A749-B630-D6252A3EABFC}" type="pres">
      <dgm:prSet presAssocID="{DB29D687-5907-9442-B03D-790F0BFBE9F2}" presName="image3" presStyleCnt="0"/>
      <dgm:spPr/>
    </dgm:pt>
    <dgm:pt modelId="{60E3D688-03A3-4C4E-8A2E-09E3CF6B213D}" type="pres">
      <dgm:prSet presAssocID="{DB29D687-5907-9442-B03D-790F0BFBE9F2}" presName="imageRepeatNode" presStyleLbl="alignAcc1" presStyleIdx="2" presStyleCnt="3"/>
      <dgm:spPr/>
    </dgm:pt>
    <dgm:pt modelId="{3006F3A6-049A-4642-BDA5-5D0E220C1A2A}" type="pres">
      <dgm:prSet presAssocID="{DB29D687-5907-9442-B03D-790F0BFBE9F2}" presName="imageaccent3" presStyleCnt="0"/>
      <dgm:spPr/>
    </dgm:pt>
    <dgm:pt modelId="{6A31A5AD-167D-6746-A7B8-7006AEA7B63F}" type="pres">
      <dgm:prSet presAssocID="{DB29D687-5907-9442-B03D-790F0BFBE9F2}" presName="accentRepeatNode" presStyleLbl="solidAlignAcc1" presStyleIdx="5" presStyleCnt="6"/>
      <dgm:spPr/>
    </dgm:pt>
  </dgm:ptLst>
  <dgm:cxnLst>
    <dgm:cxn modelId="{55A0AF06-5ED8-6144-B4BF-F1ECED7FF3E2}" type="presOf" srcId="{B4769D71-0685-1048-BC2D-D5451599860A}" destId="{437966F9-87BD-D040-BEF2-C414E1A6FD19}" srcOrd="0" destOrd="0" presId="urn:microsoft.com/office/officeart/2008/layout/HexagonCluster"/>
    <dgm:cxn modelId="{0BAD7E1A-6647-114C-BCDC-F6C2A2F05BC3}" type="presOf" srcId="{8DADD06C-7D38-F34D-AE90-C7C71F53DDF9}" destId="{0634089D-7738-0841-BF7A-89375E99DDBD}" srcOrd="0" destOrd="0" presId="urn:microsoft.com/office/officeart/2008/layout/HexagonCluster"/>
    <dgm:cxn modelId="{A899934B-F882-764E-8599-6226AAC0A917}" type="presOf" srcId="{45E4D22A-6083-514A-ABB2-56B33A476771}" destId="{E5CA348F-6BB0-C349-8ED5-532E5ADAC623}" srcOrd="0" destOrd="0" presId="urn:microsoft.com/office/officeart/2008/layout/HexagonCluster"/>
    <dgm:cxn modelId="{D9038896-D5AD-3E46-85EE-ABC6AC4C0CF3}" type="presOf" srcId="{DB29D687-5907-9442-B03D-790F0BFBE9F2}" destId="{60E3D688-03A3-4C4E-8A2E-09E3CF6B213D}" srcOrd="0" destOrd="0" presId="urn:microsoft.com/office/officeart/2008/layout/HexagonCluster"/>
    <dgm:cxn modelId="{C235E59D-E303-C341-ACCE-335A4472C548}" type="presOf" srcId="{AFCFFB70-5F53-1A49-ABA7-C0F92E56F5C2}" destId="{9515E548-1F8F-8A40-9B6E-A927BFB6063B}" srcOrd="0" destOrd="0" presId="urn:microsoft.com/office/officeart/2008/layout/HexagonCluster"/>
    <dgm:cxn modelId="{52DA9BC3-0133-B748-B3ED-2FD4F3B488C3}" srcId="{B4769D71-0685-1048-BC2D-D5451599860A}" destId="{1DC708E7-5356-9549-AADB-29DAC58D18E7}" srcOrd="2" destOrd="0" parTransId="{DFC7CBFD-4690-F943-BB9A-2A30AFF9F160}" sibTransId="{DB29D687-5907-9442-B03D-790F0BFBE9F2}"/>
    <dgm:cxn modelId="{6233A9D8-9CC1-A249-B7C9-7A237DFFE7D0}" type="presOf" srcId="{4531EC88-3308-D04C-9693-F2244EA90A12}" destId="{C6F2C789-CA36-2443-B833-82E0C4DFB7C3}" srcOrd="0" destOrd="0" presId="urn:microsoft.com/office/officeart/2008/layout/HexagonCluster"/>
    <dgm:cxn modelId="{FBE8F6DC-95CA-4E4B-9264-20A87A2EAA56}" type="presOf" srcId="{1DC708E7-5356-9549-AADB-29DAC58D18E7}" destId="{5AC58A9D-C0FB-404C-8F5A-894F029835A8}" srcOrd="0" destOrd="0" presId="urn:microsoft.com/office/officeart/2008/layout/HexagonCluster"/>
    <dgm:cxn modelId="{AFC859E5-8018-0C4C-B8FF-80DC3705BD0F}" srcId="{B4769D71-0685-1048-BC2D-D5451599860A}" destId="{45E4D22A-6083-514A-ABB2-56B33A476771}" srcOrd="0" destOrd="0" parTransId="{E96F0676-44AA-BA4D-A73C-E591B8C8B66E}" sibTransId="{AFCFFB70-5F53-1A49-ABA7-C0F92E56F5C2}"/>
    <dgm:cxn modelId="{E5F269F3-C0BC-BF47-AFC8-3B5A6E8238C4}" srcId="{B4769D71-0685-1048-BC2D-D5451599860A}" destId="{4531EC88-3308-D04C-9693-F2244EA90A12}" srcOrd="1" destOrd="0" parTransId="{BB75615A-5918-874B-95C0-455C7FF00100}" sibTransId="{8DADD06C-7D38-F34D-AE90-C7C71F53DDF9}"/>
    <dgm:cxn modelId="{6F6144F2-C296-C041-A7D3-FF977F8A4B5B}" type="presParOf" srcId="{437966F9-87BD-D040-BEF2-C414E1A6FD19}" destId="{CDFBAB6E-D156-DB4E-A8B0-6FD57C10471A}" srcOrd="0" destOrd="0" presId="urn:microsoft.com/office/officeart/2008/layout/HexagonCluster"/>
    <dgm:cxn modelId="{E35BA392-6757-4A4B-B693-8ED8A9F2BC17}" type="presParOf" srcId="{CDFBAB6E-D156-DB4E-A8B0-6FD57C10471A}" destId="{E5CA348F-6BB0-C349-8ED5-532E5ADAC623}" srcOrd="0" destOrd="0" presId="urn:microsoft.com/office/officeart/2008/layout/HexagonCluster"/>
    <dgm:cxn modelId="{080313FD-41B3-4A4F-B5A7-A2D143686C27}" type="presParOf" srcId="{437966F9-87BD-D040-BEF2-C414E1A6FD19}" destId="{73EA2D6F-DDA8-474C-BBC1-62EAF226AB2F}" srcOrd="1" destOrd="0" presId="urn:microsoft.com/office/officeart/2008/layout/HexagonCluster"/>
    <dgm:cxn modelId="{D98DFFB8-456F-9649-A3C1-72FD83D334CC}" type="presParOf" srcId="{73EA2D6F-DDA8-474C-BBC1-62EAF226AB2F}" destId="{4C4333FE-5A7E-484F-BCAB-68378713141F}" srcOrd="0" destOrd="0" presId="urn:microsoft.com/office/officeart/2008/layout/HexagonCluster"/>
    <dgm:cxn modelId="{2D052159-7EEB-4649-A005-78CF6309947E}" type="presParOf" srcId="{437966F9-87BD-D040-BEF2-C414E1A6FD19}" destId="{A85AED97-3668-5E49-8521-13F9EAEA26BE}" srcOrd="2" destOrd="0" presId="urn:microsoft.com/office/officeart/2008/layout/HexagonCluster"/>
    <dgm:cxn modelId="{6648F264-FBFB-1247-B23E-5DCE1EBC1D8D}" type="presParOf" srcId="{A85AED97-3668-5E49-8521-13F9EAEA26BE}" destId="{9515E548-1F8F-8A40-9B6E-A927BFB6063B}" srcOrd="0" destOrd="0" presId="urn:microsoft.com/office/officeart/2008/layout/HexagonCluster"/>
    <dgm:cxn modelId="{54958F2C-F525-6B45-9AFE-041A4ECD2707}" type="presParOf" srcId="{437966F9-87BD-D040-BEF2-C414E1A6FD19}" destId="{7BBA5529-EACF-E847-BD88-02955F2FCADE}" srcOrd="3" destOrd="0" presId="urn:microsoft.com/office/officeart/2008/layout/HexagonCluster"/>
    <dgm:cxn modelId="{AE6E673B-FDE5-D64F-9D30-4D32D2023596}" type="presParOf" srcId="{7BBA5529-EACF-E847-BD88-02955F2FCADE}" destId="{590A2E6D-B29D-7441-8FBC-60C9B3BB02FC}" srcOrd="0" destOrd="0" presId="urn:microsoft.com/office/officeart/2008/layout/HexagonCluster"/>
    <dgm:cxn modelId="{CC3C944A-9004-AE4F-9B86-BD72B9DDD0F7}" type="presParOf" srcId="{437966F9-87BD-D040-BEF2-C414E1A6FD19}" destId="{87349497-5417-ED41-967C-A92DF0DCFC36}" srcOrd="4" destOrd="0" presId="urn:microsoft.com/office/officeart/2008/layout/HexagonCluster"/>
    <dgm:cxn modelId="{4FB33A6B-CB00-7446-B5C3-A2A3CB185D4E}" type="presParOf" srcId="{87349497-5417-ED41-967C-A92DF0DCFC36}" destId="{C6F2C789-CA36-2443-B833-82E0C4DFB7C3}" srcOrd="0" destOrd="0" presId="urn:microsoft.com/office/officeart/2008/layout/HexagonCluster"/>
    <dgm:cxn modelId="{64B419B3-BF15-A44A-8ED7-7E0DF8962DFD}" type="presParOf" srcId="{437966F9-87BD-D040-BEF2-C414E1A6FD19}" destId="{84CE1950-945D-0249-A327-E98E545741B1}" srcOrd="5" destOrd="0" presId="urn:microsoft.com/office/officeart/2008/layout/HexagonCluster"/>
    <dgm:cxn modelId="{A0205FF5-2BC9-944A-A084-A02CCA69F07F}" type="presParOf" srcId="{84CE1950-945D-0249-A327-E98E545741B1}" destId="{8846F6D3-C852-434D-8230-8B534F249131}" srcOrd="0" destOrd="0" presId="urn:microsoft.com/office/officeart/2008/layout/HexagonCluster"/>
    <dgm:cxn modelId="{D5A34835-5843-EE47-B964-EDB2B9AB56FA}" type="presParOf" srcId="{437966F9-87BD-D040-BEF2-C414E1A6FD19}" destId="{C3D2677B-4818-064C-9515-A355F8029095}" srcOrd="6" destOrd="0" presId="urn:microsoft.com/office/officeart/2008/layout/HexagonCluster"/>
    <dgm:cxn modelId="{38193615-BD69-6244-A389-B6A8770E16FD}" type="presParOf" srcId="{C3D2677B-4818-064C-9515-A355F8029095}" destId="{0634089D-7738-0841-BF7A-89375E99DDBD}" srcOrd="0" destOrd="0" presId="urn:microsoft.com/office/officeart/2008/layout/HexagonCluster"/>
    <dgm:cxn modelId="{B1D04B61-70DB-3543-BA27-F7250FD54F13}" type="presParOf" srcId="{437966F9-87BD-D040-BEF2-C414E1A6FD19}" destId="{A0CDE7F2-8E1B-B248-BB56-EEDCFC4AAB09}" srcOrd="7" destOrd="0" presId="urn:microsoft.com/office/officeart/2008/layout/HexagonCluster"/>
    <dgm:cxn modelId="{C2248B43-B9AE-4F47-A842-574A66611C43}" type="presParOf" srcId="{A0CDE7F2-8E1B-B248-BB56-EEDCFC4AAB09}" destId="{DEC88D6C-57C6-CB4E-ABCD-879F3806C0E7}" srcOrd="0" destOrd="0" presId="urn:microsoft.com/office/officeart/2008/layout/HexagonCluster"/>
    <dgm:cxn modelId="{232B897D-4210-A14A-A829-9E3FAFF2E27F}" type="presParOf" srcId="{437966F9-87BD-D040-BEF2-C414E1A6FD19}" destId="{0C5EB0C3-1E43-1F44-B9A6-F7B030931261}" srcOrd="8" destOrd="0" presId="urn:microsoft.com/office/officeart/2008/layout/HexagonCluster"/>
    <dgm:cxn modelId="{C47EE36F-5E86-6047-80FB-F6BE066E0096}" type="presParOf" srcId="{0C5EB0C3-1E43-1F44-B9A6-F7B030931261}" destId="{5AC58A9D-C0FB-404C-8F5A-894F029835A8}" srcOrd="0" destOrd="0" presId="urn:microsoft.com/office/officeart/2008/layout/HexagonCluster"/>
    <dgm:cxn modelId="{8DCB9391-D8A6-FA49-B751-8EA00413EB87}" type="presParOf" srcId="{437966F9-87BD-D040-BEF2-C414E1A6FD19}" destId="{E5D6C213-30D6-6A42-96E7-45578662A31A}" srcOrd="9" destOrd="0" presId="urn:microsoft.com/office/officeart/2008/layout/HexagonCluster"/>
    <dgm:cxn modelId="{327AB20E-F220-9647-9B9E-4AEBDBE6414E}" type="presParOf" srcId="{E5D6C213-30D6-6A42-96E7-45578662A31A}" destId="{917C8A52-234C-DE4C-B593-37DBE736AF92}" srcOrd="0" destOrd="0" presId="urn:microsoft.com/office/officeart/2008/layout/HexagonCluster"/>
    <dgm:cxn modelId="{DDF34A24-53D2-2644-B67F-DF986E76756E}" type="presParOf" srcId="{437966F9-87BD-D040-BEF2-C414E1A6FD19}" destId="{4DB787F0-EBEB-A749-B630-D6252A3EABFC}" srcOrd="10" destOrd="0" presId="urn:microsoft.com/office/officeart/2008/layout/HexagonCluster"/>
    <dgm:cxn modelId="{67FE069B-880B-7242-BA65-6A8155EF3B18}" type="presParOf" srcId="{4DB787F0-EBEB-A749-B630-D6252A3EABFC}" destId="{60E3D688-03A3-4C4E-8A2E-09E3CF6B213D}" srcOrd="0" destOrd="0" presId="urn:microsoft.com/office/officeart/2008/layout/HexagonCluster"/>
    <dgm:cxn modelId="{C0C5D465-1141-BA46-944C-B93390C36EF3}" type="presParOf" srcId="{437966F9-87BD-D040-BEF2-C414E1A6FD19}" destId="{3006F3A6-049A-4642-BDA5-5D0E220C1A2A}" srcOrd="11" destOrd="0" presId="urn:microsoft.com/office/officeart/2008/layout/HexagonCluster"/>
    <dgm:cxn modelId="{8D3FC7F5-1BCE-2F4D-99C8-C53F9D03A315}" type="presParOf" srcId="{3006F3A6-049A-4642-BDA5-5D0E220C1A2A}" destId="{6A31A5AD-167D-6746-A7B8-7006AEA7B63F}" srcOrd="0" destOrd="0" presId="urn:microsoft.com/office/officeart/2008/layout/HexagonCluster"/>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090D85-7E30-40E3-93EC-815497B0ED3A}" type="doc">
      <dgm:prSet loTypeId="urn:microsoft.com/office/officeart/2005/8/layout/pyramid1" loCatId="pyramid" qsTypeId="urn:microsoft.com/office/officeart/2005/8/quickstyle/simple1" qsCatId="simple" csTypeId="urn:microsoft.com/office/officeart/2005/8/colors/accent1_2" csCatId="accent1" phldr="1"/>
      <dgm:spPr/>
    </dgm:pt>
    <dgm:pt modelId="{38E28B63-C2F5-4D0F-8D6F-7A0F68540034}">
      <dgm:prSet phldrT="[Text]" custT="1"/>
      <dgm:spPr/>
      <dgm:t>
        <a:bodyPr/>
        <a:lstStyle/>
        <a:p>
          <a:endParaRPr lang="en-US" sz="2400" b="1" dirty="0">
            <a:solidFill>
              <a:schemeClr val="bg1"/>
            </a:solidFill>
            <a:latin typeface="Optima" panose="02000503060000020004" pitchFamily="2" charset="0"/>
          </a:endParaRPr>
        </a:p>
        <a:p>
          <a:r>
            <a:rPr lang="en-US" sz="2200" b="1" dirty="0">
              <a:solidFill>
                <a:schemeClr val="bg1"/>
              </a:solidFill>
              <a:latin typeface="Optima" panose="02000503060000020004" pitchFamily="2" charset="0"/>
            </a:rPr>
            <a:t>Monthly</a:t>
          </a:r>
        </a:p>
      </dgm:t>
    </dgm:pt>
    <dgm:pt modelId="{EA9839EA-72EF-4644-88B9-026751DA5685}" type="parTrans" cxnId="{9B66514D-E14D-4110-BD33-1B1033BB1DE4}">
      <dgm:prSet/>
      <dgm:spPr/>
      <dgm:t>
        <a:bodyPr/>
        <a:lstStyle/>
        <a:p>
          <a:endParaRPr lang="en-US" b="1">
            <a:latin typeface="Optima" panose="02000503060000020004" pitchFamily="2" charset="0"/>
          </a:endParaRPr>
        </a:p>
      </dgm:t>
    </dgm:pt>
    <dgm:pt modelId="{2BF399AB-9D24-4235-9788-86CCF4D513AA}" type="sibTrans" cxnId="{9B66514D-E14D-4110-BD33-1B1033BB1DE4}">
      <dgm:prSet/>
      <dgm:spPr/>
      <dgm:t>
        <a:bodyPr/>
        <a:lstStyle/>
        <a:p>
          <a:endParaRPr lang="en-US" b="1">
            <a:latin typeface="Optima" panose="02000503060000020004" pitchFamily="2" charset="0"/>
          </a:endParaRPr>
        </a:p>
      </dgm:t>
    </dgm:pt>
    <dgm:pt modelId="{E72FA431-3D88-4C72-9096-4E4178111478}">
      <dgm:prSet phldrT="[Text]" custT="1"/>
      <dgm:spPr/>
      <dgm:t>
        <a:bodyPr/>
        <a:lstStyle/>
        <a:p>
          <a:r>
            <a:rPr lang="en-US" sz="2400" b="1" dirty="0">
              <a:solidFill>
                <a:schemeClr val="bg1"/>
              </a:solidFill>
              <a:latin typeface="Optima" panose="02000503060000020004" pitchFamily="2" charset="0"/>
            </a:rPr>
            <a:t>Fortnightly</a:t>
          </a:r>
        </a:p>
      </dgm:t>
    </dgm:pt>
    <dgm:pt modelId="{9660FD1E-2B8E-4EF2-88CA-D60FCE14D415}" type="parTrans" cxnId="{75B4C2F9-4372-42E3-A646-F6843C70FEE3}">
      <dgm:prSet/>
      <dgm:spPr/>
      <dgm:t>
        <a:bodyPr/>
        <a:lstStyle/>
        <a:p>
          <a:endParaRPr lang="en-US" b="1">
            <a:latin typeface="Optima" panose="02000503060000020004" pitchFamily="2" charset="0"/>
          </a:endParaRPr>
        </a:p>
      </dgm:t>
    </dgm:pt>
    <dgm:pt modelId="{A88FDC6A-0E8F-4B4E-9D96-DA4BC0A638D9}" type="sibTrans" cxnId="{75B4C2F9-4372-42E3-A646-F6843C70FEE3}">
      <dgm:prSet/>
      <dgm:spPr/>
      <dgm:t>
        <a:bodyPr/>
        <a:lstStyle/>
        <a:p>
          <a:endParaRPr lang="en-US" b="1">
            <a:latin typeface="Optima" panose="02000503060000020004" pitchFamily="2" charset="0"/>
          </a:endParaRPr>
        </a:p>
      </dgm:t>
    </dgm:pt>
    <dgm:pt modelId="{7EC76C63-7D29-47B1-B342-CEAB3C550D95}">
      <dgm:prSet phldrT="[Text]" custT="1"/>
      <dgm:spPr/>
      <dgm:t>
        <a:bodyPr/>
        <a:lstStyle/>
        <a:p>
          <a:r>
            <a:rPr lang="en-US" sz="2400" b="1" dirty="0">
              <a:solidFill>
                <a:schemeClr val="bg1"/>
              </a:solidFill>
              <a:latin typeface="Optima" panose="02000503060000020004" pitchFamily="2" charset="0"/>
            </a:rPr>
            <a:t>Weekly</a:t>
          </a:r>
        </a:p>
      </dgm:t>
    </dgm:pt>
    <dgm:pt modelId="{DF27A296-E21D-4573-94D9-1E271EE5F624}" type="parTrans" cxnId="{F452560D-0777-4BB0-8626-14AB68A54E56}">
      <dgm:prSet/>
      <dgm:spPr/>
      <dgm:t>
        <a:bodyPr/>
        <a:lstStyle/>
        <a:p>
          <a:endParaRPr lang="en-US" b="1">
            <a:latin typeface="Optima" panose="02000503060000020004" pitchFamily="2" charset="0"/>
          </a:endParaRPr>
        </a:p>
      </dgm:t>
    </dgm:pt>
    <dgm:pt modelId="{4FF232DA-34B6-4C34-BD7E-CD56CAE3D98E}" type="sibTrans" cxnId="{F452560D-0777-4BB0-8626-14AB68A54E56}">
      <dgm:prSet/>
      <dgm:spPr/>
      <dgm:t>
        <a:bodyPr/>
        <a:lstStyle/>
        <a:p>
          <a:endParaRPr lang="en-US" b="1">
            <a:latin typeface="Optima" panose="02000503060000020004" pitchFamily="2" charset="0"/>
          </a:endParaRPr>
        </a:p>
      </dgm:t>
    </dgm:pt>
    <dgm:pt modelId="{6EDF5A80-8889-48F2-8713-7FA6BB6A230B}">
      <dgm:prSet phldrT="[Text]" custT="1"/>
      <dgm:spPr/>
      <dgm:t>
        <a:bodyPr/>
        <a:lstStyle/>
        <a:p>
          <a:r>
            <a:rPr lang="en-US" sz="2400" b="1" dirty="0">
              <a:solidFill>
                <a:schemeClr val="bg1"/>
              </a:solidFill>
              <a:latin typeface="Optima" panose="02000503060000020004" pitchFamily="2" charset="0"/>
            </a:rPr>
            <a:t>Daily/Regularly</a:t>
          </a:r>
        </a:p>
      </dgm:t>
    </dgm:pt>
    <dgm:pt modelId="{1745A595-8275-4216-84BB-5CCE8B9D0B2A}" type="parTrans" cxnId="{F618385F-DA8A-4BCB-A1FB-D7F4FADF8497}">
      <dgm:prSet/>
      <dgm:spPr/>
      <dgm:t>
        <a:bodyPr/>
        <a:lstStyle/>
        <a:p>
          <a:endParaRPr lang="en-US" b="1">
            <a:latin typeface="Optima" panose="02000503060000020004" pitchFamily="2" charset="0"/>
          </a:endParaRPr>
        </a:p>
      </dgm:t>
    </dgm:pt>
    <dgm:pt modelId="{B9AB434F-96F4-43F0-BE7F-2ABDDF4DA6CB}" type="sibTrans" cxnId="{F618385F-DA8A-4BCB-A1FB-D7F4FADF8497}">
      <dgm:prSet/>
      <dgm:spPr/>
      <dgm:t>
        <a:bodyPr/>
        <a:lstStyle/>
        <a:p>
          <a:endParaRPr lang="en-US" b="1">
            <a:latin typeface="Optima" panose="02000503060000020004" pitchFamily="2" charset="0"/>
          </a:endParaRPr>
        </a:p>
      </dgm:t>
    </dgm:pt>
    <dgm:pt modelId="{076AFB2A-4942-42E0-9B84-C106F3AD7A4C}" type="pres">
      <dgm:prSet presAssocID="{C4090D85-7E30-40E3-93EC-815497B0ED3A}" presName="Name0" presStyleCnt="0">
        <dgm:presLayoutVars>
          <dgm:dir/>
          <dgm:animLvl val="lvl"/>
          <dgm:resizeHandles val="exact"/>
        </dgm:presLayoutVars>
      </dgm:prSet>
      <dgm:spPr/>
    </dgm:pt>
    <dgm:pt modelId="{FF4315B4-B799-47D0-BC81-1E75405FE5D7}" type="pres">
      <dgm:prSet presAssocID="{38E28B63-C2F5-4D0F-8D6F-7A0F68540034}" presName="Name8" presStyleCnt="0"/>
      <dgm:spPr/>
    </dgm:pt>
    <dgm:pt modelId="{8958BCB5-2A9B-409C-AF76-A7E64B93C5F5}" type="pres">
      <dgm:prSet presAssocID="{38E28B63-C2F5-4D0F-8D6F-7A0F68540034}" presName="level" presStyleLbl="node1" presStyleIdx="0" presStyleCnt="4">
        <dgm:presLayoutVars>
          <dgm:chMax val="1"/>
          <dgm:bulletEnabled val="1"/>
        </dgm:presLayoutVars>
      </dgm:prSet>
      <dgm:spPr/>
    </dgm:pt>
    <dgm:pt modelId="{0DCA97AD-4A3B-4CD4-A0A4-CFF4A63D8820}" type="pres">
      <dgm:prSet presAssocID="{38E28B63-C2F5-4D0F-8D6F-7A0F68540034}" presName="levelTx" presStyleLbl="revTx" presStyleIdx="0" presStyleCnt="0">
        <dgm:presLayoutVars>
          <dgm:chMax val="1"/>
          <dgm:bulletEnabled val="1"/>
        </dgm:presLayoutVars>
      </dgm:prSet>
      <dgm:spPr/>
    </dgm:pt>
    <dgm:pt modelId="{31EF083F-6246-4976-AE1A-B24CEB1084C4}" type="pres">
      <dgm:prSet presAssocID="{E72FA431-3D88-4C72-9096-4E4178111478}" presName="Name8" presStyleCnt="0"/>
      <dgm:spPr/>
    </dgm:pt>
    <dgm:pt modelId="{9365FC43-1BD8-4FC2-BF8D-69DB224DBD2A}" type="pres">
      <dgm:prSet presAssocID="{E72FA431-3D88-4C72-9096-4E4178111478}" presName="level" presStyleLbl="node1" presStyleIdx="1" presStyleCnt="4">
        <dgm:presLayoutVars>
          <dgm:chMax val="1"/>
          <dgm:bulletEnabled val="1"/>
        </dgm:presLayoutVars>
      </dgm:prSet>
      <dgm:spPr/>
    </dgm:pt>
    <dgm:pt modelId="{8CCCDBA0-369C-4614-ACC9-3AE1FD3A8BF0}" type="pres">
      <dgm:prSet presAssocID="{E72FA431-3D88-4C72-9096-4E4178111478}" presName="levelTx" presStyleLbl="revTx" presStyleIdx="0" presStyleCnt="0">
        <dgm:presLayoutVars>
          <dgm:chMax val="1"/>
          <dgm:bulletEnabled val="1"/>
        </dgm:presLayoutVars>
      </dgm:prSet>
      <dgm:spPr/>
    </dgm:pt>
    <dgm:pt modelId="{AEF0020B-7FF4-4D8D-A9C1-ED174332124A}" type="pres">
      <dgm:prSet presAssocID="{7EC76C63-7D29-47B1-B342-CEAB3C550D95}" presName="Name8" presStyleCnt="0"/>
      <dgm:spPr/>
    </dgm:pt>
    <dgm:pt modelId="{25043610-380C-4F10-9599-B39F7ED9AA3B}" type="pres">
      <dgm:prSet presAssocID="{7EC76C63-7D29-47B1-B342-CEAB3C550D95}" presName="level" presStyleLbl="node1" presStyleIdx="2" presStyleCnt="4">
        <dgm:presLayoutVars>
          <dgm:chMax val="1"/>
          <dgm:bulletEnabled val="1"/>
        </dgm:presLayoutVars>
      </dgm:prSet>
      <dgm:spPr/>
    </dgm:pt>
    <dgm:pt modelId="{7D69C2E5-1FC9-424D-8EDD-E48435EF2F3F}" type="pres">
      <dgm:prSet presAssocID="{7EC76C63-7D29-47B1-B342-CEAB3C550D95}" presName="levelTx" presStyleLbl="revTx" presStyleIdx="0" presStyleCnt="0">
        <dgm:presLayoutVars>
          <dgm:chMax val="1"/>
          <dgm:bulletEnabled val="1"/>
        </dgm:presLayoutVars>
      </dgm:prSet>
      <dgm:spPr/>
    </dgm:pt>
    <dgm:pt modelId="{DB594B98-C380-46C2-8AC8-A833758E32A2}" type="pres">
      <dgm:prSet presAssocID="{6EDF5A80-8889-48F2-8713-7FA6BB6A230B}" presName="Name8" presStyleCnt="0"/>
      <dgm:spPr/>
    </dgm:pt>
    <dgm:pt modelId="{2142044C-4269-425A-B071-9778F54FD781}" type="pres">
      <dgm:prSet presAssocID="{6EDF5A80-8889-48F2-8713-7FA6BB6A230B}" presName="level" presStyleLbl="node1" presStyleIdx="3" presStyleCnt="4">
        <dgm:presLayoutVars>
          <dgm:chMax val="1"/>
          <dgm:bulletEnabled val="1"/>
        </dgm:presLayoutVars>
      </dgm:prSet>
      <dgm:spPr/>
    </dgm:pt>
    <dgm:pt modelId="{06AB11A7-59D5-480A-8703-AD6BAD6CC899}" type="pres">
      <dgm:prSet presAssocID="{6EDF5A80-8889-48F2-8713-7FA6BB6A230B}" presName="levelTx" presStyleLbl="revTx" presStyleIdx="0" presStyleCnt="0">
        <dgm:presLayoutVars>
          <dgm:chMax val="1"/>
          <dgm:bulletEnabled val="1"/>
        </dgm:presLayoutVars>
      </dgm:prSet>
      <dgm:spPr/>
    </dgm:pt>
  </dgm:ptLst>
  <dgm:cxnLst>
    <dgm:cxn modelId="{F452560D-0777-4BB0-8626-14AB68A54E56}" srcId="{C4090D85-7E30-40E3-93EC-815497B0ED3A}" destId="{7EC76C63-7D29-47B1-B342-CEAB3C550D95}" srcOrd="2" destOrd="0" parTransId="{DF27A296-E21D-4573-94D9-1E271EE5F624}" sibTransId="{4FF232DA-34B6-4C34-BD7E-CD56CAE3D98E}"/>
    <dgm:cxn modelId="{CB71B10D-935B-4C7D-8C62-0D1FAEB932F3}" type="presOf" srcId="{38E28B63-C2F5-4D0F-8D6F-7A0F68540034}" destId="{8958BCB5-2A9B-409C-AF76-A7E64B93C5F5}" srcOrd="0" destOrd="0" presId="urn:microsoft.com/office/officeart/2005/8/layout/pyramid1"/>
    <dgm:cxn modelId="{F618385F-DA8A-4BCB-A1FB-D7F4FADF8497}" srcId="{C4090D85-7E30-40E3-93EC-815497B0ED3A}" destId="{6EDF5A80-8889-48F2-8713-7FA6BB6A230B}" srcOrd="3" destOrd="0" parTransId="{1745A595-8275-4216-84BB-5CCE8B9D0B2A}" sibTransId="{B9AB434F-96F4-43F0-BE7F-2ABDDF4DA6CB}"/>
    <dgm:cxn modelId="{61830460-5EAD-4F9F-A659-751BA2C8A1CA}" type="presOf" srcId="{E72FA431-3D88-4C72-9096-4E4178111478}" destId="{9365FC43-1BD8-4FC2-BF8D-69DB224DBD2A}" srcOrd="0" destOrd="0" presId="urn:microsoft.com/office/officeart/2005/8/layout/pyramid1"/>
    <dgm:cxn modelId="{415A3968-B2F3-414D-81AA-09AA432A3F88}" type="presOf" srcId="{E72FA431-3D88-4C72-9096-4E4178111478}" destId="{8CCCDBA0-369C-4614-ACC9-3AE1FD3A8BF0}" srcOrd="1" destOrd="0" presId="urn:microsoft.com/office/officeart/2005/8/layout/pyramid1"/>
    <dgm:cxn modelId="{9B66514D-E14D-4110-BD33-1B1033BB1DE4}" srcId="{C4090D85-7E30-40E3-93EC-815497B0ED3A}" destId="{38E28B63-C2F5-4D0F-8D6F-7A0F68540034}" srcOrd="0" destOrd="0" parTransId="{EA9839EA-72EF-4644-88B9-026751DA5685}" sibTransId="{2BF399AB-9D24-4235-9788-86CCF4D513AA}"/>
    <dgm:cxn modelId="{A2CBB152-CB62-4996-8B05-89ADB16FB02B}" type="presOf" srcId="{C4090D85-7E30-40E3-93EC-815497B0ED3A}" destId="{076AFB2A-4942-42E0-9B84-C106F3AD7A4C}" srcOrd="0" destOrd="0" presId="urn:microsoft.com/office/officeart/2005/8/layout/pyramid1"/>
    <dgm:cxn modelId="{B91EFE59-C267-494F-888A-2AA679B80DC7}" type="presOf" srcId="{6EDF5A80-8889-48F2-8713-7FA6BB6A230B}" destId="{06AB11A7-59D5-480A-8703-AD6BAD6CC899}" srcOrd="1" destOrd="0" presId="urn:microsoft.com/office/officeart/2005/8/layout/pyramid1"/>
    <dgm:cxn modelId="{BA3AA793-BA49-4342-A6FC-13E09E72251F}" type="presOf" srcId="{7EC76C63-7D29-47B1-B342-CEAB3C550D95}" destId="{7D69C2E5-1FC9-424D-8EDD-E48435EF2F3F}" srcOrd="1" destOrd="0" presId="urn:microsoft.com/office/officeart/2005/8/layout/pyramid1"/>
    <dgm:cxn modelId="{D17287D0-F6E1-494C-BDDF-7EE60F561833}" type="presOf" srcId="{38E28B63-C2F5-4D0F-8D6F-7A0F68540034}" destId="{0DCA97AD-4A3B-4CD4-A0A4-CFF4A63D8820}" srcOrd="1" destOrd="0" presId="urn:microsoft.com/office/officeart/2005/8/layout/pyramid1"/>
    <dgm:cxn modelId="{A707CFEF-23D7-4CBF-B1EB-23E6612C2B47}" type="presOf" srcId="{6EDF5A80-8889-48F2-8713-7FA6BB6A230B}" destId="{2142044C-4269-425A-B071-9778F54FD781}" srcOrd="0" destOrd="0" presId="urn:microsoft.com/office/officeart/2005/8/layout/pyramid1"/>
    <dgm:cxn modelId="{189B89F7-6D66-4DF4-B0C6-EFB00AB8AB36}" type="presOf" srcId="{7EC76C63-7D29-47B1-B342-CEAB3C550D95}" destId="{25043610-380C-4F10-9599-B39F7ED9AA3B}" srcOrd="0" destOrd="0" presId="urn:microsoft.com/office/officeart/2005/8/layout/pyramid1"/>
    <dgm:cxn modelId="{75B4C2F9-4372-42E3-A646-F6843C70FEE3}" srcId="{C4090D85-7E30-40E3-93EC-815497B0ED3A}" destId="{E72FA431-3D88-4C72-9096-4E4178111478}" srcOrd="1" destOrd="0" parTransId="{9660FD1E-2B8E-4EF2-88CA-D60FCE14D415}" sibTransId="{A88FDC6A-0E8F-4B4E-9D96-DA4BC0A638D9}"/>
    <dgm:cxn modelId="{AF71FA9B-ADC2-4A7D-801B-C89C4C92EF20}" type="presParOf" srcId="{076AFB2A-4942-42E0-9B84-C106F3AD7A4C}" destId="{FF4315B4-B799-47D0-BC81-1E75405FE5D7}" srcOrd="0" destOrd="0" presId="urn:microsoft.com/office/officeart/2005/8/layout/pyramid1"/>
    <dgm:cxn modelId="{E5B209CE-7DED-460F-A706-DFD91A87204A}" type="presParOf" srcId="{FF4315B4-B799-47D0-BC81-1E75405FE5D7}" destId="{8958BCB5-2A9B-409C-AF76-A7E64B93C5F5}" srcOrd="0" destOrd="0" presId="urn:microsoft.com/office/officeart/2005/8/layout/pyramid1"/>
    <dgm:cxn modelId="{A4DCB5FF-460A-4348-9190-C67DCADE5F2E}" type="presParOf" srcId="{FF4315B4-B799-47D0-BC81-1E75405FE5D7}" destId="{0DCA97AD-4A3B-4CD4-A0A4-CFF4A63D8820}" srcOrd="1" destOrd="0" presId="urn:microsoft.com/office/officeart/2005/8/layout/pyramid1"/>
    <dgm:cxn modelId="{277CE2E0-F97D-455E-A928-2984A33F4CEC}" type="presParOf" srcId="{076AFB2A-4942-42E0-9B84-C106F3AD7A4C}" destId="{31EF083F-6246-4976-AE1A-B24CEB1084C4}" srcOrd="1" destOrd="0" presId="urn:microsoft.com/office/officeart/2005/8/layout/pyramid1"/>
    <dgm:cxn modelId="{A8F96F3A-D99E-4B37-B167-5742DE663B46}" type="presParOf" srcId="{31EF083F-6246-4976-AE1A-B24CEB1084C4}" destId="{9365FC43-1BD8-4FC2-BF8D-69DB224DBD2A}" srcOrd="0" destOrd="0" presId="urn:microsoft.com/office/officeart/2005/8/layout/pyramid1"/>
    <dgm:cxn modelId="{3D5751C1-B4CA-4988-9A9A-7EBEA306DD67}" type="presParOf" srcId="{31EF083F-6246-4976-AE1A-B24CEB1084C4}" destId="{8CCCDBA0-369C-4614-ACC9-3AE1FD3A8BF0}" srcOrd="1" destOrd="0" presId="urn:microsoft.com/office/officeart/2005/8/layout/pyramid1"/>
    <dgm:cxn modelId="{5358A1A0-719A-4FAC-B111-0B6AB6190CFE}" type="presParOf" srcId="{076AFB2A-4942-42E0-9B84-C106F3AD7A4C}" destId="{AEF0020B-7FF4-4D8D-A9C1-ED174332124A}" srcOrd="2" destOrd="0" presId="urn:microsoft.com/office/officeart/2005/8/layout/pyramid1"/>
    <dgm:cxn modelId="{78ED2539-636E-4FFF-A1D7-573C6DECAB56}" type="presParOf" srcId="{AEF0020B-7FF4-4D8D-A9C1-ED174332124A}" destId="{25043610-380C-4F10-9599-B39F7ED9AA3B}" srcOrd="0" destOrd="0" presId="urn:microsoft.com/office/officeart/2005/8/layout/pyramid1"/>
    <dgm:cxn modelId="{415AEB88-4258-4227-930F-4774F3D978D7}" type="presParOf" srcId="{AEF0020B-7FF4-4D8D-A9C1-ED174332124A}" destId="{7D69C2E5-1FC9-424D-8EDD-E48435EF2F3F}" srcOrd="1" destOrd="0" presId="urn:microsoft.com/office/officeart/2005/8/layout/pyramid1"/>
    <dgm:cxn modelId="{40BD8D6A-0D2D-40FF-97E7-10FB7B25A81F}" type="presParOf" srcId="{076AFB2A-4942-42E0-9B84-C106F3AD7A4C}" destId="{DB594B98-C380-46C2-8AC8-A833758E32A2}" srcOrd="3" destOrd="0" presId="urn:microsoft.com/office/officeart/2005/8/layout/pyramid1"/>
    <dgm:cxn modelId="{E507D7E1-0720-411C-8B0F-AF4F178C0F91}" type="presParOf" srcId="{DB594B98-C380-46C2-8AC8-A833758E32A2}" destId="{2142044C-4269-425A-B071-9778F54FD781}" srcOrd="0" destOrd="0" presId="urn:microsoft.com/office/officeart/2005/8/layout/pyramid1"/>
    <dgm:cxn modelId="{33594FC4-7007-46E0-A500-7D75EFC2DDFD}" type="presParOf" srcId="{DB594B98-C380-46C2-8AC8-A833758E32A2}" destId="{06AB11A7-59D5-480A-8703-AD6BAD6CC89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6DF19-0EE1-4A07-AB0A-614F433A7FA6}">
      <dsp:nvSpPr>
        <dsp:cNvPr id="0" name=""/>
        <dsp:cNvSpPr/>
      </dsp:nvSpPr>
      <dsp:spPr>
        <a:xfrm>
          <a:off x="2055198" y="-43581"/>
          <a:ext cx="6722084" cy="5820591"/>
        </a:xfrm>
        <a:prstGeom prst="circularArrow">
          <a:avLst>
            <a:gd name="adj1" fmla="val 5544"/>
            <a:gd name="adj2" fmla="val 330680"/>
            <a:gd name="adj3" fmla="val 14745805"/>
            <a:gd name="adj4" fmla="val 16819654"/>
            <a:gd name="adj5" fmla="val 5757"/>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sp>
    <dsp:sp modelId="{954F720A-7C06-4389-A508-17C663693BA3}">
      <dsp:nvSpPr>
        <dsp:cNvPr id="0" name=""/>
        <dsp:cNvSpPr/>
      </dsp:nvSpPr>
      <dsp:spPr>
        <a:xfrm>
          <a:off x="4904586" y="2120"/>
          <a:ext cx="1513403"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Data Acquisition from Oracle</a:t>
          </a:r>
        </a:p>
      </dsp:txBody>
      <dsp:txXfrm>
        <a:off x="4935764" y="33298"/>
        <a:ext cx="1451047" cy="576323"/>
      </dsp:txXfrm>
    </dsp:sp>
    <dsp:sp modelId="{C80902D4-36FF-496C-B198-87559A2460A8}">
      <dsp:nvSpPr>
        <dsp:cNvPr id="0" name=""/>
        <dsp:cNvSpPr/>
      </dsp:nvSpPr>
      <dsp:spPr>
        <a:xfrm>
          <a:off x="6681733" y="625259"/>
          <a:ext cx="1637473"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Assign a Class (PPO)</a:t>
          </a:r>
        </a:p>
      </dsp:txBody>
      <dsp:txXfrm>
        <a:off x="6712911" y="656437"/>
        <a:ext cx="1575117" cy="576323"/>
      </dsp:txXfrm>
    </dsp:sp>
    <dsp:sp modelId="{4B0D6598-B417-461F-9747-A5C5B788B38A}">
      <dsp:nvSpPr>
        <dsp:cNvPr id="0" name=""/>
        <dsp:cNvSpPr/>
      </dsp:nvSpPr>
      <dsp:spPr>
        <a:xfrm>
          <a:off x="7114123" y="1594618"/>
          <a:ext cx="1829575"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Extract &amp; Validate Reference Data</a:t>
          </a:r>
        </a:p>
      </dsp:txBody>
      <dsp:txXfrm>
        <a:off x="7145301" y="1625796"/>
        <a:ext cx="1767219" cy="576323"/>
      </dsp:txXfrm>
    </dsp:sp>
    <dsp:sp modelId="{C0A75412-BC84-48C0-A201-77C2E174BBFD}">
      <dsp:nvSpPr>
        <dsp:cNvPr id="0" name=""/>
        <dsp:cNvSpPr/>
      </dsp:nvSpPr>
      <dsp:spPr>
        <a:xfrm>
          <a:off x="7414363" y="2563961"/>
          <a:ext cx="1827493"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Extract &amp; Validate Drawings data</a:t>
          </a:r>
        </a:p>
      </dsp:txBody>
      <dsp:txXfrm>
        <a:off x="7445541" y="2595139"/>
        <a:ext cx="1765137" cy="576323"/>
      </dsp:txXfrm>
    </dsp:sp>
    <dsp:sp modelId="{38415131-26B6-432F-93BE-8F9767E066FC}">
      <dsp:nvSpPr>
        <dsp:cNvPr id="0" name=""/>
        <dsp:cNvSpPr/>
      </dsp:nvSpPr>
      <dsp:spPr>
        <a:xfrm>
          <a:off x="7223035" y="3602562"/>
          <a:ext cx="1805126"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Extract &amp; populate property values</a:t>
          </a:r>
        </a:p>
      </dsp:txBody>
      <dsp:txXfrm>
        <a:off x="7254213" y="3633740"/>
        <a:ext cx="1742770" cy="576323"/>
      </dsp:txXfrm>
    </dsp:sp>
    <dsp:sp modelId="{3C7E6FDB-A958-4DB9-89F8-B9AC5DDC2BC7}">
      <dsp:nvSpPr>
        <dsp:cNvPr id="0" name=""/>
        <dsp:cNvSpPr/>
      </dsp:nvSpPr>
      <dsp:spPr>
        <a:xfrm>
          <a:off x="6254087" y="4571923"/>
          <a:ext cx="1745512"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Restructure Free text (FFT)</a:t>
          </a:r>
        </a:p>
      </dsp:txBody>
      <dsp:txXfrm>
        <a:off x="6285265" y="4603101"/>
        <a:ext cx="1683156" cy="576323"/>
      </dsp:txXfrm>
    </dsp:sp>
    <dsp:sp modelId="{CFC8EA3C-6ABD-43B1-B3CA-B19BEA5507FD}">
      <dsp:nvSpPr>
        <dsp:cNvPr id="0" name=""/>
        <dsp:cNvSpPr/>
      </dsp:nvSpPr>
      <dsp:spPr>
        <a:xfrm>
          <a:off x="3078650" y="4647800"/>
          <a:ext cx="1675908"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Standardize &amp; Abbreviate values</a:t>
          </a:r>
        </a:p>
      </dsp:txBody>
      <dsp:txXfrm>
        <a:off x="3109828" y="4678978"/>
        <a:ext cx="1613552" cy="576323"/>
      </dsp:txXfrm>
    </dsp:sp>
    <dsp:sp modelId="{53739798-097E-4F49-807F-C182051998DD}">
      <dsp:nvSpPr>
        <dsp:cNvPr id="0" name=""/>
        <dsp:cNvSpPr/>
      </dsp:nvSpPr>
      <dsp:spPr>
        <a:xfrm>
          <a:off x="2006578" y="3671806"/>
          <a:ext cx="1709618" cy="638679"/>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Populate &amp; Validate ERP data </a:t>
          </a:r>
        </a:p>
      </dsp:txBody>
      <dsp:txXfrm>
        <a:off x="2037756" y="3702984"/>
        <a:ext cx="1647262" cy="576323"/>
      </dsp:txXfrm>
    </dsp:sp>
    <dsp:sp modelId="{9C55D37C-EC31-466F-9B1C-36BDB9CB0142}">
      <dsp:nvSpPr>
        <dsp:cNvPr id="0" name=""/>
        <dsp:cNvSpPr/>
      </dsp:nvSpPr>
      <dsp:spPr>
        <a:xfrm>
          <a:off x="1637193" y="2639858"/>
          <a:ext cx="1732968" cy="638692"/>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Generate Structured Descriptions</a:t>
          </a:r>
        </a:p>
      </dsp:txBody>
      <dsp:txXfrm>
        <a:off x="1668371" y="2671036"/>
        <a:ext cx="1670612" cy="576336"/>
      </dsp:txXfrm>
    </dsp:sp>
    <dsp:sp modelId="{CD39E273-00BC-4120-A2A6-C62CFC30636D}">
      <dsp:nvSpPr>
        <dsp:cNvPr id="0" name=""/>
        <dsp:cNvSpPr/>
      </dsp:nvSpPr>
      <dsp:spPr>
        <a:xfrm>
          <a:off x="1787628" y="1601258"/>
          <a:ext cx="1732087" cy="638692"/>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Generate &amp; Confirm Potential Duplicates</a:t>
          </a:r>
        </a:p>
      </dsp:txBody>
      <dsp:txXfrm>
        <a:off x="1818806" y="1632436"/>
        <a:ext cx="1669731" cy="576336"/>
      </dsp:txXfrm>
    </dsp:sp>
    <dsp:sp modelId="{B384176C-785E-4B30-8C45-8604EEF5A403}">
      <dsp:nvSpPr>
        <dsp:cNvPr id="0" name=""/>
        <dsp:cNvSpPr/>
      </dsp:nvSpPr>
      <dsp:spPr>
        <a:xfrm>
          <a:off x="2524814" y="701127"/>
          <a:ext cx="1686983" cy="638692"/>
        </a:xfrm>
        <a:prstGeom prst="roundRect">
          <a:avLst/>
        </a:prstGeom>
        <a:solidFill>
          <a:schemeClr val="accent5">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Approve &amp; Upload to Oracle</a:t>
          </a:r>
        </a:p>
      </dsp:txBody>
      <dsp:txXfrm>
        <a:off x="2555992" y="732305"/>
        <a:ext cx="1624627" cy="576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8E284-4100-4378-8C7C-91755AEAB88C}">
      <dsp:nvSpPr>
        <dsp:cNvPr id="0" name=""/>
        <dsp:cNvSpPr/>
      </dsp:nvSpPr>
      <dsp:spPr>
        <a:xfrm rot="5400000">
          <a:off x="5395196" y="-2282984"/>
          <a:ext cx="653132" cy="5385188"/>
        </a:xfrm>
        <a:prstGeom prst="round2SameRect">
          <a:avLst/>
        </a:prstGeom>
        <a:solidFill>
          <a:schemeClr val="accent5">
            <a:lumMod val="40000"/>
            <a:lumOff val="60000"/>
          </a:schemeClr>
        </a:solidFill>
        <a:ln w="9525" cap="flat" cmpd="sng" algn="ctr">
          <a:solidFill>
            <a:srgbClr val="4BACC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GB" sz="1100" b="0" kern="1200" dirty="0">
              <a:solidFill>
                <a:schemeClr val="tx1"/>
              </a:solidFill>
              <a:latin typeface="Optima"/>
              <a:ea typeface="Tahoma" pitchFamily="34" charset="0"/>
              <a:cs typeface="Optima"/>
            </a:rPr>
            <a:t>Data Portability</a:t>
          </a:r>
          <a:endParaRPr lang="en-US" sz="1100" b="0" kern="1200" dirty="0">
            <a:solidFill>
              <a:schemeClr val="tx1"/>
            </a:solidFill>
            <a:latin typeface="Optima"/>
            <a:ea typeface="Tahoma" pitchFamily="34" charset="0"/>
            <a:cs typeface="Optima"/>
          </a:endParaRPr>
        </a:p>
        <a:p>
          <a:pPr marL="57150" lvl="1" indent="-57150" algn="l" defTabSz="488950">
            <a:lnSpc>
              <a:spcPct val="90000"/>
            </a:lnSpc>
            <a:spcBef>
              <a:spcPct val="0"/>
            </a:spcBef>
            <a:spcAft>
              <a:spcPct val="15000"/>
            </a:spcAft>
            <a:buChar char="•"/>
          </a:pPr>
          <a:r>
            <a:rPr lang="en-US" sz="1100" b="0" kern="1200" dirty="0">
              <a:solidFill>
                <a:schemeClr val="tx1"/>
              </a:solidFill>
              <a:latin typeface="Optima"/>
              <a:ea typeface="Tahoma" pitchFamily="34" charset="0"/>
              <a:cs typeface="Optima"/>
            </a:rPr>
            <a:t>Quality data is </a:t>
          </a:r>
          <a:r>
            <a:rPr lang="en-US" sz="1100" b="0" u="sng" kern="1200" dirty="0">
              <a:solidFill>
                <a:schemeClr val="tx1"/>
              </a:solidFill>
              <a:latin typeface="Optima"/>
              <a:ea typeface="Tahoma" pitchFamily="34" charset="0"/>
              <a:cs typeface="Optima"/>
            </a:rPr>
            <a:t>portable data</a:t>
          </a:r>
          <a:r>
            <a:rPr lang="en-US" sz="1100" b="0" kern="1200" dirty="0">
              <a:solidFill>
                <a:schemeClr val="tx1"/>
              </a:solidFill>
              <a:latin typeface="Optima"/>
              <a:ea typeface="Tahoma" pitchFamily="34" charset="0"/>
              <a:cs typeface="Optima"/>
            </a:rPr>
            <a:t>; it is independent of the software application</a:t>
          </a:r>
        </a:p>
      </dsp:txBody>
      <dsp:txXfrm rot="-5400000">
        <a:off x="3029169" y="114926"/>
        <a:ext cx="5353305" cy="589366"/>
      </dsp:txXfrm>
    </dsp:sp>
    <dsp:sp modelId="{28E15A3E-FCBD-460A-9413-770D4B35C10A}">
      <dsp:nvSpPr>
        <dsp:cNvPr id="0" name=""/>
        <dsp:cNvSpPr/>
      </dsp:nvSpPr>
      <dsp:spPr>
        <a:xfrm>
          <a:off x="0" y="1402"/>
          <a:ext cx="3029168" cy="816415"/>
        </a:xfrm>
        <a:prstGeom prst="roundRect">
          <a:avLst/>
        </a:prstGeom>
        <a:solidFill>
          <a:schemeClr val="accent5">
            <a:lumMod val="40000"/>
            <a:lumOff val="60000"/>
          </a:schemeClr>
        </a:solidFill>
        <a:ln w="9525" cap="flat" cmpd="sng" algn="ctr">
          <a:solidFill>
            <a:srgbClr val="4BACC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1" u="none" kern="1200" dirty="0">
              <a:solidFill>
                <a:schemeClr val="tx1"/>
              </a:solidFill>
              <a:latin typeface="Optima"/>
              <a:ea typeface="Tahoma" pitchFamily="34" charset="0"/>
              <a:cs typeface="Optima"/>
            </a:rPr>
            <a:t>Data Portability</a:t>
          </a:r>
        </a:p>
        <a:p>
          <a:pPr marL="0" lvl="0" indent="0" algn="ctr" defTabSz="488950">
            <a:lnSpc>
              <a:spcPct val="90000"/>
            </a:lnSpc>
            <a:spcBef>
              <a:spcPct val="0"/>
            </a:spcBef>
            <a:spcAft>
              <a:spcPct val="35000"/>
            </a:spcAft>
            <a:buNone/>
          </a:pPr>
          <a:r>
            <a:rPr lang="en-GB" sz="1100" kern="1200" dirty="0">
              <a:solidFill>
                <a:schemeClr val="tx1"/>
              </a:solidFill>
              <a:latin typeface="Optima"/>
              <a:ea typeface="Tahoma" pitchFamily="34" charset="0"/>
              <a:cs typeface="Optima"/>
            </a:rPr>
            <a:t>ISO 8000</a:t>
          </a:r>
          <a:endParaRPr lang="en-US" sz="1100" kern="1200" dirty="0">
            <a:solidFill>
              <a:schemeClr val="tx1"/>
            </a:solidFill>
            <a:latin typeface="Optima"/>
            <a:ea typeface="Tahoma" pitchFamily="34" charset="0"/>
            <a:cs typeface="Optima"/>
          </a:endParaRPr>
        </a:p>
      </dsp:txBody>
      <dsp:txXfrm>
        <a:off x="39854" y="41256"/>
        <a:ext cx="2949460" cy="736707"/>
      </dsp:txXfrm>
    </dsp:sp>
    <dsp:sp modelId="{B45AFF70-1879-48E1-AF8E-57EDC10BB665}">
      <dsp:nvSpPr>
        <dsp:cNvPr id="0" name=""/>
        <dsp:cNvSpPr/>
      </dsp:nvSpPr>
      <dsp:spPr>
        <a:xfrm rot="5400000">
          <a:off x="5395196" y="-1425748"/>
          <a:ext cx="653132" cy="5385188"/>
        </a:xfrm>
        <a:prstGeom prst="round2SameRect">
          <a:avLst/>
        </a:prstGeom>
        <a:solidFill>
          <a:schemeClr val="accent2">
            <a:lumMod val="20000"/>
            <a:lumOff val="80000"/>
          </a:schemeClr>
        </a:solidFill>
        <a:ln w="9525" cap="flat" cmpd="sng" algn="ctr">
          <a:solidFill>
            <a:srgbClr val="C0504D"/>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tx1"/>
              </a:solidFill>
              <a:latin typeface="Optima"/>
              <a:ea typeface="Tahoma" pitchFamily="34" charset="0"/>
              <a:cs typeface="Optima"/>
            </a:rPr>
            <a:t>Class/Concept Definition, unique identifier</a:t>
          </a:r>
        </a:p>
        <a:p>
          <a:pPr marL="57150" lvl="1" indent="-57150" algn="l" defTabSz="488950">
            <a:lnSpc>
              <a:spcPct val="90000"/>
            </a:lnSpc>
            <a:spcBef>
              <a:spcPct val="0"/>
            </a:spcBef>
            <a:spcAft>
              <a:spcPct val="15000"/>
            </a:spcAft>
            <a:buChar char="•"/>
          </a:pPr>
          <a:r>
            <a:rPr lang="en-GB" sz="1100" kern="1200" dirty="0">
              <a:solidFill>
                <a:schemeClr val="tx1"/>
              </a:solidFill>
              <a:latin typeface="Optima"/>
              <a:ea typeface="Tahoma" pitchFamily="34" charset="0"/>
              <a:cs typeface="Optima"/>
            </a:rPr>
            <a:t>Property/Concept Definition, unique identifier</a:t>
          </a:r>
          <a:endParaRPr lang="en-US" sz="1100" kern="1200" dirty="0">
            <a:solidFill>
              <a:schemeClr val="tx1"/>
            </a:solidFill>
            <a:latin typeface="Optima"/>
            <a:ea typeface="Tahoma" pitchFamily="34" charset="0"/>
            <a:cs typeface="Optima"/>
          </a:endParaRPr>
        </a:p>
      </dsp:txBody>
      <dsp:txXfrm rot="-5400000">
        <a:off x="3029169" y="972162"/>
        <a:ext cx="5353305" cy="589366"/>
      </dsp:txXfrm>
    </dsp:sp>
    <dsp:sp modelId="{5C0A7D52-E55A-48AF-A64D-6F8BCB1C9567}">
      <dsp:nvSpPr>
        <dsp:cNvPr id="0" name=""/>
        <dsp:cNvSpPr/>
      </dsp:nvSpPr>
      <dsp:spPr>
        <a:xfrm>
          <a:off x="0" y="858638"/>
          <a:ext cx="3029168" cy="816415"/>
        </a:xfrm>
        <a:prstGeom prst="roundRect">
          <a:avLst/>
        </a:prstGeom>
        <a:solidFill>
          <a:schemeClr val="accent2">
            <a:lumMod val="20000"/>
            <a:lumOff val="80000"/>
          </a:schemeClr>
        </a:solidFill>
        <a:ln w="9525" cap="flat" cmpd="sng" algn="ctr">
          <a:solidFill>
            <a:srgbClr val="C0504D"/>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1" u="none" kern="1200" dirty="0">
              <a:solidFill>
                <a:schemeClr val="tx1"/>
              </a:solidFill>
              <a:latin typeface="Optima"/>
              <a:ea typeface="Tahoma" pitchFamily="34" charset="0"/>
              <a:cs typeface="Optima"/>
            </a:rPr>
            <a:t>Data Requirement</a:t>
          </a:r>
        </a:p>
        <a:p>
          <a:pPr marL="0" lvl="0" indent="0" algn="ctr" defTabSz="488950">
            <a:lnSpc>
              <a:spcPct val="90000"/>
            </a:lnSpc>
            <a:spcBef>
              <a:spcPct val="0"/>
            </a:spcBef>
            <a:spcAft>
              <a:spcPct val="35000"/>
            </a:spcAft>
            <a:buNone/>
          </a:pPr>
          <a:r>
            <a:rPr lang="en-GB" sz="1100" kern="1200" dirty="0">
              <a:solidFill>
                <a:schemeClr val="tx1"/>
              </a:solidFill>
              <a:latin typeface="Optima"/>
              <a:ea typeface="Tahoma" pitchFamily="34" charset="0"/>
              <a:cs typeface="Optima"/>
            </a:rPr>
            <a:t>ISO 8000-110</a:t>
          </a:r>
          <a:endParaRPr lang="en-US" sz="1100" kern="1200" dirty="0">
            <a:solidFill>
              <a:schemeClr val="tx1"/>
            </a:solidFill>
            <a:latin typeface="Optima"/>
            <a:ea typeface="Tahoma" pitchFamily="34" charset="0"/>
            <a:cs typeface="Optima"/>
          </a:endParaRPr>
        </a:p>
      </dsp:txBody>
      <dsp:txXfrm>
        <a:off x="39854" y="898492"/>
        <a:ext cx="2949460" cy="736707"/>
      </dsp:txXfrm>
    </dsp:sp>
    <dsp:sp modelId="{241BDF5C-C74C-4DE8-BA40-73D96F9BA759}">
      <dsp:nvSpPr>
        <dsp:cNvPr id="0" name=""/>
        <dsp:cNvSpPr/>
      </dsp:nvSpPr>
      <dsp:spPr>
        <a:xfrm rot="5400000">
          <a:off x="5395196" y="-568512"/>
          <a:ext cx="653132" cy="5385188"/>
        </a:xfrm>
        <a:prstGeom prst="round2SameRect">
          <a:avLst/>
        </a:prstGeom>
        <a:solidFill>
          <a:schemeClr val="accent3">
            <a:lumMod val="20000"/>
            <a:lumOff val="80000"/>
          </a:schemeClr>
        </a:solidFill>
        <a:ln w="9525" cap="flat" cmpd="sng" algn="ctr">
          <a:solidFill>
            <a:srgbClr val="9BBB59"/>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endParaRPr lang="en-US" sz="1100" kern="1200" dirty="0">
            <a:solidFill>
              <a:schemeClr val="tx1"/>
            </a:solidFill>
            <a:latin typeface="Optima"/>
            <a:ea typeface="Tahoma" pitchFamily="34" charset="0"/>
            <a:cs typeface="Optima"/>
          </a:endParaRPr>
        </a:p>
        <a:p>
          <a:pPr marL="57150" lvl="1" indent="-57150" algn="l" defTabSz="488950">
            <a:lnSpc>
              <a:spcPct val="90000"/>
            </a:lnSpc>
            <a:spcBef>
              <a:spcPct val="0"/>
            </a:spcBef>
            <a:spcAft>
              <a:spcPct val="15000"/>
            </a:spcAft>
            <a:buChar char="•"/>
          </a:pPr>
          <a:r>
            <a:rPr lang="en-US" sz="1100" kern="1200" dirty="0">
              <a:solidFill>
                <a:schemeClr val="tx1"/>
              </a:solidFill>
              <a:latin typeface="Optima"/>
              <a:ea typeface="Tahoma" pitchFamily="34" charset="0"/>
              <a:cs typeface="Optima"/>
            </a:rPr>
            <a:t>Common Business Language</a:t>
          </a:r>
        </a:p>
        <a:p>
          <a:pPr marL="57150" lvl="1" indent="-57150" algn="l" defTabSz="488950">
            <a:lnSpc>
              <a:spcPct val="90000"/>
            </a:lnSpc>
            <a:spcBef>
              <a:spcPct val="0"/>
            </a:spcBef>
            <a:spcAft>
              <a:spcPct val="15000"/>
            </a:spcAft>
            <a:buChar char="•"/>
          </a:pPr>
          <a:r>
            <a:rPr lang="en-GB" sz="1100" kern="1200" dirty="0">
              <a:solidFill>
                <a:schemeClr val="tx1"/>
              </a:solidFill>
              <a:latin typeface="Optima"/>
              <a:ea typeface="Tahoma" pitchFamily="34" charset="0"/>
              <a:cs typeface="Optima"/>
            </a:rPr>
            <a:t>Business Requirements</a:t>
          </a:r>
          <a:endParaRPr lang="en-US" sz="1100" kern="1200" dirty="0">
            <a:solidFill>
              <a:schemeClr val="tx1"/>
            </a:solidFill>
            <a:latin typeface="Optima"/>
            <a:ea typeface="Tahoma" pitchFamily="34" charset="0"/>
            <a:cs typeface="Optima"/>
          </a:endParaRPr>
        </a:p>
        <a:p>
          <a:pPr marL="57150" lvl="1" indent="-57150" algn="l" defTabSz="488950">
            <a:lnSpc>
              <a:spcPct val="90000"/>
            </a:lnSpc>
            <a:spcBef>
              <a:spcPct val="0"/>
            </a:spcBef>
            <a:spcAft>
              <a:spcPct val="15000"/>
            </a:spcAft>
            <a:buChar char="•"/>
          </a:pPr>
          <a:r>
            <a:rPr lang="en-GB" sz="1100" kern="1200" dirty="0">
              <a:solidFill>
                <a:schemeClr val="tx1"/>
              </a:solidFill>
              <a:latin typeface="Optima"/>
              <a:ea typeface="Tahoma" pitchFamily="34" charset="0"/>
              <a:cs typeface="Optima"/>
            </a:rPr>
            <a:t>Multi-lingual</a:t>
          </a:r>
          <a:endParaRPr lang="en-US" sz="1100" kern="1200" dirty="0">
            <a:solidFill>
              <a:schemeClr val="tx1"/>
            </a:solidFill>
            <a:latin typeface="Optima"/>
            <a:ea typeface="Tahoma" pitchFamily="34" charset="0"/>
            <a:cs typeface="Optima"/>
          </a:endParaRPr>
        </a:p>
        <a:p>
          <a:pPr marL="57150" lvl="1" indent="-57150" algn="l" defTabSz="488950">
            <a:lnSpc>
              <a:spcPct val="90000"/>
            </a:lnSpc>
            <a:spcBef>
              <a:spcPct val="0"/>
            </a:spcBef>
            <a:spcAft>
              <a:spcPct val="15000"/>
            </a:spcAft>
            <a:buChar char="•"/>
          </a:pPr>
          <a:endParaRPr lang="en-US" sz="1100" kern="1200" dirty="0">
            <a:solidFill>
              <a:schemeClr val="tx1"/>
            </a:solidFill>
            <a:latin typeface="Optima"/>
            <a:ea typeface="Tahoma" pitchFamily="34" charset="0"/>
            <a:cs typeface="Optima"/>
          </a:endParaRPr>
        </a:p>
      </dsp:txBody>
      <dsp:txXfrm rot="-5400000">
        <a:off x="3029169" y="1829398"/>
        <a:ext cx="5353305" cy="589366"/>
      </dsp:txXfrm>
    </dsp:sp>
    <dsp:sp modelId="{4F8268BF-11D0-4540-8730-DFA6E335BE93}">
      <dsp:nvSpPr>
        <dsp:cNvPr id="0" name=""/>
        <dsp:cNvSpPr/>
      </dsp:nvSpPr>
      <dsp:spPr>
        <a:xfrm>
          <a:off x="0" y="1715874"/>
          <a:ext cx="3029168" cy="816415"/>
        </a:xfrm>
        <a:prstGeom prst="roundRect">
          <a:avLst/>
        </a:prstGeom>
        <a:solidFill>
          <a:schemeClr val="accent3">
            <a:lumMod val="20000"/>
            <a:lumOff val="80000"/>
          </a:schemeClr>
        </a:solidFill>
        <a:ln w="9525" cap="flat" cmpd="sng" algn="ctr">
          <a:solidFill>
            <a:srgbClr val="9BBB59"/>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1" u="none" kern="1200" dirty="0">
              <a:solidFill>
                <a:schemeClr val="tx1"/>
              </a:solidFill>
              <a:latin typeface="Optima"/>
              <a:ea typeface="Tahoma" pitchFamily="34" charset="0"/>
              <a:cs typeface="Optima"/>
            </a:rPr>
            <a:t>Data Terminology &amp; Localization</a:t>
          </a:r>
        </a:p>
        <a:p>
          <a:pPr marL="0" lvl="0" indent="0" algn="ctr" defTabSz="488950">
            <a:lnSpc>
              <a:spcPct val="90000"/>
            </a:lnSpc>
            <a:spcBef>
              <a:spcPct val="0"/>
            </a:spcBef>
            <a:spcAft>
              <a:spcPct val="35000"/>
            </a:spcAft>
            <a:buNone/>
          </a:pPr>
          <a:r>
            <a:rPr lang="en-GB" sz="1100" b="0" u="none" kern="1200" dirty="0">
              <a:solidFill>
                <a:schemeClr val="tx1"/>
              </a:solidFill>
              <a:latin typeface="Optima"/>
              <a:ea typeface="Tahoma" pitchFamily="34" charset="0"/>
              <a:cs typeface="Optima"/>
            </a:rPr>
            <a:t>PPO: ISO 8000-110</a:t>
          </a:r>
        </a:p>
      </dsp:txBody>
      <dsp:txXfrm>
        <a:off x="39854" y="1755728"/>
        <a:ext cx="2949460" cy="736707"/>
      </dsp:txXfrm>
    </dsp:sp>
    <dsp:sp modelId="{B81C9B28-3A60-45BF-838B-211E5D2A0938}">
      <dsp:nvSpPr>
        <dsp:cNvPr id="0" name=""/>
        <dsp:cNvSpPr/>
      </dsp:nvSpPr>
      <dsp:spPr>
        <a:xfrm rot="5400000">
          <a:off x="5395196" y="290591"/>
          <a:ext cx="653132" cy="5385188"/>
        </a:xfrm>
        <a:prstGeom prst="round2SameRect">
          <a:avLst/>
        </a:prstGeom>
        <a:solidFill>
          <a:schemeClr val="accent6">
            <a:lumMod val="20000"/>
            <a:lumOff val="80000"/>
          </a:schemeClr>
        </a:solidFill>
        <a:ln w="9525" cap="flat" cmpd="sng" algn="ctr">
          <a:solidFill>
            <a:srgbClr val="F7964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tx1"/>
              </a:solidFill>
              <a:latin typeface="Optima"/>
              <a:ea typeface="Tahoma" pitchFamily="34" charset="0"/>
              <a:cs typeface="Optima"/>
            </a:rPr>
            <a:t>Provenance – Traceable History at record level</a:t>
          </a:r>
        </a:p>
        <a:p>
          <a:pPr marL="57150" lvl="1" indent="-57150" algn="l" defTabSz="488950">
            <a:lnSpc>
              <a:spcPct val="90000"/>
            </a:lnSpc>
            <a:spcBef>
              <a:spcPct val="0"/>
            </a:spcBef>
            <a:spcAft>
              <a:spcPct val="15000"/>
            </a:spcAft>
            <a:buChar char="•"/>
          </a:pPr>
          <a:r>
            <a:rPr lang="en-US" sz="1100" kern="1200" dirty="0">
              <a:solidFill>
                <a:schemeClr val="tx1"/>
              </a:solidFill>
              <a:latin typeface="Optima"/>
              <a:ea typeface="Tahoma" pitchFamily="34" charset="0"/>
              <a:cs typeface="Optima"/>
            </a:rPr>
            <a:t>Owner of the data created</a:t>
          </a:r>
        </a:p>
      </dsp:txBody>
      <dsp:txXfrm rot="-5400000">
        <a:off x="3029169" y="2688502"/>
        <a:ext cx="5353305" cy="589366"/>
      </dsp:txXfrm>
    </dsp:sp>
    <dsp:sp modelId="{E68BE37A-F951-4C7C-AFCA-5DE41AA172CC}">
      <dsp:nvSpPr>
        <dsp:cNvPr id="0" name=""/>
        <dsp:cNvSpPr/>
      </dsp:nvSpPr>
      <dsp:spPr>
        <a:xfrm>
          <a:off x="0" y="2574979"/>
          <a:ext cx="3029168" cy="816415"/>
        </a:xfrm>
        <a:prstGeom prst="roundRect">
          <a:avLst/>
        </a:prstGeom>
        <a:solidFill>
          <a:schemeClr val="accent6">
            <a:lumMod val="20000"/>
            <a:lumOff val="80000"/>
          </a:schemeClr>
        </a:solidFill>
        <a:ln w="9525" cap="flat" cmpd="sng" algn="ctr">
          <a:solidFill>
            <a:srgbClr val="F7964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1" u="none" kern="1200" dirty="0">
              <a:solidFill>
                <a:schemeClr val="tx1"/>
              </a:solidFill>
              <a:latin typeface="Optima"/>
              <a:ea typeface="Tahoma" pitchFamily="34" charset="0"/>
              <a:cs typeface="Optima"/>
            </a:rPr>
            <a:t>Data Traceability</a:t>
          </a:r>
        </a:p>
        <a:p>
          <a:pPr marL="0" lvl="0" indent="0" algn="ctr" defTabSz="488950">
            <a:lnSpc>
              <a:spcPct val="90000"/>
            </a:lnSpc>
            <a:spcBef>
              <a:spcPct val="0"/>
            </a:spcBef>
            <a:spcAft>
              <a:spcPct val="35000"/>
            </a:spcAft>
            <a:buNone/>
          </a:pPr>
          <a:r>
            <a:rPr lang="en-GB" sz="1100" kern="1200" dirty="0">
              <a:solidFill>
                <a:schemeClr val="tx1"/>
              </a:solidFill>
              <a:latin typeface="Optima"/>
              <a:ea typeface="Tahoma" pitchFamily="34" charset="0"/>
              <a:cs typeface="Optima"/>
            </a:rPr>
            <a:t>ISO 8000-120</a:t>
          </a:r>
          <a:endParaRPr lang="en-US" sz="1100" b="1" u="sng" kern="1200" dirty="0">
            <a:solidFill>
              <a:schemeClr val="tx1"/>
            </a:solidFill>
            <a:latin typeface="Optima"/>
            <a:ea typeface="Tahoma" pitchFamily="34" charset="0"/>
            <a:cs typeface="Optima"/>
          </a:endParaRPr>
        </a:p>
      </dsp:txBody>
      <dsp:txXfrm>
        <a:off x="39854" y="2614833"/>
        <a:ext cx="2949460" cy="736707"/>
      </dsp:txXfrm>
    </dsp:sp>
    <dsp:sp modelId="{3AF889D5-5544-4298-B945-2B745211E080}">
      <dsp:nvSpPr>
        <dsp:cNvPr id="0" name=""/>
        <dsp:cNvSpPr/>
      </dsp:nvSpPr>
      <dsp:spPr>
        <a:xfrm rot="5400000">
          <a:off x="5395196" y="1134334"/>
          <a:ext cx="653132" cy="5385188"/>
        </a:xfrm>
        <a:prstGeom prst="round2SameRect">
          <a:avLst/>
        </a:prstGeom>
        <a:solidFill>
          <a:schemeClr val="accent4">
            <a:lumMod val="20000"/>
            <a:lumOff val="80000"/>
          </a:schemeClr>
        </a:solidFill>
        <a:ln w="9525" cap="flat" cmpd="sng" algn="ctr">
          <a:solidFill>
            <a:srgbClr val="8064A2"/>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tx1"/>
              </a:solidFill>
              <a:latin typeface="Optima"/>
              <a:ea typeface="Tahoma" pitchFamily="34" charset="0"/>
              <a:cs typeface="Optima"/>
            </a:rPr>
            <a:t>Linking PPO class to classification (UNSPSC)</a:t>
          </a:r>
        </a:p>
        <a:p>
          <a:pPr marL="57150" lvl="1" indent="-57150" algn="l" defTabSz="488950">
            <a:lnSpc>
              <a:spcPct val="90000"/>
            </a:lnSpc>
            <a:spcBef>
              <a:spcPct val="0"/>
            </a:spcBef>
            <a:spcAft>
              <a:spcPct val="15000"/>
            </a:spcAft>
            <a:buChar char="•"/>
          </a:pPr>
          <a:r>
            <a:rPr lang="en-US" sz="1100" kern="1200" dirty="0">
              <a:solidFill>
                <a:schemeClr val="tx1"/>
              </a:solidFill>
              <a:latin typeface="Optima"/>
              <a:ea typeface="Tahoma" pitchFamily="34" charset="0"/>
              <a:cs typeface="Optima"/>
            </a:rPr>
            <a:t>Linking PPO class to classification (spend tree)</a:t>
          </a:r>
        </a:p>
      </dsp:txBody>
      <dsp:txXfrm rot="-5400000">
        <a:off x="3029169" y="3532245"/>
        <a:ext cx="5353305" cy="589366"/>
      </dsp:txXfrm>
    </dsp:sp>
    <dsp:sp modelId="{85A39601-414F-48B7-9372-BE6AB8373B71}">
      <dsp:nvSpPr>
        <dsp:cNvPr id="0" name=""/>
        <dsp:cNvSpPr/>
      </dsp:nvSpPr>
      <dsp:spPr>
        <a:xfrm>
          <a:off x="0" y="3418728"/>
          <a:ext cx="3029168" cy="816415"/>
        </a:xfrm>
        <a:prstGeom prst="roundRect">
          <a:avLst/>
        </a:prstGeom>
        <a:solidFill>
          <a:schemeClr val="accent4">
            <a:lumMod val="20000"/>
            <a:lumOff val="80000"/>
          </a:schemeClr>
        </a:solidFill>
        <a:ln w="9525" cap="flat" cmpd="sng" algn="ctr">
          <a:solidFill>
            <a:srgbClr val="8064A2"/>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1" u="none" kern="1200" dirty="0">
              <a:solidFill>
                <a:schemeClr val="tx1"/>
              </a:solidFill>
              <a:latin typeface="Optima"/>
              <a:ea typeface="Tahoma" pitchFamily="34" charset="0"/>
              <a:cs typeface="Optima"/>
            </a:rPr>
            <a:t>Data Classification</a:t>
          </a:r>
        </a:p>
        <a:p>
          <a:pPr marL="0" lvl="0" indent="0" algn="ctr" defTabSz="488950">
            <a:lnSpc>
              <a:spcPct val="90000"/>
            </a:lnSpc>
            <a:spcBef>
              <a:spcPct val="0"/>
            </a:spcBef>
            <a:spcAft>
              <a:spcPct val="35000"/>
            </a:spcAft>
            <a:buNone/>
          </a:pPr>
          <a:r>
            <a:rPr lang="en-GB" sz="1100" b="0" u="none" kern="1200" dirty="0">
              <a:solidFill>
                <a:schemeClr val="tx1"/>
              </a:solidFill>
              <a:latin typeface="Optima"/>
              <a:ea typeface="Tahoma" pitchFamily="34" charset="0"/>
              <a:cs typeface="Optima"/>
            </a:rPr>
            <a:t>ISO 22745</a:t>
          </a:r>
          <a:endParaRPr lang="en-US" sz="1100" b="0" u="none" kern="1200" dirty="0">
            <a:solidFill>
              <a:schemeClr val="tx1"/>
            </a:solidFill>
            <a:latin typeface="Optima"/>
            <a:ea typeface="Tahoma" pitchFamily="34" charset="0"/>
            <a:cs typeface="Optima"/>
          </a:endParaRPr>
        </a:p>
      </dsp:txBody>
      <dsp:txXfrm>
        <a:off x="39854" y="3458582"/>
        <a:ext cx="2949460" cy="736707"/>
      </dsp:txXfrm>
    </dsp:sp>
    <dsp:sp modelId="{3C7ECF6B-B352-6249-9B3D-16C2C4792E87}">
      <dsp:nvSpPr>
        <dsp:cNvPr id="0" name=""/>
        <dsp:cNvSpPr/>
      </dsp:nvSpPr>
      <dsp:spPr>
        <a:xfrm rot="5400000">
          <a:off x="5395196" y="2003195"/>
          <a:ext cx="653132" cy="5385188"/>
        </a:xfrm>
        <a:prstGeom prst="round2SameRect">
          <a:avLst/>
        </a:prstGeom>
        <a:solidFill>
          <a:schemeClr val="accent1">
            <a:lumMod val="20000"/>
            <a:lumOff val="80000"/>
          </a:schemeClr>
        </a:solidFill>
        <a:ln w="9525" cap="flat" cmpd="sng" algn="ctr">
          <a:solidFill>
            <a:schemeClr val="accent1"/>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chemeClr val="tx1"/>
              </a:solidFill>
              <a:latin typeface="Optima"/>
              <a:ea typeface="Tahoma" pitchFamily="34" charset="0"/>
              <a:cs typeface="Optima"/>
            </a:rPr>
            <a:t>Technical Dictionaries</a:t>
          </a:r>
        </a:p>
        <a:p>
          <a:pPr marL="57150" lvl="1" indent="-57150" algn="l" defTabSz="488950">
            <a:lnSpc>
              <a:spcPct val="90000"/>
            </a:lnSpc>
            <a:spcBef>
              <a:spcPct val="0"/>
            </a:spcBef>
            <a:spcAft>
              <a:spcPct val="15000"/>
            </a:spcAft>
            <a:buChar char="•"/>
          </a:pPr>
          <a:r>
            <a:rPr lang="en-US" sz="1100" kern="1200" dirty="0">
              <a:solidFill>
                <a:schemeClr val="tx1"/>
              </a:solidFill>
              <a:latin typeface="Optima"/>
              <a:ea typeface="Tahoma" pitchFamily="34" charset="0"/>
              <a:cs typeface="Optima"/>
            </a:rPr>
            <a:t>Exchange of characteristics data in xml format</a:t>
          </a:r>
        </a:p>
      </dsp:txBody>
      <dsp:txXfrm rot="-5400000">
        <a:off x="3029169" y="4401106"/>
        <a:ext cx="5353305" cy="589366"/>
      </dsp:txXfrm>
    </dsp:sp>
    <dsp:sp modelId="{EC61337F-CA7C-9E41-8F8B-2EF7D52A54FC}">
      <dsp:nvSpPr>
        <dsp:cNvPr id="0" name=""/>
        <dsp:cNvSpPr/>
      </dsp:nvSpPr>
      <dsp:spPr>
        <a:xfrm>
          <a:off x="0" y="4287582"/>
          <a:ext cx="3029168" cy="816415"/>
        </a:xfrm>
        <a:prstGeom prst="roundRect">
          <a:avLst/>
        </a:prstGeom>
        <a:solidFill>
          <a:schemeClr val="accent1">
            <a:lumMod val="20000"/>
            <a:lumOff val="80000"/>
          </a:schemeClr>
        </a:solidFill>
        <a:ln w="9525" cap="flat" cmpd="sng" algn="ctr">
          <a:solidFill>
            <a:schemeClr val="accent1"/>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latin typeface="Optima"/>
              <a:ea typeface="Tahoma" pitchFamily="34" charset="0"/>
              <a:cs typeface="Optima"/>
            </a:rPr>
            <a:t>Technical Dictionaries &amp; Exchange of Characteristics Data </a:t>
          </a:r>
        </a:p>
        <a:p>
          <a:pPr marL="0" lvl="0" indent="0" algn="ctr" defTabSz="488950">
            <a:lnSpc>
              <a:spcPct val="90000"/>
            </a:lnSpc>
            <a:spcBef>
              <a:spcPct val="0"/>
            </a:spcBef>
            <a:spcAft>
              <a:spcPct val="35000"/>
            </a:spcAft>
            <a:buNone/>
          </a:pPr>
          <a:r>
            <a:rPr lang="en-US" sz="1100" kern="1200" dirty="0">
              <a:solidFill>
                <a:schemeClr val="tx1"/>
              </a:solidFill>
              <a:latin typeface="Optima"/>
              <a:ea typeface="Tahoma" pitchFamily="34" charset="0"/>
              <a:cs typeface="Optima"/>
            </a:rPr>
            <a:t>ISO 29002</a:t>
          </a:r>
        </a:p>
      </dsp:txBody>
      <dsp:txXfrm>
        <a:off x="39854" y="4327436"/>
        <a:ext cx="2949460" cy="7367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C1511-3459-2746-B8F0-51ED1D0BB534}">
      <dsp:nvSpPr>
        <dsp:cNvPr id="0" name=""/>
        <dsp:cNvSpPr/>
      </dsp:nvSpPr>
      <dsp:spPr>
        <a:xfrm>
          <a:off x="2439118" y="2487337"/>
          <a:ext cx="897952" cy="890636"/>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cap="none" spc="0" dirty="0">
              <a:ln w="0"/>
              <a:effectLst/>
              <a:latin typeface="Optima" panose="02000503060000020004" pitchFamily="2" charset="0"/>
              <a:ea typeface="Optima" charset="0"/>
              <a:cs typeface="Optima" charset="0"/>
            </a:rPr>
            <a:t>Data Quality</a:t>
          </a:r>
        </a:p>
      </dsp:txBody>
      <dsp:txXfrm>
        <a:off x="2570620" y="2617768"/>
        <a:ext cx="634948" cy="629774"/>
      </dsp:txXfrm>
    </dsp:sp>
    <dsp:sp modelId="{87D14CA3-50E1-7D49-A824-FDFCE1369812}">
      <dsp:nvSpPr>
        <dsp:cNvPr id="0" name=""/>
        <dsp:cNvSpPr/>
      </dsp:nvSpPr>
      <dsp:spPr>
        <a:xfrm rot="16200000">
          <a:off x="2512913" y="1550931"/>
          <a:ext cx="750362" cy="499509"/>
        </a:xfrm>
        <a:prstGeom prst="rightArrow">
          <a:avLst>
            <a:gd name="adj1" fmla="val 60000"/>
            <a:gd name="adj2" fmla="val 50000"/>
          </a:avLst>
        </a:prstGeom>
        <a:solidFill>
          <a:schemeClr val="accent1">
            <a:lumMod val="20000"/>
            <a:lumOff val="80000"/>
          </a:schemeClr>
        </a:solidFill>
        <a:ln w="1905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endParaRPr lang="en-US" sz="1000" b="1" kern="1200" cap="none" spc="0">
            <a:ln w="0"/>
            <a:solidFill>
              <a:schemeClr val="accent1"/>
            </a:solidFill>
            <a:effectLst/>
            <a:latin typeface="Optima" panose="02000503060000020004" pitchFamily="2" charset="0"/>
            <a:ea typeface="Optima" charset="0"/>
            <a:cs typeface="Optima" charset="0"/>
          </a:endParaRPr>
        </a:p>
      </dsp:txBody>
      <dsp:txXfrm>
        <a:off x="2587840" y="1725760"/>
        <a:ext cx="600509" cy="299705"/>
      </dsp:txXfrm>
    </dsp:sp>
    <dsp:sp modelId="{67AF73EA-0F7C-B54C-A12D-779975D3CCB0}">
      <dsp:nvSpPr>
        <dsp:cNvPr id="0" name=""/>
        <dsp:cNvSpPr/>
      </dsp:nvSpPr>
      <dsp:spPr>
        <a:xfrm>
          <a:off x="2373893" y="43159"/>
          <a:ext cx="1028401" cy="1028401"/>
        </a:xfrm>
        <a:prstGeom prst="ellipse">
          <a:avLst/>
        </a:prstGeom>
        <a:solidFill>
          <a:schemeClr val="tx2">
            <a:lumMod val="20000"/>
            <a:lumOff val="80000"/>
          </a:schemeClr>
        </a:solidFill>
        <a:ln w="12700" cap="flat" cmpd="thickThin"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cap="none" spc="0">
              <a:ln w="0"/>
              <a:effectLst/>
              <a:latin typeface="Optima" panose="02000503060000020004" pitchFamily="2" charset="0"/>
              <a:ea typeface="Optima" charset="0"/>
              <a:cs typeface="Optima" charset="0"/>
            </a:rPr>
            <a:t>Completeness</a:t>
          </a:r>
          <a:endParaRPr lang="en-US" sz="900" b="1" kern="1200" cap="none" spc="0" dirty="0">
            <a:ln w="0"/>
            <a:effectLst/>
            <a:latin typeface="Optima" panose="02000503060000020004" pitchFamily="2" charset="0"/>
            <a:ea typeface="Optima" charset="0"/>
            <a:cs typeface="Optima" charset="0"/>
          </a:endParaRPr>
        </a:p>
      </dsp:txBody>
      <dsp:txXfrm>
        <a:off x="2524499" y="193765"/>
        <a:ext cx="727189" cy="727189"/>
      </dsp:txXfrm>
    </dsp:sp>
    <dsp:sp modelId="{DA966E8B-112B-BC4F-81E8-B63B0F7EC565}">
      <dsp:nvSpPr>
        <dsp:cNvPr id="0" name=""/>
        <dsp:cNvSpPr/>
      </dsp:nvSpPr>
      <dsp:spPr>
        <a:xfrm rot="18163636">
          <a:off x="3125478" y="1730168"/>
          <a:ext cx="749800" cy="499509"/>
        </a:xfrm>
        <a:prstGeom prst="rightArrow">
          <a:avLst>
            <a:gd name="adj1" fmla="val 60000"/>
            <a:gd name="adj2" fmla="val 50000"/>
          </a:avLst>
        </a:prstGeom>
        <a:solidFill>
          <a:schemeClr val="accent1">
            <a:lumMod val="20000"/>
            <a:lumOff val="80000"/>
          </a:schemeClr>
        </a:solidFill>
        <a:ln w="1905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endParaRPr lang="en-US" sz="1000" b="1" kern="1200" cap="none" spc="0">
            <a:ln w="0"/>
            <a:solidFill>
              <a:schemeClr val="accent1"/>
            </a:solidFill>
            <a:effectLst/>
            <a:latin typeface="Optima" panose="02000503060000020004" pitchFamily="2" charset="0"/>
            <a:ea typeface="Optima" charset="0"/>
            <a:cs typeface="Optima" charset="0"/>
          </a:endParaRPr>
        </a:p>
      </dsp:txBody>
      <dsp:txXfrm>
        <a:off x="3159896" y="1893102"/>
        <a:ext cx="599947" cy="299705"/>
      </dsp:txXfrm>
    </dsp:sp>
    <dsp:sp modelId="{9550C7E5-074E-D44D-958A-4837FA703E10}">
      <dsp:nvSpPr>
        <dsp:cNvPr id="0" name=""/>
        <dsp:cNvSpPr/>
      </dsp:nvSpPr>
      <dsp:spPr>
        <a:xfrm>
          <a:off x="3658076" y="420228"/>
          <a:ext cx="1028401" cy="1028401"/>
        </a:xfrm>
        <a:prstGeom prst="ellipse">
          <a:avLst/>
        </a:prstGeom>
        <a:solidFill>
          <a:schemeClr val="tx2">
            <a:lumMod val="20000"/>
            <a:lumOff val="80000"/>
          </a:schemeClr>
        </a:solidFill>
        <a:ln w="12700" cap="flat" cmpd="thickThin"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panose="02000503060000020004" pitchFamily="2" charset="0"/>
              <a:ea typeface="Optima" charset="0"/>
              <a:cs typeface="Optima" charset="0"/>
            </a:rPr>
            <a:t>Accuracy</a:t>
          </a:r>
          <a:endParaRPr lang="en-US" sz="1000" b="1" kern="1200" cap="none" spc="0" dirty="0">
            <a:ln w="0"/>
            <a:effectLst/>
            <a:latin typeface="Optima" panose="02000503060000020004" pitchFamily="2" charset="0"/>
            <a:ea typeface="Optima" charset="0"/>
            <a:cs typeface="Optima" charset="0"/>
          </a:endParaRPr>
        </a:p>
      </dsp:txBody>
      <dsp:txXfrm>
        <a:off x="3808682" y="570834"/>
        <a:ext cx="727189" cy="727189"/>
      </dsp:txXfrm>
    </dsp:sp>
    <dsp:sp modelId="{2D2BE33E-0873-1944-AF23-99989E7B9545}">
      <dsp:nvSpPr>
        <dsp:cNvPr id="0" name=""/>
        <dsp:cNvSpPr/>
      </dsp:nvSpPr>
      <dsp:spPr>
        <a:xfrm rot="20127273">
          <a:off x="3544805" y="2212017"/>
          <a:ext cx="748761" cy="499509"/>
        </a:xfrm>
        <a:prstGeom prst="rightArrow">
          <a:avLst>
            <a:gd name="adj1" fmla="val 60000"/>
            <a:gd name="adj2" fmla="val 50000"/>
          </a:avLst>
        </a:prstGeom>
        <a:solidFill>
          <a:schemeClr val="accent1">
            <a:lumMod val="20000"/>
            <a:lumOff val="80000"/>
          </a:schemeClr>
        </a:solidFill>
        <a:ln w="1905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endParaRPr lang="en-US" sz="1000" b="1" kern="1200" cap="none" spc="0">
            <a:ln w="0"/>
            <a:solidFill>
              <a:schemeClr val="accent1"/>
            </a:solidFill>
            <a:effectLst/>
            <a:latin typeface="Optima" panose="02000503060000020004" pitchFamily="2" charset="0"/>
            <a:ea typeface="Optima" charset="0"/>
            <a:cs typeface="Optima" charset="0"/>
          </a:endParaRPr>
        </a:p>
      </dsp:txBody>
      <dsp:txXfrm>
        <a:off x="3551576" y="2343045"/>
        <a:ext cx="598908" cy="299705"/>
      </dsp:txXfrm>
    </dsp:sp>
    <dsp:sp modelId="{FCC704FA-7A2F-7A4E-A7FE-3C2033ACBB2E}">
      <dsp:nvSpPr>
        <dsp:cNvPr id="0" name=""/>
        <dsp:cNvSpPr/>
      </dsp:nvSpPr>
      <dsp:spPr>
        <a:xfrm>
          <a:off x="4534539" y="1431721"/>
          <a:ext cx="1028401" cy="1028401"/>
        </a:xfrm>
        <a:prstGeom prst="ellipse">
          <a:avLst/>
        </a:prstGeom>
        <a:solidFill>
          <a:schemeClr val="tx2">
            <a:lumMod val="20000"/>
            <a:lumOff val="80000"/>
          </a:schemeClr>
        </a:solidFill>
        <a:ln w="12700" cap="flat" cmpd="thickThin"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panose="02000503060000020004" pitchFamily="2" charset="0"/>
              <a:ea typeface="Optima" charset="0"/>
              <a:cs typeface="Optima" charset="0"/>
            </a:rPr>
            <a:t>Consistency</a:t>
          </a:r>
          <a:endParaRPr lang="en-US" sz="1000" b="1" kern="1200" cap="none" spc="0" dirty="0">
            <a:ln w="0"/>
            <a:effectLst/>
            <a:latin typeface="Optima" panose="02000503060000020004" pitchFamily="2" charset="0"/>
            <a:ea typeface="Optima" charset="0"/>
            <a:cs typeface="Optima" charset="0"/>
          </a:endParaRPr>
        </a:p>
      </dsp:txBody>
      <dsp:txXfrm>
        <a:off x="4685145" y="1582327"/>
        <a:ext cx="727189" cy="727189"/>
      </dsp:txXfrm>
    </dsp:sp>
    <dsp:sp modelId="{9143D88E-FCD4-8C46-8B72-01BFF99E1739}">
      <dsp:nvSpPr>
        <dsp:cNvPr id="0" name=""/>
        <dsp:cNvSpPr/>
      </dsp:nvSpPr>
      <dsp:spPr>
        <a:xfrm rot="490909">
          <a:off x="3636137" y="2844260"/>
          <a:ext cx="748463" cy="499509"/>
        </a:xfrm>
        <a:prstGeom prst="rightArrow">
          <a:avLst>
            <a:gd name="adj1" fmla="val 60000"/>
            <a:gd name="adj2" fmla="val 50000"/>
          </a:avLst>
        </a:prstGeom>
        <a:solidFill>
          <a:schemeClr val="accent1">
            <a:lumMod val="20000"/>
            <a:lumOff val="80000"/>
          </a:schemeClr>
        </a:solidFill>
        <a:ln w="1905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endParaRPr lang="en-US" sz="1000" b="1" kern="1200" cap="none" spc="0">
            <a:ln w="0"/>
            <a:solidFill>
              <a:schemeClr val="accent1"/>
            </a:solidFill>
            <a:effectLst/>
            <a:latin typeface="Optima" panose="02000503060000020004" pitchFamily="2" charset="0"/>
            <a:ea typeface="Optima" charset="0"/>
            <a:cs typeface="Optima" charset="0"/>
          </a:endParaRPr>
        </a:p>
      </dsp:txBody>
      <dsp:txXfrm>
        <a:off x="3636900" y="2933499"/>
        <a:ext cx="598610" cy="299705"/>
      </dsp:txXfrm>
    </dsp:sp>
    <dsp:sp modelId="{8FCB4261-EC86-B74F-B7D9-5332B27AEABB}">
      <dsp:nvSpPr>
        <dsp:cNvPr id="0" name=""/>
        <dsp:cNvSpPr/>
      </dsp:nvSpPr>
      <dsp:spPr>
        <a:xfrm>
          <a:off x="4725013" y="2756495"/>
          <a:ext cx="1028401" cy="1028401"/>
        </a:xfrm>
        <a:prstGeom prst="ellipse">
          <a:avLst/>
        </a:prstGeom>
        <a:solidFill>
          <a:schemeClr val="tx2">
            <a:lumMod val="20000"/>
            <a:lumOff val="80000"/>
          </a:schemeClr>
        </a:solidFill>
        <a:ln w="12700" cap="flat" cmpd="thickThin"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panose="02000503060000020004" pitchFamily="2" charset="0"/>
              <a:ea typeface="Optima" charset="0"/>
              <a:cs typeface="Optima" charset="0"/>
            </a:rPr>
            <a:t>Availability</a:t>
          </a:r>
          <a:endParaRPr lang="en-US" sz="1000" b="1" kern="1200" cap="none" spc="0" dirty="0">
            <a:ln w="0"/>
            <a:effectLst/>
            <a:latin typeface="Optima" panose="02000503060000020004" pitchFamily="2" charset="0"/>
            <a:ea typeface="Optima" charset="0"/>
            <a:cs typeface="Optima" charset="0"/>
          </a:endParaRPr>
        </a:p>
      </dsp:txBody>
      <dsp:txXfrm>
        <a:off x="4875619" y="2907101"/>
        <a:ext cx="727189" cy="727189"/>
      </dsp:txXfrm>
    </dsp:sp>
    <dsp:sp modelId="{D437FF6C-40F8-D847-B5A1-BBB1CA2D078A}">
      <dsp:nvSpPr>
        <dsp:cNvPr id="0" name=""/>
        <dsp:cNvSpPr/>
      </dsp:nvSpPr>
      <dsp:spPr>
        <a:xfrm rot="2454545">
          <a:off x="3369759" y="3424885"/>
          <a:ext cx="749260" cy="499509"/>
        </a:xfrm>
        <a:prstGeom prst="rightArrow">
          <a:avLst>
            <a:gd name="adj1" fmla="val 60000"/>
            <a:gd name="adj2" fmla="val 50000"/>
          </a:avLst>
        </a:prstGeom>
        <a:solidFill>
          <a:schemeClr val="accent1">
            <a:lumMod val="20000"/>
            <a:lumOff val="80000"/>
          </a:schemeClr>
        </a:solidFill>
        <a:ln w="1905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endParaRPr lang="en-US" sz="1000" b="1" kern="1200" cap="none" spc="0">
            <a:ln w="0"/>
            <a:solidFill>
              <a:schemeClr val="accent1"/>
            </a:solidFill>
            <a:effectLst/>
            <a:latin typeface="Optima" panose="02000503060000020004" pitchFamily="2" charset="0"/>
            <a:ea typeface="Optima" charset="0"/>
            <a:cs typeface="Optima" charset="0"/>
          </a:endParaRPr>
        </a:p>
      </dsp:txBody>
      <dsp:txXfrm>
        <a:off x="3388060" y="3475721"/>
        <a:ext cx="599407" cy="299705"/>
      </dsp:txXfrm>
    </dsp:sp>
    <dsp:sp modelId="{66FA8308-BC2E-8D4F-97D0-A96933BF8D04}">
      <dsp:nvSpPr>
        <dsp:cNvPr id="0" name=""/>
        <dsp:cNvSpPr/>
      </dsp:nvSpPr>
      <dsp:spPr>
        <a:xfrm>
          <a:off x="4169023" y="3973943"/>
          <a:ext cx="1028401" cy="1028401"/>
        </a:xfrm>
        <a:prstGeom prst="ellipse">
          <a:avLst/>
        </a:prstGeom>
        <a:solidFill>
          <a:schemeClr val="tx2">
            <a:lumMod val="20000"/>
            <a:lumOff val="80000"/>
          </a:schemeClr>
        </a:solidFill>
        <a:ln w="12700" cap="flat" cmpd="thickThin"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panose="02000503060000020004" pitchFamily="2" charset="0"/>
              <a:ea typeface="Optima" charset="0"/>
              <a:cs typeface="Optima" charset="0"/>
            </a:rPr>
            <a:t>Timeliness</a:t>
          </a:r>
          <a:endParaRPr lang="en-US" sz="1000" b="1" kern="1200" cap="none" spc="0" dirty="0">
            <a:ln w="0"/>
            <a:effectLst/>
            <a:latin typeface="Optima" panose="02000503060000020004" pitchFamily="2" charset="0"/>
            <a:ea typeface="Optima" charset="0"/>
            <a:cs typeface="Optima" charset="0"/>
          </a:endParaRPr>
        </a:p>
      </dsp:txBody>
      <dsp:txXfrm>
        <a:off x="4319629" y="4124549"/>
        <a:ext cx="727189" cy="727189"/>
      </dsp:txXfrm>
    </dsp:sp>
    <dsp:sp modelId="{FC14A822-3FEB-344C-9A7F-9B086F80DC25}">
      <dsp:nvSpPr>
        <dsp:cNvPr id="0" name=""/>
        <dsp:cNvSpPr/>
      </dsp:nvSpPr>
      <dsp:spPr>
        <a:xfrm rot="4418182">
          <a:off x="2831944" y="3769161"/>
          <a:ext cx="750210" cy="499509"/>
        </a:xfrm>
        <a:prstGeom prst="rightArrow">
          <a:avLst>
            <a:gd name="adj1" fmla="val 60000"/>
            <a:gd name="adj2" fmla="val 50000"/>
          </a:avLst>
        </a:prstGeom>
        <a:solidFill>
          <a:schemeClr val="accent1">
            <a:lumMod val="20000"/>
            <a:lumOff val="80000"/>
          </a:schemeClr>
        </a:solidFill>
        <a:ln w="1905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endParaRPr lang="en-GB" sz="1000" b="1" kern="1200">
            <a:solidFill>
              <a:schemeClr val="accent1"/>
            </a:solidFill>
            <a:latin typeface="Optima" panose="02000503060000020004" pitchFamily="2" charset="0"/>
          </a:endParaRPr>
        </a:p>
      </dsp:txBody>
      <dsp:txXfrm>
        <a:off x="2885761" y="3797172"/>
        <a:ext cx="600357" cy="299705"/>
      </dsp:txXfrm>
    </dsp:sp>
    <dsp:sp modelId="{4123F0BB-1D1B-6346-BA1E-74C205F2BF46}">
      <dsp:nvSpPr>
        <dsp:cNvPr id="0" name=""/>
        <dsp:cNvSpPr/>
      </dsp:nvSpPr>
      <dsp:spPr>
        <a:xfrm>
          <a:off x="3043092" y="4697535"/>
          <a:ext cx="1028401" cy="1028401"/>
        </a:xfrm>
        <a:prstGeom prst="ellipse">
          <a:avLst/>
        </a:prstGeom>
        <a:solidFill>
          <a:schemeClr val="tx2">
            <a:lumMod val="20000"/>
            <a:lumOff val="80000"/>
          </a:schemeClr>
        </a:solidFill>
        <a:ln w="12700" cap="flat" cmpd="thickThin"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a:latin typeface="Optima" panose="02000503060000020004" pitchFamily="2" charset="0"/>
            </a:rPr>
            <a:t>Validity</a:t>
          </a:r>
          <a:endParaRPr lang="en-GB" sz="1000" b="1" kern="1200" dirty="0">
            <a:latin typeface="Optima" panose="02000503060000020004" pitchFamily="2" charset="0"/>
          </a:endParaRPr>
        </a:p>
      </dsp:txBody>
      <dsp:txXfrm>
        <a:off x="3193698" y="4848141"/>
        <a:ext cx="727189" cy="727189"/>
      </dsp:txXfrm>
    </dsp:sp>
    <dsp:sp modelId="{240B8E61-0206-E747-A054-832932BAC755}">
      <dsp:nvSpPr>
        <dsp:cNvPr id="0" name=""/>
        <dsp:cNvSpPr/>
      </dsp:nvSpPr>
      <dsp:spPr>
        <a:xfrm rot="6381818">
          <a:off x="2194034" y="3769161"/>
          <a:ext cx="750210" cy="499509"/>
        </a:xfrm>
        <a:prstGeom prst="rightArrow">
          <a:avLst>
            <a:gd name="adj1" fmla="val 60000"/>
            <a:gd name="adj2" fmla="val 50000"/>
          </a:avLst>
        </a:prstGeom>
        <a:solidFill>
          <a:schemeClr val="accent1">
            <a:lumMod val="20000"/>
            <a:lumOff val="80000"/>
          </a:schemeClr>
        </a:solidFill>
        <a:ln w="1905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endParaRPr lang="en-US" sz="1000" b="1" kern="1200">
            <a:solidFill>
              <a:schemeClr val="accent1"/>
            </a:solidFill>
            <a:latin typeface="Optima" panose="02000503060000020004" pitchFamily="2" charset="0"/>
            <a:ea typeface="Optima" charset="0"/>
            <a:cs typeface="Optima" charset="0"/>
          </a:endParaRPr>
        </a:p>
      </dsp:txBody>
      <dsp:txXfrm rot="10800000">
        <a:off x="2290070" y="3797172"/>
        <a:ext cx="600357" cy="299705"/>
      </dsp:txXfrm>
    </dsp:sp>
    <dsp:sp modelId="{53440D55-3EE7-F242-8C06-0D5862FD3E77}">
      <dsp:nvSpPr>
        <dsp:cNvPr id="0" name=""/>
        <dsp:cNvSpPr/>
      </dsp:nvSpPr>
      <dsp:spPr>
        <a:xfrm>
          <a:off x="1704695" y="4697535"/>
          <a:ext cx="1028401" cy="1028401"/>
        </a:xfrm>
        <a:prstGeom prst="ellipse">
          <a:avLst/>
        </a:prstGeom>
        <a:solidFill>
          <a:schemeClr val="tx2">
            <a:lumMod val="20000"/>
            <a:lumOff val="80000"/>
          </a:schemeClr>
        </a:solidFill>
        <a:ln w="12700" cap="flat" cmpd="thickThin"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panose="02000503060000020004" pitchFamily="2" charset="0"/>
              <a:ea typeface="Optima" charset="0"/>
              <a:cs typeface="Optima" charset="0"/>
            </a:rPr>
            <a:t>Traceability</a:t>
          </a:r>
          <a:endParaRPr lang="en-US" sz="1000" b="1" kern="1200" cap="none" spc="0" dirty="0">
            <a:ln w="0"/>
            <a:effectLst/>
            <a:latin typeface="Optima" panose="02000503060000020004" pitchFamily="2" charset="0"/>
            <a:ea typeface="Optima" charset="0"/>
            <a:cs typeface="Optima" charset="0"/>
          </a:endParaRPr>
        </a:p>
      </dsp:txBody>
      <dsp:txXfrm>
        <a:off x="1855301" y="4848141"/>
        <a:ext cx="727189" cy="727189"/>
      </dsp:txXfrm>
    </dsp:sp>
    <dsp:sp modelId="{4AF03E46-77F8-1648-B304-4743416C5B86}">
      <dsp:nvSpPr>
        <dsp:cNvPr id="0" name=""/>
        <dsp:cNvSpPr/>
      </dsp:nvSpPr>
      <dsp:spPr>
        <a:xfrm rot="8345455">
          <a:off x="1657169" y="3424885"/>
          <a:ext cx="749260" cy="499509"/>
        </a:xfrm>
        <a:prstGeom prst="rightArrow">
          <a:avLst>
            <a:gd name="adj1" fmla="val 60000"/>
            <a:gd name="adj2" fmla="val 50000"/>
          </a:avLst>
        </a:prstGeom>
        <a:solidFill>
          <a:schemeClr val="accent1">
            <a:lumMod val="20000"/>
            <a:lumOff val="80000"/>
          </a:schemeClr>
        </a:solidFill>
        <a:ln w="1905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endParaRPr lang="en-GB" sz="1000" b="1" kern="1200">
            <a:solidFill>
              <a:schemeClr val="accent1"/>
            </a:solidFill>
            <a:latin typeface="Optima" panose="02000503060000020004" pitchFamily="2" charset="0"/>
          </a:endParaRPr>
        </a:p>
      </dsp:txBody>
      <dsp:txXfrm rot="10800000">
        <a:off x="1788721" y="3475721"/>
        <a:ext cx="599407" cy="299705"/>
      </dsp:txXfrm>
    </dsp:sp>
    <dsp:sp modelId="{2A51373D-0488-5645-A700-73AAF3DD49BC}">
      <dsp:nvSpPr>
        <dsp:cNvPr id="0" name=""/>
        <dsp:cNvSpPr/>
      </dsp:nvSpPr>
      <dsp:spPr>
        <a:xfrm>
          <a:off x="578764" y="3973943"/>
          <a:ext cx="1028401" cy="1028401"/>
        </a:xfrm>
        <a:prstGeom prst="ellipse">
          <a:avLst/>
        </a:prstGeom>
        <a:solidFill>
          <a:schemeClr val="tx2">
            <a:lumMod val="20000"/>
            <a:lumOff val="80000"/>
          </a:schemeClr>
        </a:solidFill>
        <a:ln w="12700" cap="flat" cmpd="thickThin"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panose="02000503060000020004" pitchFamily="2" charset="0"/>
              <a:ea typeface="Optima" charset="0"/>
              <a:cs typeface="Optima" charset="0"/>
            </a:rPr>
            <a:t>Integrity</a:t>
          </a:r>
          <a:endParaRPr lang="en-US" sz="1000" b="1" kern="1200" cap="none" spc="0" dirty="0">
            <a:ln w="0"/>
            <a:effectLst/>
            <a:latin typeface="Optima" panose="02000503060000020004" pitchFamily="2" charset="0"/>
            <a:ea typeface="Optima" charset="0"/>
            <a:cs typeface="Optima" charset="0"/>
          </a:endParaRPr>
        </a:p>
      </dsp:txBody>
      <dsp:txXfrm>
        <a:off x="729370" y="4124549"/>
        <a:ext cx="727189" cy="727189"/>
      </dsp:txXfrm>
    </dsp:sp>
    <dsp:sp modelId="{B5F383CF-684E-4346-9D79-1B6A752C3F1E}">
      <dsp:nvSpPr>
        <dsp:cNvPr id="0" name=""/>
        <dsp:cNvSpPr/>
      </dsp:nvSpPr>
      <dsp:spPr>
        <a:xfrm rot="10309091">
          <a:off x="1391587" y="2844260"/>
          <a:ext cx="748463" cy="499509"/>
        </a:xfrm>
        <a:prstGeom prst="rightArrow">
          <a:avLst>
            <a:gd name="adj1" fmla="val 60000"/>
            <a:gd name="adj2" fmla="val 50000"/>
          </a:avLst>
        </a:prstGeom>
        <a:solidFill>
          <a:schemeClr val="accent1">
            <a:lumMod val="20000"/>
            <a:lumOff val="80000"/>
          </a:schemeClr>
        </a:solidFill>
        <a:ln w="1905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endParaRPr lang="en-GB" sz="1000" b="1" kern="1200">
            <a:solidFill>
              <a:schemeClr val="accent1"/>
            </a:solidFill>
            <a:latin typeface="Optima" panose="02000503060000020004" pitchFamily="2" charset="0"/>
          </a:endParaRPr>
        </a:p>
      </dsp:txBody>
      <dsp:txXfrm rot="10800000">
        <a:off x="1540677" y="2933499"/>
        <a:ext cx="598610" cy="299705"/>
      </dsp:txXfrm>
    </dsp:sp>
    <dsp:sp modelId="{BB11C4C7-43AE-F046-80DE-F2F28FFAC0E2}">
      <dsp:nvSpPr>
        <dsp:cNvPr id="0" name=""/>
        <dsp:cNvSpPr/>
      </dsp:nvSpPr>
      <dsp:spPr>
        <a:xfrm>
          <a:off x="22774" y="2756495"/>
          <a:ext cx="1028401" cy="1028401"/>
        </a:xfrm>
        <a:prstGeom prst="ellipse">
          <a:avLst/>
        </a:prstGeom>
        <a:solidFill>
          <a:schemeClr val="tx2">
            <a:lumMod val="20000"/>
            <a:lumOff val="80000"/>
          </a:schemeClr>
        </a:solidFill>
        <a:ln w="12700" cap="flat" cmpd="thickThin"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panose="02000503060000020004" pitchFamily="2" charset="0"/>
              <a:ea typeface="Optima" charset="0"/>
              <a:cs typeface="Optima" charset="0"/>
            </a:rPr>
            <a:t>Accessibility</a:t>
          </a:r>
          <a:endParaRPr lang="en-US" sz="1000" b="1" kern="1200" cap="none" spc="0" dirty="0">
            <a:ln w="0"/>
            <a:effectLst/>
            <a:latin typeface="Optima" panose="02000503060000020004" pitchFamily="2" charset="0"/>
            <a:ea typeface="Optima" charset="0"/>
            <a:cs typeface="Optima" charset="0"/>
          </a:endParaRPr>
        </a:p>
      </dsp:txBody>
      <dsp:txXfrm>
        <a:off x="173380" y="2907101"/>
        <a:ext cx="727189" cy="727189"/>
      </dsp:txXfrm>
    </dsp:sp>
    <dsp:sp modelId="{B64F218D-C00F-0540-A78D-06E16FF520DD}">
      <dsp:nvSpPr>
        <dsp:cNvPr id="0" name=""/>
        <dsp:cNvSpPr/>
      </dsp:nvSpPr>
      <dsp:spPr>
        <a:xfrm rot="12272727">
          <a:off x="1482622" y="2212017"/>
          <a:ext cx="748761" cy="499509"/>
        </a:xfrm>
        <a:prstGeom prst="rightArrow">
          <a:avLst>
            <a:gd name="adj1" fmla="val 60000"/>
            <a:gd name="adj2" fmla="val 50000"/>
          </a:avLst>
        </a:prstGeom>
        <a:solidFill>
          <a:schemeClr val="accent1">
            <a:lumMod val="20000"/>
            <a:lumOff val="80000"/>
          </a:schemeClr>
        </a:solidFill>
        <a:ln w="1905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endParaRPr lang="en-GB" sz="1000" b="1" kern="1200">
            <a:solidFill>
              <a:schemeClr val="accent1"/>
            </a:solidFill>
            <a:latin typeface="Optima" panose="02000503060000020004" pitchFamily="2" charset="0"/>
          </a:endParaRPr>
        </a:p>
      </dsp:txBody>
      <dsp:txXfrm rot="10800000">
        <a:off x="1625704" y="2343045"/>
        <a:ext cx="598908" cy="299705"/>
      </dsp:txXfrm>
    </dsp:sp>
    <dsp:sp modelId="{6EC172AE-BDC5-6C4D-A8F7-68013577DF42}">
      <dsp:nvSpPr>
        <dsp:cNvPr id="0" name=""/>
        <dsp:cNvSpPr/>
      </dsp:nvSpPr>
      <dsp:spPr>
        <a:xfrm>
          <a:off x="213248" y="1431721"/>
          <a:ext cx="1028401" cy="1028401"/>
        </a:xfrm>
        <a:prstGeom prst="ellipse">
          <a:avLst/>
        </a:prstGeom>
        <a:solidFill>
          <a:schemeClr val="tx2">
            <a:lumMod val="20000"/>
            <a:lumOff val="80000"/>
          </a:schemeClr>
        </a:solidFill>
        <a:ln w="12700" cap="flat" cmpd="thickThin"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cap="none" spc="0">
              <a:ln w="0"/>
              <a:effectLst/>
              <a:latin typeface="Optima" panose="02000503060000020004" pitchFamily="2" charset="0"/>
              <a:ea typeface="Optima" charset="0"/>
              <a:cs typeface="Optima" charset="0"/>
            </a:rPr>
            <a:t>Precision</a:t>
          </a:r>
          <a:endParaRPr lang="en-US" sz="1200" b="1" kern="1200" cap="none" spc="0" dirty="0">
            <a:ln w="0"/>
            <a:effectLst/>
            <a:latin typeface="Optima" panose="02000503060000020004" pitchFamily="2" charset="0"/>
            <a:ea typeface="Optima" charset="0"/>
            <a:cs typeface="Optima" charset="0"/>
          </a:endParaRPr>
        </a:p>
      </dsp:txBody>
      <dsp:txXfrm>
        <a:off x="363854" y="1582327"/>
        <a:ext cx="727189" cy="727189"/>
      </dsp:txXfrm>
    </dsp:sp>
    <dsp:sp modelId="{30756F7B-2521-0448-B3F6-DF1DFDF5CC53}">
      <dsp:nvSpPr>
        <dsp:cNvPr id="0" name=""/>
        <dsp:cNvSpPr/>
      </dsp:nvSpPr>
      <dsp:spPr>
        <a:xfrm rot="14236364">
          <a:off x="1931098" y="1753531"/>
          <a:ext cx="719451" cy="499509"/>
        </a:xfrm>
        <a:prstGeom prst="rightArrow">
          <a:avLst>
            <a:gd name="adj1" fmla="val 60000"/>
            <a:gd name="adj2" fmla="val 50000"/>
          </a:avLst>
        </a:prstGeom>
        <a:solidFill>
          <a:schemeClr val="accent1">
            <a:lumMod val="20000"/>
            <a:lumOff val="80000"/>
          </a:schemeClr>
        </a:solidFill>
        <a:ln w="1905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endParaRPr lang="en-GB" sz="1000" b="1" kern="1200">
            <a:solidFill>
              <a:schemeClr val="accent1"/>
            </a:solidFill>
            <a:latin typeface="Optima" panose="02000503060000020004" pitchFamily="2" charset="0"/>
          </a:endParaRPr>
        </a:p>
      </dsp:txBody>
      <dsp:txXfrm rot="10800000">
        <a:off x="2046533" y="1916465"/>
        <a:ext cx="569598" cy="299705"/>
      </dsp:txXfrm>
    </dsp:sp>
    <dsp:sp modelId="{3316D040-56F4-814D-AC4F-F0626A38969C}">
      <dsp:nvSpPr>
        <dsp:cNvPr id="0" name=""/>
        <dsp:cNvSpPr/>
      </dsp:nvSpPr>
      <dsp:spPr>
        <a:xfrm>
          <a:off x="1028110" y="364731"/>
          <a:ext cx="1151603" cy="1139396"/>
        </a:xfrm>
        <a:prstGeom prst="ellipse">
          <a:avLst/>
        </a:prstGeom>
        <a:solidFill>
          <a:schemeClr val="tx2">
            <a:lumMod val="20000"/>
            <a:lumOff val="80000"/>
          </a:schemeClr>
        </a:solidFill>
        <a:ln w="12700" cap="flat" cmpd="thickThin"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22275" rtl="0">
            <a:lnSpc>
              <a:spcPct val="90000"/>
            </a:lnSpc>
            <a:spcBef>
              <a:spcPct val="0"/>
            </a:spcBef>
            <a:spcAft>
              <a:spcPct val="35000"/>
            </a:spcAft>
            <a:buNone/>
          </a:pPr>
          <a:r>
            <a:rPr lang="en-GB" sz="950" b="1" kern="1200">
              <a:latin typeface="Optima" panose="02000503060000020004" pitchFamily="2" charset="0"/>
            </a:rPr>
            <a:t>Representation</a:t>
          </a:r>
          <a:endParaRPr lang="en-GB" sz="950" b="1" kern="1200" dirty="0">
            <a:latin typeface="Optima" panose="02000503060000020004" pitchFamily="2" charset="0"/>
          </a:endParaRPr>
        </a:p>
      </dsp:txBody>
      <dsp:txXfrm>
        <a:off x="1196758" y="531592"/>
        <a:ext cx="814307" cy="805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15F92-4D35-D74B-B40A-59BD4CB0BB20}">
      <dsp:nvSpPr>
        <dsp:cNvPr id="0" name=""/>
        <dsp:cNvSpPr/>
      </dsp:nvSpPr>
      <dsp:spPr>
        <a:xfrm>
          <a:off x="1316324" y="1234367"/>
          <a:ext cx="1207855" cy="116759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Data Quality</a:t>
          </a:r>
        </a:p>
      </dsp:txBody>
      <dsp:txXfrm>
        <a:off x="1493210" y="1405357"/>
        <a:ext cx="854083" cy="825611"/>
      </dsp:txXfrm>
    </dsp:sp>
    <dsp:sp modelId="{89BAF226-113B-4E45-941D-D8C0ADD9C516}">
      <dsp:nvSpPr>
        <dsp:cNvPr id="0" name=""/>
        <dsp:cNvSpPr/>
      </dsp:nvSpPr>
      <dsp:spPr>
        <a:xfrm rot="16200000">
          <a:off x="1845444" y="1136013"/>
          <a:ext cx="149616" cy="47090"/>
        </a:xfrm>
        <a:custGeom>
          <a:avLst/>
          <a:gdLst/>
          <a:ahLst/>
          <a:cxnLst/>
          <a:rect l="0" t="0" r="0" b="0"/>
          <a:pathLst>
            <a:path>
              <a:moveTo>
                <a:pt x="0" y="23545"/>
              </a:moveTo>
              <a:lnTo>
                <a:pt x="149616"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dirty="0">
            <a:ln w="0"/>
            <a:solidFill>
              <a:schemeClr val="tx1"/>
            </a:solidFill>
            <a:effectLst/>
            <a:latin typeface="Optima" charset="0"/>
            <a:ea typeface="Optima" charset="0"/>
            <a:cs typeface="Optima" charset="0"/>
          </a:endParaRPr>
        </a:p>
      </dsp:txBody>
      <dsp:txXfrm>
        <a:off x="1916512" y="1155818"/>
        <a:ext cx="7480" cy="7480"/>
      </dsp:txXfrm>
    </dsp:sp>
    <dsp:sp modelId="{799399E8-8015-7A40-9056-FBBF2EA9B7A9}">
      <dsp:nvSpPr>
        <dsp:cNvPr id="0" name=""/>
        <dsp:cNvSpPr/>
      </dsp:nvSpPr>
      <dsp:spPr>
        <a:xfrm>
          <a:off x="1330175" y="-56061"/>
          <a:ext cx="1180155" cy="114081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Completeness</a:t>
          </a:r>
        </a:p>
      </dsp:txBody>
      <dsp:txXfrm>
        <a:off x="1503005" y="111007"/>
        <a:ext cx="834495" cy="806675"/>
      </dsp:txXfrm>
    </dsp:sp>
    <dsp:sp modelId="{19533E1E-C1D2-0A40-805F-E8C7EE9F0607}">
      <dsp:nvSpPr>
        <dsp:cNvPr id="0" name=""/>
        <dsp:cNvSpPr/>
      </dsp:nvSpPr>
      <dsp:spPr>
        <a:xfrm rot="19800000">
          <a:off x="2430575" y="1464789"/>
          <a:ext cx="121914" cy="47090"/>
        </a:xfrm>
        <a:custGeom>
          <a:avLst/>
          <a:gdLst/>
          <a:ahLst/>
          <a:cxnLst/>
          <a:rect l="0" t="0" r="0" b="0"/>
          <a:pathLst>
            <a:path>
              <a:moveTo>
                <a:pt x="0" y="23545"/>
              </a:moveTo>
              <a:lnTo>
                <a:pt x="121914"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dirty="0">
            <a:ln w="0"/>
            <a:solidFill>
              <a:schemeClr val="tx1"/>
            </a:solidFill>
            <a:effectLst/>
            <a:latin typeface="Optima" charset="0"/>
            <a:ea typeface="Optima" charset="0"/>
            <a:cs typeface="Optima" charset="0"/>
          </a:endParaRPr>
        </a:p>
      </dsp:txBody>
      <dsp:txXfrm>
        <a:off x="2488484" y="1485286"/>
        <a:ext cx="6095" cy="6095"/>
      </dsp:txXfrm>
    </dsp:sp>
    <dsp:sp modelId="{325C6469-3DD0-AE41-8870-F0D8E3A6B93F}">
      <dsp:nvSpPr>
        <dsp:cNvPr id="0" name=""/>
        <dsp:cNvSpPr/>
      </dsp:nvSpPr>
      <dsp:spPr>
        <a:xfrm>
          <a:off x="2461727" y="595847"/>
          <a:ext cx="1175329" cy="114081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Accuracy</a:t>
          </a:r>
        </a:p>
      </dsp:txBody>
      <dsp:txXfrm>
        <a:off x="2633850" y="762915"/>
        <a:ext cx="831083" cy="806675"/>
      </dsp:txXfrm>
    </dsp:sp>
    <dsp:sp modelId="{B228A899-BC33-1740-BA8D-3ACE1FC9BDBB}">
      <dsp:nvSpPr>
        <dsp:cNvPr id="0" name=""/>
        <dsp:cNvSpPr/>
      </dsp:nvSpPr>
      <dsp:spPr>
        <a:xfrm rot="1800000">
          <a:off x="2430693" y="2124005"/>
          <a:ext cx="120148" cy="47090"/>
        </a:xfrm>
        <a:custGeom>
          <a:avLst/>
          <a:gdLst/>
          <a:ahLst/>
          <a:cxnLst/>
          <a:rect l="0" t="0" r="0" b="0"/>
          <a:pathLst>
            <a:path>
              <a:moveTo>
                <a:pt x="0" y="23545"/>
              </a:moveTo>
              <a:lnTo>
                <a:pt x="120148"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dirty="0">
            <a:ln w="0"/>
            <a:solidFill>
              <a:schemeClr val="tx1"/>
            </a:solidFill>
            <a:effectLst/>
            <a:latin typeface="Optima" charset="0"/>
            <a:ea typeface="Optima" charset="0"/>
            <a:cs typeface="Optima" charset="0"/>
          </a:endParaRPr>
        </a:p>
      </dsp:txBody>
      <dsp:txXfrm>
        <a:off x="2487764" y="2144546"/>
        <a:ext cx="6007" cy="6007"/>
      </dsp:txXfrm>
    </dsp:sp>
    <dsp:sp modelId="{21A712BE-600A-3F4F-A7A9-DEBA66778841}">
      <dsp:nvSpPr>
        <dsp:cNvPr id="0" name=""/>
        <dsp:cNvSpPr/>
      </dsp:nvSpPr>
      <dsp:spPr>
        <a:xfrm>
          <a:off x="2459314" y="1899666"/>
          <a:ext cx="1180155" cy="1140811"/>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Consistency</a:t>
          </a:r>
        </a:p>
      </dsp:txBody>
      <dsp:txXfrm>
        <a:off x="2632144" y="2066734"/>
        <a:ext cx="834495" cy="806675"/>
      </dsp:txXfrm>
    </dsp:sp>
    <dsp:sp modelId="{86091652-B9C1-2440-A076-0EFD4B67AF3D}">
      <dsp:nvSpPr>
        <dsp:cNvPr id="0" name=""/>
        <dsp:cNvSpPr/>
      </dsp:nvSpPr>
      <dsp:spPr>
        <a:xfrm rot="5400000">
          <a:off x="1845444" y="2453221"/>
          <a:ext cx="149616" cy="47090"/>
        </a:xfrm>
        <a:custGeom>
          <a:avLst/>
          <a:gdLst/>
          <a:ahLst/>
          <a:cxnLst/>
          <a:rect l="0" t="0" r="0" b="0"/>
          <a:pathLst>
            <a:path>
              <a:moveTo>
                <a:pt x="0" y="23545"/>
              </a:moveTo>
              <a:lnTo>
                <a:pt x="149616"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dirty="0">
            <a:ln w="0"/>
            <a:solidFill>
              <a:schemeClr val="tx1"/>
            </a:solidFill>
            <a:effectLst/>
            <a:latin typeface="Optima" charset="0"/>
            <a:ea typeface="Optima" charset="0"/>
            <a:cs typeface="Optima" charset="0"/>
          </a:endParaRPr>
        </a:p>
      </dsp:txBody>
      <dsp:txXfrm>
        <a:off x="1916512" y="2473026"/>
        <a:ext cx="7480" cy="7480"/>
      </dsp:txXfrm>
    </dsp:sp>
    <dsp:sp modelId="{E30CBDFE-50CC-5141-A6DE-AF50CADF613A}">
      <dsp:nvSpPr>
        <dsp:cNvPr id="0" name=""/>
        <dsp:cNvSpPr/>
      </dsp:nvSpPr>
      <dsp:spPr>
        <a:xfrm>
          <a:off x="1330175" y="2551575"/>
          <a:ext cx="1180155" cy="114081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Availability</a:t>
          </a:r>
        </a:p>
      </dsp:txBody>
      <dsp:txXfrm>
        <a:off x="1503005" y="2718643"/>
        <a:ext cx="834495" cy="806675"/>
      </dsp:txXfrm>
    </dsp:sp>
    <dsp:sp modelId="{C3CC8292-FEBB-6C46-9150-899F78BABFD9}">
      <dsp:nvSpPr>
        <dsp:cNvPr id="0" name=""/>
        <dsp:cNvSpPr/>
      </dsp:nvSpPr>
      <dsp:spPr>
        <a:xfrm rot="9000000">
          <a:off x="1289662" y="2124005"/>
          <a:ext cx="120148" cy="47090"/>
        </a:xfrm>
        <a:custGeom>
          <a:avLst/>
          <a:gdLst/>
          <a:ahLst/>
          <a:cxnLst/>
          <a:rect l="0" t="0" r="0" b="0"/>
          <a:pathLst>
            <a:path>
              <a:moveTo>
                <a:pt x="0" y="23545"/>
              </a:moveTo>
              <a:lnTo>
                <a:pt x="120148"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dirty="0">
            <a:ln w="0"/>
            <a:solidFill>
              <a:schemeClr val="tx1"/>
            </a:solidFill>
            <a:effectLst/>
            <a:latin typeface="Optima" charset="0"/>
            <a:ea typeface="Optima" charset="0"/>
            <a:cs typeface="Optima" charset="0"/>
          </a:endParaRPr>
        </a:p>
      </dsp:txBody>
      <dsp:txXfrm rot="10800000">
        <a:off x="1346733" y="2144546"/>
        <a:ext cx="6007" cy="6007"/>
      </dsp:txXfrm>
    </dsp:sp>
    <dsp:sp modelId="{9923CE76-1447-D842-990E-E89D86423233}">
      <dsp:nvSpPr>
        <dsp:cNvPr id="0" name=""/>
        <dsp:cNvSpPr/>
      </dsp:nvSpPr>
      <dsp:spPr>
        <a:xfrm>
          <a:off x="201035" y="1899666"/>
          <a:ext cx="1180155" cy="1140811"/>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Timeliness</a:t>
          </a:r>
        </a:p>
      </dsp:txBody>
      <dsp:txXfrm>
        <a:off x="373865" y="2066734"/>
        <a:ext cx="834495" cy="806675"/>
      </dsp:txXfrm>
    </dsp:sp>
    <dsp:sp modelId="{2A10F08A-6F67-1844-A1F1-D4C1E17C9AAC}">
      <dsp:nvSpPr>
        <dsp:cNvPr id="0" name=""/>
        <dsp:cNvSpPr/>
      </dsp:nvSpPr>
      <dsp:spPr>
        <a:xfrm rot="12600000">
          <a:off x="1302473" y="1468663"/>
          <a:ext cx="106418" cy="47090"/>
        </a:xfrm>
        <a:custGeom>
          <a:avLst/>
          <a:gdLst/>
          <a:ahLst/>
          <a:cxnLst/>
          <a:rect l="0" t="0" r="0" b="0"/>
          <a:pathLst>
            <a:path>
              <a:moveTo>
                <a:pt x="0" y="23545"/>
              </a:moveTo>
              <a:lnTo>
                <a:pt x="106418"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dirty="0">
            <a:latin typeface="Optima" charset="0"/>
            <a:ea typeface="Optima" charset="0"/>
            <a:cs typeface="Optima" charset="0"/>
          </a:endParaRPr>
        </a:p>
      </dsp:txBody>
      <dsp:txXfrm rot="10800000">
        <a:off x="1353022" y="1489547"/>
        <a:ext cx="5320" cy="5320"/>
      </dsp:txXfrm>
    </dsp:sp>
    <dsp:sp modelId="{ACA94277-D8A3-3942-928F-96BC38D4BD65}">
      <dsp:nvSpPr>
        <dsp:cNvPr id="0" name=""/>
        <dsp:cNvSpPr/>
      </dsp:nvSpPr>
      <dsp:spPr>
        <a:xfrm>
          <a:off x="187185" y="582458"/>
          <a:ext cx="1207855" cy="116759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Traceability</a:t>
          </a:r>
        </a:p>
      </dsp:txBody>
      <dsp:txXfrm>
        <a:off x="364071" y="753448"/>
        <a:ext cx="854083" cy="8256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15F92-4D35-D74B-B40A-59BD4CB0BB20}">
      <dsp:nvSpPr>
        <dsp:cNvPr id="0" name=""/>
        <dsp:cNvSpPr/>
      </dsp:nvSpPr>
      <dsp:spPr>
        <a:xfrm>
          <a:off x="1316324" y="1234367"/>
          <a:ext cx="1207855" cy="116759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Data Quality</a:t>
          </a:r>
        </a:p>
      </dsp:txBody>
      <dsp:txXfrm>
        <a:off x="1493210" y="1405357"/>
        <a:ext cx="854083" cy="825611"/>
      </dsp:txXfrm>
    </dsp:sp>
    <dsp:sp modelId="{89BAF226-113B-4E45-941D-D8C0ADD9C516}">
      <dsp:nvSpPr>
        <dsp:cNvPr id="0" name=""/>
        <dsp:cNvSpPr/>
      </dsp:nvSpPr>
      <dsp:spPr>
        <a:xfrm rot="16200000">
          <a:off x="1845444" y="1136013"/>
          <a:ext cx="149616" cy="47090"/>
        </a:xfrm>
        <a:custGeom>
          <a:avLst/>
          <a:gdLst/>
          <a:ahLst/>
          <a:cxnLst/>
          <a:rect l="0" t="0" r="0" b="0"/>
          <a:pathLst>
            <a:path>
              <a:moveTo>
                <a:pt x="0" y="23545"/>
              </a:moveTo>
              <a:lnTo>
                <a:pt x="149616"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1916512" y="1155818"/>
        <a:ext cx="7480" cy="7480"/>
      </dsp:txXfrm>
    </dsp:sp>
    <dsp:sp modelId="{799399E8-8015-7A40-9056-FBBF2EA9B7A9}">
      <dsp:nvSpPr>
        <dsp:cNvPr id="0" name=""/>
        <dsp:cNvSpPr/>
      </dsp:nvSpPr>
      <dsp:spPr>
        <a:xfrm>
          <a:off x="1330175" y="-56061"/>
          <a:ext cx="1180155" cy="114081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Completeness</a:t>
          </a:r>
        </a:p>
      </dsp:txBody>
      <dsp:txXfrm>
        <a:off x="1503005" y="111007"/>
        <a:ext cx="834495" cy="806675"/>
      </dsp:txXfrm>
    </dsp:sp>
    <dsp:sp modelId="{19533E1E-C1D2-0A40-805F-E8C7EE9F0607}">
      <dsp:nvSpPr>
        <dsp:cNvPr id="0" name=""/>
        <dsp:cNvSpPr/>
      </dsp:nvSpPr>
      <dsp:spPr>
        <a:xfrm rot="19800000">
          <a:off x="2430575" y="1464789"/>
          <a:ext cx="121914" cy="47090"/>
        </a:xfrm>
        <a:custGeom>
          <a:avLst/>
          <a:gdLst/>
          <a:ahLst/>
          <a:cxnLst/>
          <a:rect l="0" t="0" r="0" b="0"/>
          <a:pathLst>
            <a:path>
              <a:moveTo>
                <a:pt x="0" y="23545"/>
              </a:moveTo>
              <a:lnTo>
                <a:pt x="121914"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2488484" y="1485286"/>
        <a:ext cx="6095" cy="6095"/>
      </dsp:txXfrm>
    </dsp:sp>
    <dsp:sp modelId="{325C6469-3DD0-AE41-8870-F0D8E3A6B93F}">
      <dsp:nvSpPr>
        <dsp:cNvPr id="0" name=""/>
        <dsp:cNvSpPr/>
      </dsp:nvSpPr>
      <dsp:spPr>
        <a:xfrm>
          <a:off x="2461727" y="595847"/>
          <a:ext cx="1175329" cy="114081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Accuracy</a:t>
          </a:r>
        </a:p>
      </dsp:txBody>
      <dsp:txXfrm>
        <a:off x="2633850" y="762915"/>
        <a:ext cx="831083" cy="806675"/>
      </dsp:txXfrm>
    </dsp:sp>
    <dsp:sp modelId="{B228A899-BC33-1740-BA8D-3ACE1FC9BDBB}">
      <dsp:nvSpPr>
        <dsp:cNvPr id="0" name=""/>
        <dsp:cNvSpPr/>
      </dsp:nvSpPr>
      <dsp:spPr>
        <a:xfrm rot="1800000">
          <a:off x="2430693" y="2124005"/>
          <a:ext cx="120148" cy="47090"/>
        </a:xfrm>
        <a:custGeom>
          <a:avLst/>
          <a:gdLst/>
          <a:ahLst/>
          <a:cxnLst/>
          <a:rect l="0" t="0" r="0" b="0"/>
          <a:pathLst>
            <a:path>
              <a:moveTo>
                <a:pt x="0" y="23545"/>
              </a:moveTo>
              <a:lnTo>
                <a:pt x="120148"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2487764" y="2144546"/>
        <a:ext cx="6007" cy="6007"/>
      </dsp:txXfrm>
    </dsp:sp>
    <dsp:sp modelId="{21A712BE-600A-3F4F-A7A9-DEBA66778841}">
      <dsp:nvSpPr>
        <dsp:cNvPr id="0" name=""/>
        <dsp:cNvSpPr/>
      </dsp:nvSpPr>
      <dsp:spPr>
        <a:xfrm>
          <a:off x="2459314" y="1899666"/>
          <a:ext cx="1180155" cy="1140811"/>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Consistency</a:t>
          </a:r>
        </a:p>
      </dsp:txBody>
      <dsp:txXfrm>
        <a:off x="2632144" y="2066734"/>
        <a:ext cx="834495" cy="806675"/>
      </dsp:txXfrm>
    </dsp:sp>
    <dsp:sp modelId="{86091652-B9C1-2440-A076-0EFD4B67AF3D}">
      <dsp:nvSpPr>
        <dsp:cNvPr id="0" name=""/>
        <dsp:cNvSpPr/>
      </dsp:nvSpPr>
      <dsp:spPr>
        <a:xfrm rot="5400000">
          <a:off x="1845444" y="2453221"/>
          <a:ext cx="149616" cy="47090"/>
        </a:xfrm>
        <a:custGeom>
          <a:avLst/>
          <a:gdLst/>
          <a:ahLst/>
          <a:cxnLst/>
          <a:rect l="0" t="0" r="0" b="0"/>
          <a:pathLst>
            <a:path>
              <a:moveTo>
                <a:pt x="0" y="23545"/>
              </a:moveTo>
              <a:lnTo>
                <a:pt x="149616"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1916512" y="2473026"/>
        <a:ext cx="7480" cy="7480"/>
      </dsp:txXfrm>
    </dsp:sp>
    <dsp:sp modelId="{E30CBDFE-50CC-5141-A6DE-AF50CADF613A}">
      <dsp:nvSpPr>
        <dsp:cNvPr id="0" name=""/>
        <dsp:cNvSpPr/>
      </dsp:nvSpPr>
      <dsp:spPr>
        <a:xfrm>
          <a:off x="1330175" y="2551575"/>
          <a:ext cx="1180155" cy="114081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Availability</a:t>
          </a:r>
        </a:p>
      </dsp:txBody>
      <dsp:txXfrm>
        <a:off x="1503005" y="2718643"/>
        <a:ext cx="834495" cy="806675"/>
      </dsp:txXfrm>
    </dsp:sp>
    <dsp:sp modelId="{C3CC8292-FEBB-6C46-9150-899F78BABFD9}">
      <dsp:nvSpPr>
        <dsp:cNvPr id="0" name=""/>
        <dsp:cNvSpPr/>
      </dsp:nvSpPr>
      <dsp:spPr>
        <a:xfrm rot="9000000">
          <a:off x="1289662" y="2124005"/>
          <a:ext cx="120148" cy="47090"/>
        </a:xfrm>
        <a:custGeom>
          <a:avLst/>
          <a:gdLst/>
          <a:ahLst/>
          <a:cxnLst/>
          <a:rect l="0" t="0" r="0" b="0"/>
          <a:pathLst>
            <a:path>
              <a:moveTo>
                <a:pt x="0" y="23545"/>
              </a:moveTo>
              <a:lnTo>
                <a:pt x="120148"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rot="10800000">
        <a:off x="1346733" y="2144546"/>
        <a:ext cx="6007" cy="6007"/>
      </dsp:txXfrm>
    </dsp:sp>
    <dsp:sp modelId="{9923CE76-1447-D842-990E-E89D86423233}">
      <dsp:nvSpPr>
        <dsp:cNvPr id="0" name=""/>
        <dsp:cNvSpPr/>
      </dsp:nvSpPr>
      <dsp:spPr>
        <a:xfrm>
          <a:off x="201035" y="1899666"/>
          <a:ext cx="1180155" cy="1140811"/>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Timeliness</a:t>
          </a:r>
        </a:p>
      </dsp:txBody>
      <dsp:txXfrm>
        <a:off x="373865" y="2066734"/>
        <a:ext cx="834495" cy="806675"/>
      </dsp:txXfrm>
    </dsp:sp>
    <dsp:sp modelId="{2A10F08A-6F67-1844-A1F1-D4C1E17C9AAC}">
      <dsp:nvSpPr>
        <dsp:cNvPr id="0" name=""/>
        <dsp:cNvSpPr/>
      </dsp:nvSpPr>
      <dsp:spPr>
        <a:xfrm rot="12600000">
          <a:off x="1302473" y="1468663"/>
          <a:ext cx="106418" cy="47090"/>
        </a:xfrm>
        <a:custGeom>
          <a:avLst/>
          <a:gdLst/>
          <a:ahLst/>
          <a:cxnLst/>
          <a:rect l="0" t="0" r="0" b="0"/>
          <a:pathLst>
            <a:path>
              <a:moveTo>
                <a:pt x="0" y="23545"/>
              </a:moveTo>
              <a:lnTo>
                <a:pt x="106418"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a:latin typeface="Optima" charset="0"/>
            <a:ea typeface="Optima" charset="0"/>
            <a:cs typeface="Optima" charset="0"/>
          </a:endParaRPr>
        </a:p>
      </dsp:txBody>
      <dsp:txXfrm rot="10800000">
        <a:off x="1353022" y="1489547"/>
        <a:ext cx="5320" cy="5320"/>
      </dsp:txXfrm>
    </dsp:sp>
    <dsp:sp modelId="{ACA94277-D8A3-3942-928F-96BC38D4BD65}">
      <dsp:nvSpPr>
        <dsp:cNvPr id="0" name=""/>
        <dsp:cNvSpPr/>
      </dsp:nvSpPr>
      <dsp:spPr>
        <a:xfrm>
          <a:off x="187185" y="582458"/>
          <a:ext cx="1207855" cy="116759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Traceability</a:t>
          </a:r>
        </a:p>
      </dsp:txBody>
      <dsp:txXfrm>
        <a:off x="364071" y="753448"/>
        <a:ext cx="854083" cy="8256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15F92-4D35-D74B-B40A-59BD4CB0BB20}">
      <dsp:nvSpPr>
        <dsp:cNvPr id="0" name=""/>
        <dsp:cNvSpPr/>
      </dsp:nvSpPr>
      <dsp:spPr>
        <a:xfrm>
          <a:off x="3241149" y="1924665"/>
          <a:ext cx="1263019" cy="122091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Data Governance</a:t>
          </a:r>
        </a:p>
      </dsp:txBody>
      <dsp:txXfrm>
        <a:off x="3426114" y="2103464"/>
        <a:ext cx="893089" cy="863318"/>
      </dsp:txXfrm>
    </dsp:sp>
    <dsp:sp modelId="{89BAF226-113B-4E45-941D-D8C0ADD9C516}">
      <dsp:nvSpPr>
        <dsp:cNvPr id="0" name=""/>
        <dsp:cNvSpPr/>
      </dsp:nvSpPr>
      <dsp:spPr>
        <a:xfrm rot="16200000">
          <a:off x="3479832" y="1519651"/>
          <a:ext cx="785654" cy="24373"/>
        </a:xfrm>
        <a:custGeom>
          <a:avLst/>
          <a:gdLst/>
          <a:ahLst/>
          <a:cxnLst/>
          <a:rect l="0" t="0" r="0" b="0"/>
          <a:pathLst>
            <a:path>
              <a:moveTo>
                <a:pt x="0" y="12186"/>
              </a:moveTo>
              <a:lnTo>
                <a:pt x="785654" y="12186"/>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cap="none" spc="0" dirty="0">
            <a:ln w="0"/>
            <a:solidFill>
              <a:schemeClr val="tx1"/>
            </a:solidFill>
            <a:effectLst/>
            <a:latin typeface="Optima" charset="0"/>
            <a:ea typeface="Optima" charset="0"/>
            <a:cs typeface="Optima" charset="0"/>
          </a:endParaRPr>
        </a:p>
      </dsp:txBody>
      <dsp:txXfrm>
        <a:off x="3853018" y="1512197"/>
        <a:ext cx="39282" cy="39282"/>
      </dsp:txXfrm>
    </dsp:sp>
    <dsp:sp modelId="{799399E8-8015-7A40-9056-FBBF2EA9B7A9}">
      <dsp:nvSpPr>
        <dsp:cNvPr id="0" name=""/>
        <dsp:cNvSpPr/>
      </dsp:nvSpPr>
      <dsp:spPr>
        <a:xfrm>
          <a:off x="3255632" y="-53902"/>
          <a:ext cx="1234054" cy="119291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Data Architecture Modeling &amp; Design</a:t>
          </a:r>
        </a:p>
      </dsp:txBody>
      <dsp:txXfrm>
        <a:off x="3436355" y="120796"/>
        <a:ext cx="872608" cy="843518"/>
      </dsp:txXfrm>
    </dsp:sp>
    <dsp:sp modelId="{19533E1E-C1D2-0A40-805F-E8C7EE9F0607}">
      <dsp:nvSpPr>
        <dsp:cNvPr id="0" name=""/>
        <dsp:cNvSpPr/>
      </dsp:nvSpPr>
      <dsp:spPr>
        <a:xfrm rot="18600000">
          <a:off x="4132961" y="1753924"/>
          <a:ext cx="769952" cy="24373"/>
        </a:xfrm>
        <a:custGeom>
          <a:avLst/>
          <a:gdLst/>
          <a:ahLst/>
          <a:cxnLst/>
          <a:rect l="0" t="0" r="0" b="0"/>
          <a:pathLst>
            <a:path>
              <a:moveTo>
                <a:pt x="0" y="12186"/>
              </a:moveTo>
              <a:lnTo>
                <a:pt x="769952" y="12186"/>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cap="none" spc="0" dirty="0">
            <a:ln w="0"/>
            <a:solidFill>
              <a:schemeClr val="tx1"/>
            </a:solidFill>
            <a:effectLst/>
            <a:latin typeface="Optima" charset="0"/>
            <a:ea typeface="Optima" charset="0"/>
            <a:cs typeface="Optima" charset="0"/>
          </a:endParaRPr>
        </a:p>
      </dsp:txBody>
      <dsp:txXfrm>
        <a:off x="4498688" y="1746862"/>
        <a:ext cx="38497" cy="38497"/>
      </dsp:txXfrm>
    </dsp:sp>
    <dsp:sp modelId="{325C6469-3DD0-AE41-8870-F0D8E3A6B93F}">
      <dsp:nvSpPr>
        <dsp:cNvPr id="0" name=""/>
        <dsp:cNvSpPr/>
      </dsp:nvSpPr>
      <dsp:spPr>
        <a:xfrm>
          <a:off x="4538954" y="412269"/>
          <a:ext cx="1229008" cy="1192914"/>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Database Management</a:t>
          </a:r>
        </a:p>
      </dsp:txBody>
      <dsp:txXfrm>
        <a:off x="4718938" y="586967"/>
        <a:ext cx="869040" cy="843518"/>
      </dsp:txXfrm>
    </dsp:sp>
    <dsp:sp modelId="{0FD80D15-D3DF-A045-8AF3-21A397E15E07}">
      <dsp:nvSpPr>
        <dsp:cNvPr id="0" name=""/>
        <dsp:cNvSpPr/>
      </dsp:nvSpPr>
      <dsp:spPr>
        <a:xfrm rot="21000000">
          <a:off x="4488256" y="2348677"/>
          <a:ext cx="745351" cy="24373"/>
        </a:xfrm>
        <a:custGeom>
          <a:avLst/>
          <a:gdLst/>
          <a:ahLst/>
          <a:cxnLst/>
          <a:rect l="0" t="0" r="0" b="0"/>
          <a:pathLst>
            <a:path>
              <a:moveTo>
                <a:pt x="0" y="12186"/>
              </a:moveTo>
              <a:lnTo>
                <a:pt x="745351" y="12186"/>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cap="none" spc="0" dirty="0">
            <a:ln w="0"/>
            <a:solidFill>
              <a:schemeClr val="tx1"/>
            </a:solidFill>
            <a:effectLst/>
            <a:latin typeface="Optima" charset="0"/>
            <a:ea typeface="Optima" charset="0"/>
            <a:cs typeface="Optima" charset="0"/>
          </a:endParaRPr>
        </a:p>
      </dsp:txBody>
      <dsp:txXfrm>
        <a:off x="4842298" y="2342230"/>
        <a:ext cx="37267" cy="37267"/>
      </dsp:txXfrm>
    </dsp:sp>
    <dsp:sp modelId="{4658E639-DE8D-A447-9183-8CFA992F7D9E}">
      <dsp:nvSpPr>
        <dsp:cNvPr id="0" name=""/>
        <dsp:cNvSpPr/>
      </dsp:nvSpPr>
      <dsp:spPr>
        <a:xfrm>
          <a:off x="5217930" y="1592660"/>
          <a:ext cx="1234054" cy="1192914"/>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Data Security Management</a:t>
          </a:r>
        </a:p>
      </dsp:txBody>
      <dsp:txXfrm>
        <a:off x="5398653" y="1767358"/>
        <a:ext cx="872608" cy="843518"/>
      </dsp:txXfrm>
    </dsp:sp>
    <dsp:sp modelId="{B228A899-BC33-1740-BA8D-3ACE1FC9BDBB}">
      <dsp:nvSpPr>
        <dsp:cNvPr id="0" name=""/>
        <dsp:cNvSpPr/>
      </dsp:nvSpPr>
      <dsp:spPr>
        <a:xfrm rot="1800000">
          <a:off x="4364264" y="3024668"/>
          <a:ext cx="754840" cy="24373"/>
        </a:xfrm>
        <a:custGeom>
          <a:avLst/>
          <a:gdLst/>
          <a:ahLst/>
          <a:cxnLst/>
          <a:rect l="0" t="0" r="0" b="0"/>
          <a:pathLst>
            <a:path>
              <a:moveTo>
                <a:pt x="0" y="12186"/>
              </a:moveTo>
              <a:lnTo>
                <a:pt x="754840" y="12186"/>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cap="none" spc="0" dirty="0">
            <a:ln w="0"/>
            <a:solidFill>
              <a:schemeClr val="tx1"/>
            </a:solidFill>
            <a:effectLst/>
            <a:latin typeface="Optima" charset="0"/>
            <a:ea typeface="Optima" charset="0"/>
            <a:cs typeface="Optima" charset="0"/>
          </a:endParaRPr>
        </a:p>
      </dsp:txBody>
      <dsp:txXfrm>
        <a:off x="4722813" y="3017984"/>
        <a:ext cx="37742" cy="37742"/>
      </dsp:txXfrm>
    </dsp:sp>
    <dsp:sp modelId="{21A712BE-600A-3F4F-A7A9-DEBA66778841}">
      <dsp:nvSpPr>
        <dsp:cNvPr id="0" name=""/>
        <dsp:cNvSpPr/>
      </dsp:nvSpPr>
      <dsp:spPr>
        <a:xfrm>
          <a:off x="4981248" y="2934951"/>
          <a:ext cx="1234054" cy="1192914"/>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Reference &amp; Master Data Management</a:t>
          </a:r>
        </a:p>
      </dsp:txBody>
      <dsp:txXfrm>
        <a:off x="5161971" y="3109649"/>
        <a:ext cx="872608" cy="843518"/>
      </dsp:txXfrm>
    </dsp:sp>
    <dsp:sp modelId="{86091652-B9C1-2440-A076-0EFD4B67AF3D}">
      <dsp:nvSpPr>
        <dsp:cNvPr id="0" name=""/>
        <dsp:cNvSpPr/>
      </dsp:nvSpPr>
      <dsp:spPr>
        <a:xfrm rot="4200000">
          <a:off x="3825312" y="3465742"/>
          <a:ext cx="780999" cy="24373"/>
        </a:xfrm>
        <a:custGeom>
          <a:avLst/>
          <a:gdLst/>
          <a:ahLst/>
          <a:cxnLst/>
          <a:rect l="0" t="0" r="0" b="0"/>
          <a:pathLst>
            <a:path>
              <a:moveTo>
                <a:pt x="0" y="12186"/>
              </a:moveTo>
              <a:lnTo>
                <a:pt x="780999" y="12186"/>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cap="none" spc="0" dirty="0">
            <a:ln w="0"/>
            <a:solidFill>
              <a:schemeClr val="tx1"/>
            </a:solidFill>
            <a:effectLst/>
            <a:latin typeface="Optima" charset="0"/>
            <a:ea typeface="Optima" charset="0"/>
            <a:cs typeface="Optima" charset="0"/>
          </a:endParaRPr>
        </a:p>
      </dsp:txBody>
      <dsp:txXfrm>
        <a:off x="4196287" y="3458404"/>
        <a:ext cx="39049" cy="39049"/>
      </dsp:txXfrm>
    </dsp:sp>
    <dsp:sp modelId="{E30CBDFE-50CC-5141-A6DE-AF50CADF613A}">
      <dsp:nvSpPr>
        <dsp:cNvPr id="0" name=""/>
        <dsp:cNvSpPr/>
      </dsp:nvSpPr>
      <dsp:spPr>
        <a:xfrm>
          <a:off x="3937131" y="3811069"/>
          <a:ext cx="1234054" cy="119291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Data Warehousing &amp; Business Intelligence Management</a:t>
          </a:r>
        </a:p>
      </dsp:txBody>
      <dsp:txXfrm>
        <a:off x="4117854" y="3985767"/>
        <a:ext cx="872608" cy="843518"/>
      </dsp:txXfrm>
    </dsp:sp>
    <dsp:sp modelId="{9139D1BD-3CEC-F248-A653-E27AA83A3688}">
      <dsp:nvSpPr>
        <dsp:cNvPr id="0" name=""/>
        <dsp:cNvSpPr/>
      </dsp:nvSpPr>
      <dsp:spPr>
        <a:xfrm rot="6600000">
          <a:off x="3139006" y="3465742"/>
          <a:ext cx="780999" cy="24373"/>
        </a:xfrm>
        <a:custGeom>
          <a:avLst/>
          <a:gdLst/>
          <a:ahLst/>
          <a:cxnLst/>
          <a:rect l="0" t="0" r="0" b="0"/>
          <a:pathLst>
            <a:path>
              <a:moveTo>
                <a:pt x="0" y="12186"/>
              </a:moveTo>
              <a:lnTo>
                <a:pt x="780999" y="12186"/>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cap="none" spc="0" dirty="0">
            <a:ln w="0"/>
            <a:solidFill>
              <a:schemeClr val="tx1"/>
            </a:solidFill>
            <a:effectLst/>
            <a:latin typeface="Optima" charset="0"/>
            <a:ea typeface="Optima" charset="0"/>
            <a:cs typeface="Optima" charset="0"/>
          </a:endParaRPr>
        </a:p>
      </dsp:txBody>
      <dsp:txXfrm rot="10800000">
        <a:off x="3509981" y="3458404"/>
        <a:ext cx="39049" cy="39049"/>
      </dsp:txXfrm>
    </dsp:sp>
    <dsp:sp modelId="{094A066A-1A87-CA41-9C47-EF7711C02D14}">
      <dsp:nvSpPr>
        <dsp:cNvPr id="0" name=""/>
        <dsp:cNvSpPr/>
      </dsp:nvSpPr>
      <dsp:spPr>
        <a:xfrm>
          <a:off x="2574133" y="3811069"/>
          <a:ext cx="1234054" cy="119291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Documents &amp; Content Management</a:t>
          </a:r>
        </a:p>
      </dsp:txBody>
      <dsp:txXfrm>
        <a:off x="2754856" y="3985767"/>
        <a:ext cx="872608" cy="843518"/>
      </dsp:txXfrm>
    </dsp:sp>
    <dsp:sp modelId="{C3CC8292-FEBB-6C46-9150-899F78BABFD9}">
      <dsp:nvSpPr>
        <dsp:cNvPr id="0" name=""/>
        <dsp:cNvSpPr/>
      </dsp:nvSpPr>
      <dsp:spPr>
        <a:xfrm rot="9000000">
          <a:off x="2626214" y="3024668"/>
          <a:ext cx="754840" cy="24373"/>
        </a:xfrm>
        <a:custGeom>
          <a:avLst/>
          <a:gdLst/>
          <a:ahLst/>
          <a:cxnLst/>
          <a:rect l="0" t="0" r="0" b="0"/>
          <a:pathLst>
            <a:path>
              <a:moveTo>
                <a:pt x="0" y="12186"/>
              </a:moveTo>
              <a:lnTo>
                <a:pt x="754840" y="12186"/>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cap="none" spc="0" dirty="0">
            <a:ln w="0"/>
            <a:solidFill>
              <a:schemeClr val="tx1"/>
            </a:solidFill>
            <a:effectLst/>
            <a:latin typeface="Optima" charset="0"/>
            <a:ea typeface="Optima" charset="0"/>
            <a:cs typeface="Optima" charset="0"/>
          </a:endParaRPr>
        </a:p>
      </dsp:txBody>
      <dsp:txXfrm rot="10800000">
        <a:off x="2984763" y="3017984"/>
        <a:ext cx="37742" cy="37742"/>
      </dsp:txXfrm>
    </dsp:sp>
    <dsp:sp modelId="{9923CE76-1447-D842-990E-E89D86423233}">
      <dsp:nvSpPr>
        <dsp:cNvPr id="0" name=""/>
        <dsp:cNvSpPr/>
      </dsp:nvSpPr>
      <dsp:spPr>
        <a:xfrm>
          <a:off x="1530016" y="2934951"/>
          <a:ext cx="1234054" cy="1192914"/>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Meta Data Management</a:t>
          </a:r>
        </a:p>
      </dsp:txBody>
      <dsp:txXfrm>
        <a:off x="1710739" y="3109649"/>
        <a:ext cx="872608" cy="843518"/>
      </dsp:txXfrm>
    </dsp:sp>
    <dsp:sp modelId="{2A10F08A-6F67-1844-A1F1-D4C1E17C9AAC}">
      <dsp:nvSpPr>
        <dsp:cNvPr id="0" name=""/>
        <dsp:cNvSpPr/>
      </dsp:nvSpPr>
      <dsp:spPr>
        <a:xfrm rot="11400000">
          <a:off x="2526068" y="2349934"/>
          <a:ext cx="730883" cy="24373"/>
        </a:xfrm>
        <a:custGeom>
          <a:avLst/>
          <a:gdLst/>
          <a:ahLst/>
          <a:cxnLst/>
          <a:rect l="0" t="0" r="0" b="0"/>
          <a:pathLst>
            <a:path>
              <a:moveTo>
                <a:pt x="0" y="12186"/>
              </a:moveTo>
              <a:lnTo>
                <a:pt x="730883" y="12186"/>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873238" y="2343848"/>
        <a:ext cx="36544" cy="36544"/>
      </dsp:txXfrm>
    </dsp:sp>
    <dsp:sp modelId="{ACA94277-D8A3-3942-928F-96BC38D4BD65}">
      <dsp:nvSpPr>
        <dsp:cNvPr id="0" name=""/>
        <dsp:cNvSpPr/>
      </dsp:nvSpPr>
      <dsp:spPr>
        <a:xfrm>
          <a:off x="1278851" y="1578659"/>
          <a:ext cx="1263019" cy="1220916"/>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Data Integration &amp; Interoperability</a:t>
          </a:r>
        </a:p>
      </dsp:txBody>
      <dsp:txXfrm>
        <a:off x="1463816" y="1757458"/>
        <a:ext cx="893089" cy="863318"/>
      </dsp:txXfrm>
    </dsp:sp>
    <dsp:sp modelId="{A9F7506D-96D5-C84C-8FF4-2D4261C1208F}">
      <dsp:nvSpPr>
        <dsp:cNvPr id="0" name=""/>
        <dsp:cNvSpPr/>
      </dsp:nvSpPr>
      <dsp:spPr>
        <a:xfrm rot="13800000">
          <a:off x="2843214" y="1754301"/>
          <a:ext cx="768967" cy="24373"/>
        </a:xfrm>
        <a:custGeom>
          <a:avLst/>
          <a:gdLst/>
          <a:ahLst/>
          <a:cxnLst/>
          <a:rect l="0" t="0" r="0" b="0"/>
          <a:pathLst>
            <a:path>
              <a:moveTo>
                <a:pt x="0" y="12186"/>
              </a:moveTo>
              <a:lnTo>
                <a:pt x="768967" y="12186"/>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cap="none" spc="0" dirty="0">
            <a:ln w="0"/>
            <a:solidFill>
              <a:schemeClr val="tx1"/>
            </a:solidFill>
            <a:effectLst/>
            <a:latin typeface="Optima" charset="0"/>
            <a:ea typeface="Optima" charset="0"/>
            <a:cs typeface="Optima" charset="0"/>
          </a:endParaRPr>
        </a:p>
      </dsp:txBody>
      <dsp:txXfrm rot="10800000">
        <a:off x="3208473" y="1747264"/>
        <a:ext cx="38448" cy="38448"/>
      </dsp:txXfrm>
    </dsp:sp>
    <dsp:sp modelId="{B6CBA546-1585-E143-8E67-AD8FC6D181AD}">
      <dsp:nvSpPr>
        <dsp:cNvPr id="0" name=""/>
        <dsp:cNvSpPr/>
      </dsp:nvSpPr>
      <dsp:spPr>
        <a:xfrm>
          <a:off x="1974833" y="412269"/>
          <a:ext cx="1234054" cy="1192914"/>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dirty="0">
              <a:ln w="0"/>
              <a:solidFill>
                <a:schemeClr val="tx1"/>
              </a:solidFill>
              <a:effectLst/>
              <a:latin typeface="Optima" charset="0"/>
              <a:ea typeface="Optima" charset="0"/>
              <a:cs typeface="Optima" charset="0"/>
            </a:rPr>
            <a:t>Data Quality Management</a:t>
          </a:r>
        </a:p>
      </dsp:txBody>
      <dsp:txXfrm>
        <a:off x="2155556" y="586967"/>
        <a:ext cx="872608" cy="8435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C1FBB-FB0A-6E40-9842-FD834BFA5096}">
      <dsp:nvSpPr>
        <dsp:cNvPr id="0" name=""/>
        <dsp:cNvSpPr/>
      </dsp:nvSpPr>
      <dsp:spPr>
        <a:xfrm>
          <a:off x="107031" y="2439"/>
          <a:ext cx="1793376" cy="1338717"/>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Executive Management</a:t>
          </a:r>
        </a:p>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Leadership Committee</a:t>
          </a:r>
        </a:p>
      </dsp:txBody>
      <dsp:txXfrm>
        <a:off x="138399" y="33807"/>
        <a:ext cx="1730640" cy="1307349"/>
      </dsp:txXfrm>
    </dsp:sp>
    <dsp:sp modelId="{48564BF9-055C-2643-85B5-BE1CAFCC0770}">
      <dsp:nvSpPr>
        <dsp:cNvPr id="0" name=""/>
        <dsp:cNvSpPr/>
      </dsp:nvSpPr>
      <dsp:spPr>
        <a:xfrm>
          <a:off x="107031" y="1341157"/>
          <a:ext cx="1793376" cy="57564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Optima"/>
              <a:cs typeface="Optima"/>
            </a:rPr>
            <a:t>Board of Directors</a:t>
          </a:r>
        </a:p>
      </dsp:txBody>
      <dsp:txXfrm>
        <a:off x="107031" y="1341157"/>
        <a:ext cx="1262941" cy="575648"/>
      </dsp:txXfrm>
    </dsp:sp>
    <dsp:sp modelId="{ACDB6306-6C0E-1045-9CF2-C718743763F8}">
      <dsp:nvSpPr>
        <dsp:cNvPr id="0" name=""/>
        <dsp:cNvSpPr/>
      </dsp:nvSpPr>
      <dsp:spPr>
        <a:xfrm>
          <a:off x="1420704" y="1432594"/>
          <a:ext cx="627681" cy="627681"/>
        </a:xfrm>
        <a:prstGeom prst="ellipse">
          <a:avLst/>
        </a:prstGeom>
        <a:blipFill>
          <a:blip xmlns:r="http://schemas.openxmlformats.org/officeDocument/2006/relationships" r:embed="rId1">
            <a:duotone>
              <a:schemeClr val="accent1">
                <a:shade val="45000"/>
                <a:satMod val="135000"/>
              </a:schemeClr>
              <a:prstClr val="white"/>
            </a:duotone>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a:ext>
            </a:extLst>
          </a:blip>
          <a:srcRect/>
          <a:stretch>
            <a:fillRect t="-6000" b="-6000"/>
          </a:stretch>
        </a:blip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59D5C28-CC40-DA44-88BE-56293CE42205}">
      <dsp:nvSpPr>
        <dsp:cNvPr id="0" name=""/>
        <dsp:cNvSpPr/>
      </dsp:nvSpPr>
      <dsp:spPr>
        <a:xfrm>
          <a:off x="2203890" y="2439"/>
          <a:ext cx="1793376" cy="1338717"/>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Operational Management</a:t>
          </a:r>
        </a:p>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Process Owners (SME)</a:t>
          </a:r>
        </a:p>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Functional Expertise</a:t>
          </a:r>
        </a:p>
      </dsp:txBody>
      <dsp:txXfrm>
        <a:off x="2235258" y="33807"/>
        <a:ext cx="1730640" cy="1307349"/>
      </dsp:txXfrm>
    </dsp:sp>
    <dsp:sp modelId="{0CFDEACA-A6F0-6346-8725-CE7DD727F6DA}">
      <dsp:nvSpPr>
        <dsp:cNvPr id="0" name=""/>
        <dsp:cNvSpPr/>
      </dsp:nvSpPr>
      <dsp:spPr>
        <a:xfrm>
          <a:off x="2203890" y="1341157"/>
          <a:ext cx="1793376" cy="57564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Optima"/>
              <a:cs typeface="Optima"/>
            </a:rPr>
            <a:t>Center of Excellence</a:t>
          </a:r>
        </a:p>
      </dsp:txBody>
      <dsp:txXfrm>
        <a:off x="2203890" y="1341157"/>
        <a:ext cx="1262941" cy="575648"/>
      </dsp:txXfrm>
    </dsp:sp>
    <dsp:sp modelId="{6692B3AB-4A3A-264D-87FF-9E0BEF55C235}">
      <dsp:nvSpPr>
        <dsp:cNvPr id="0" name=""/>
        <dsp:cNvSpPr/>
      </dsp:nvSpPr>
      <dsp:spPr>
        <a:xfrm>
          <a:off x="3517564" y="1432594"/>
          <a:ext cx="627681" cy="627681"/>
        </a:xfrm>
        <a:prstGeom prst="ellipse">
          <a:avLst/>
        </a:prstGeom>
        <a:blipFill>
          <a:blip xmlns:r="http://schemas.openxmlformats.org/officeDocument/2006/relationships" r:embed="rId3">
            <a:extLst>
              <a:ext uri="{28A0092B-C50C-407E-A947-70E740481C1C}">
                <a14:useLocalDpi xmlns:a14="http://schemas.microsoft.com/office/drawing/2010/main"/>
              </a:ext>
            </a:extLst>
          </a:blip>
          <a:srcRect/>
          <a:stretch>
            <a:fillRect/>
          </a:stretch>
        </a:blip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2118B32-E0C7-934A-9788-18AC828A7D55}">
      <dsp:nvSpPr>
        <dsp:cNvPr id="0" name=""/>
        <dsp:cNvSpPr/>
      </dsp:nvSpPr>
      <dsp:spPr>
        <a:xfrm>
          <a:off x="4300750" y="2439"/>
          <a:ext cx="1793376" cy="1338717"/>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Stewards</a:t>
          </a:r>
        </a:p>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Process Drivers</a:t>
          </a:r>
        </a:p>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Business Users</a:t>
          </a:r>
        </a:p>
        <a:p>
          <a:pPr marL="114300" lvl="1" indent="-114300" algn="l" defTabSz="622300" rtl="0">
            <a:lnSpc>
              <a:spcPct val="90000"/>
            </a:lnSpc>
            <a:spcBef>
              <a:spcPct val="0"/>
            </a:spcBef>
            <a:spcAft>
              <a:spcPct val="15000"/>
            </a:spcAft>
            <a:buChar char="•"/>
          </a:pPr>
          <a:r>
            <a:rPr lang="en-US" sz="1400" b="1" kern="1200" dirty="0">
              <a:solidFill>
                <a:srgbClr val="002060"/>
              </a:solidFill>
              <a:latin typeface="Optima" charset="0"/>
              <a:ea typeface="+mn-ea"/>
              <a:cs typeface="+mn-cs"/>
            </a:rPr>
            <a:t>End Users</a:t>
          </a:r>
        </a:p>
      </dsp:txBody>
      <dsp:txXfrm>
        <a:off x="4332118" y="33807"/>
        <a:ext cx="1730640" cy="1307349"/>
      </dsp:txXfrm>
    </dsp:sp>
    <dsp:sp modelId="{4DDB1458-9E42-3844-A822-C1F9BC4267D7}">
      <dsp:nvSpPr>
        <dsp:cNvPr id="0" name=""/>
        <dsp:cNvSpPr/>
      </dsp:nvSpPr>
      <dsp:spPr>
        <a:xfrm>
          <a:off x="4300750" y="1341157"/>
          <a:ext cx="1793376" cy="57564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Optima"/>
              <a:cs typeface="Optima"/>
            </a:rPr>
            <a:t>Business Users</a:t>
          </a:r>
        </a:p>
      </dsp:txBody>
      <dsp:txXfrm>
        <a:off x="4300750" y="1341157"/>
        <a:ext cx="1262941" cy="575648"/>
      </dsp:txXfrm>
    </dsp:sp>
    <dsp:sp modelId="{2186541A-DD69-E446-87C8-E6A8AEBE87C2}">
      <dsp:nvSpPr>
        <dsp:cNvPr id="0" name=""/>
        <dsp:cNvSpPr/>
      </dsp:nvSpPr>
      <dsp:spPr>
        <a:xfrm>
          <a:off x="5614423" y="1432594"/>
          <a:ext cx="627681" cy="627681"/>
        </a:xfrm>
        <a:prstGeom prst="ellipse">
          <a:avLst/>
        </a:prstGeom>
        <a:blipFill>
          <a:blip xmlns:r="http://schemas.openxmlformats.org/officeDocument/2006/relationships" r:embed="rId4">
            <a:duotone>
              <a:schemeClr val="accent1">
                <a:shade val="45000"/>
                <a:satMod val="135000"/>
              </a:schemeClr>
              <a:prstClr val="white"/>
            </a:duotone>
            <a:extLst>
              <a:ext uri="{28A0092B-C50C-407E-A947-70E740481C1C}">
                <a14:useLocalDpi xmlns:a14="http://schemas.microsoft.com/office/drawing/2010/main"/>
              </a:ext>
            </a:extLst>
          </a:blip>
          <a:srcRect/>
          <a:stretch>
            <a:fillRect/>
          </a:stretch>
        </a:blip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A348F-6BB0-C349-8ED5-532E5ADAC623}">
      <dsp:nvSpPr>
        <dsp:cNvPr id="0" name=""/>
        <dsp:cNvSpPr/>
      </dsp:nvSpPr>
      <dsp:spPr>
        <a:xfrm>
          <a:off x="1113914" y="1712241"/>
          <a:ext cx="1411945" cy="1042772"/>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latin typeface="Optima" charset="0"/>
              <a:ea typeface="Optima" charset="0"/>
              <a:cs typeface="Optima" charset="0"/>
            </a:rPr>
            <a:t>Technology</a:t>
          </a:r>
        </a:p>
      </dsp:txBody>
      <dsp:txXfrm>
        <a:off x="1318474" y="1863316"/>
        <a:ext cx="1002825" cy="740622"/>
      </dsp:txXfrm>
    </dsp:sp>
    <dsp:sp modelId="{4C4333FE-5A7E-484F-BCAB-68378713141F}">
      <dsp:nvSpPr>
        <dsp:cNvPr id="0" name=""/>
        <dsp:cNvSpPr/>
      </dsp:nvSpPr>
      <dsp:spPr>
        <a:xfrm>
          <a:off x="1246573" y="2172604"/>
          <a:ext cx="141606" cy="122047"/>
        </a:xfrm>
        <a:prstGeom prst="hexagon">
          <a:avLst>
            <a:gd name="adj" fmla="val 25000"/>
            <a:gd name="vf" fmla="val 115470"/>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515E548-1F8F-8A40-9B6E-A927BFB6063B}">
      <dsp:nvSpPr>
        <dsp:cNvPr id="0" name=""/>
        <dsp:cNvSpPr/>
      </dsp:nvSpPr>
      <dsp:spPr>
        <a:xfrm>
          <a:off x="151601" y="1103032"/>
          <a:ext cx="1209468" cy="1042772"/>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a:ext>
            </a:extLst>
          </a:blip>
          <a:srcRect/>
          <a:stretch>
            <a:fillRect t="-10000" b="-10000"/>
          </a:stretch>
        </a:blip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90A2E6D-B29D-7441-8FBC-60C9B3BB02FC}">
      <dsp:nvSpPr>
        <dsp:cNvPr id="0" name=""/>
        <dsp:cNvSpPr/>
      </dsp:nvSpPr>
      <dsp:spPr>
        <a:xfrm>
          <a:off x="1004679" y="2057168"/>
          <a:ext cx="141606" cy="122047"/>
        </a:xfrm>
        <a:prstGeom prst="hexagon">
          <a:avLst>
            <a:gd name="adj" fmla="val 25000"/>
            <a:gd name="vf" fmla="val 115470"/>
          </a:avLst>
        </a:prstGeom>
        <a:solidFill>
          <a:schemeClr val="lt1">
            <a:hueOff val="0"/>
            <a:satOff val="0"/>
            <a:lumOff val="0"/>
            <a:alphaOff val="0"/>
          </a:schemeClr>
        </a:solidFill>
        <a:ln w="6350" cap="flat" cmpd="sng" algn="ctr">
          <a:solidFill>
            <a:schemeClr val="accent3">
              <a:hueOff val="542120"/>
              <a:satOff val="20000"/>
              <a:lumOff val="-2941"/>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F2C789-CA36-2443-B833-82E0C4DFB7C3}">
      <dsp:nvSpPr>
        <dsp:cNvPr id="0" name=""/>
        <dsp:cNvSpPr/>
      </dsp:nvSpPr>
      <dsp:spPr>
        <a:xfrm>
          <a:off x="2302703" y="1139749"/>
          <a:ext cx="1209468" cy="1042772"/>
        </a:xfrm>
        <a:prstGeom prst="hexagon">
          <a:avLst>
            <a:gd name="adj" fmla="val 25000"/>
            <a:gd name="vf" fmla="val 115470"/>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w="6350" cap="flat" cmpd="sng" algn="ctr">
          <a:solidFill>
            <a:schemeClr val="accent3">
              <a:hueOff val="1355300"/>
              <a:satOff val="50000"/>
              <a:lumOff val="-7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latin typeface="Optima" charset="0"/>
              <a:ea typeface="Optima" charset="0"/>
              <a:cs typeface="Optima" charset="0"/>
            </a:rPr>
            <a:t>Processes</a:t>
          </a:r>
        </a:p>
      </dsp:txBody>
      <dsp:txXfrm>
        <a:off x="2490390" y="1301568"/>
        <a:ext cx="834094" cy="719134"/>
      </dsp:txXfrm>
    </dsp:sp>
    <dsp:sp modelId="{8846F6D3-C852-434D-8230-8B534F249131}">
      <dsp:nvSpPr>
        <dsp:cNvPr id="0" name=""/>
        <dsp:cNvSpPr/>
      </dsp:nvSpPr>
      <dsp:spPr>
        <a:xfrm>
          <a:off x="3072396" y="2043669"/>
          <a:ext cx="141606" cy="122047"/>
        </a:xfrm>
        <a:prstGeom prst="hexagon">
          <a:avLst>
            <a:gd name="adj" fmla="val 25000"/>
            <a:gd name="vf" fmla="val 115470"/>
          </a:avLst>
        </a:prstGeom>
        <a:solidFill>
          <a:schemeClr val="lt1">
            <a:hueOff val="0"/>
            <a:satOff val="0"/>
            <a:lumOff val="0"/>
            <a:alphaOff val="0"/>
          </a:schemeClr>
        </a:solidFill>
        <a:ln w="6350" cap="flat" cmpd="sng" algn="ctr">
          <a:solidFill>
            <a:schemeClr val="accent3">
              <a:hueOff val="1084240"/>
              <a:satOff val="40000"/>
              <a:lumOff val="-5882"/>
              <a:alphaOff val="0"/>
            </a:schemeClr>
          </a:solidFill>
          <a:prstDash val="solid"/>
          <a:miter lim="800000"/>
        </a:ln>
        <a:effectLst/>
      </dsp:spPr>
      <dsp:style>
        <a:lnRef idx="1">
          <a:scrgbClr r="0" g="0" b="0"/>
        </a:lnRef>
        <a:fillRef idx="1">
          <a:scrgbClr r="0" g="0" b="0"/>
        </a:fillRef>
        <a:effectRef idx="0">
          <a:scrgbClr r="0" g="0" b="0"/>
        </a:effectRef>
        <a:fontRef idx="minor"/>
      </dsp:style>
    </dsp:sp>
    <dsp:sp modelId="{0634089D-7738-0841-BF7A-89375E99DDBD}">
      <dsp:nvSpPr>
        <dsp:cNvPr id="0" name=""/>
        <dsp:cNvSpPr/>
      </dsp:nvSpPr>
      <dsp:spPr>
        <a:xfrm>
          <a:off x="3290267" y="1712241"/>
          <a:ext cx="1209468" cy="1042772"/>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a:ext>
            </a:extLst>
          </a:blip>
          <a:srcRect/>
          <a:stretch>
            <a:fillRect/>
          </a:stretch>
        </a:blipFill>
        <a:ln w="6350" cap="flat" cmpd="sng" algn="ctr">
          <a:solidFill>
            <a:schemeClr val="accent3">
              <a:hueOff val="1355300"/>
              <a:satOff val="50000"/>
              <a:lumOff val="-7353"/>
              <a:alphaOff val="0"/>
            </a:schemeClr>
          </a:solidFill>
          <a:prstDash val="solid"/>
          <a:miter lim="800000"/>
        </a:ln>
        <a:effectLst/>
      </dsp:spPr>
      <dsp:style>
        <a:lnRef idx="1">
          <a:scrgbClr r="0" g="0" b="0"/>
        </a:lnRef>
        <a:fillRef idx="1">
          <a:scrgbClr r="0" g="0" b="0"/>
        </a:fillRef>
        <a:effectRef idx="0">
          <a:scrgbClr r="0" g="0" b="0"/>
        </a:effectRef>
        <a:fontRef idx="minor"/>
      </dsp:style>
    </dsp:sp>
    <dsp:sp modelId="{DEC88D6C-57C6-CB4E-ABCD-879F3806C0E7}">
      <dsp:nvSpPr>
        <dsp:cNvPr id="0" name=""/>
        <dsp:cNvSpPr/>
      </dsp:nvSpPr>
      <dsp:spPr>
        <a:xfrm>
          <a:off x="3307404" y="2172604"/>
          <a:ext cx="141606" cy="122047"/>
        </a:xfrm>
        <a:prstGeom prst="hexagon">
          <a:avLst>
            <a:gd name="adj" fmla="val 25000"/>
            <a:gd name="vf" fmla="val 115470"/>
          </a:avLst>
        </a:prstGeom>
        <a:solidFill>
          <a:schemeClr val="lt1">
            <a:hueOff val="0"/>
            <a:satOff val="0"/>
            <a:lumOff val="0"/>
            <a:alphaOff val="0"/>
          </a:schemeClr>
        </a:solidFill>
        <a:ln w="6350" cap="flat" cmpd="sng" algn="ctr">
          <a:solidFill>
            <a:schemeClr val="accent3">
              <a:hueOff val="1626359"/>
              <a:satOff val="60000"/>
              <a:lumOff val="-8824"/>
              <a:alphaOff val="0"/>
            </a:schemeClr>
          </a:solidFill>
          <a:prstDash val="solid"/>
          <a:miter lim="800000"/>
        </a:ln>
        <a:effectLst/>
      </dsp:spPr>
      <dsp:style>
        <a:lnRef idx="1">
          <a:scrgbClr r="0" g="0" b="0"/>
        </a:lnRef>
        <a:fillRef idx="1">
          <a:scrgbClr r="0" g="0" b="0"/>
        </a:fillRef>
        <a:effectRef idx="0">
          <a:scrgbClr r="0" g="0" b="0"/>
        </a:effectRef>
        <a:fontRef idx="minor"/>
      </dsp:style>
    </dsp:sp>
    <dsp:sp modelId="{5AC58A9D-C0FB-404C-8F5A-894F029835A8}">
      <dsp:nvSpPr>
        <dsp:cNvPr id="0" name=""/>
        <dsp:cNvSpPr/>
      </dsp:nvSpPr>
      <dsp:spPr>
        <a:xfrm>
          <a:off x="1186585" y="569736"/>
          <a:ext cx="1209468" cy="1042772"/>
        </a:xfrm>
        <a:prstGeom prst="hexagon">
          <a:avLst>
            <a:gd name="adj" fmla="val 25000"/>
            <a:gd name="vf" fmla="val 11547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latin typeface="Optima" charset="0"/>
              <a:ea typeface="Optima" charset="0"/>
              <a:cs typeface="Optima" charset="0"/>
            </a:rPr>
            <a:t>People</a:t>
          </a:r>
        </a:p>
      </dsp:txBody>
      <dsp:txXfrm>
        <a:off x="1374272" y="731555"/>
        <a:ext cx="834094" cy="719134"/>
      </dsp:txXfrm>
    </dsp:sp>
    <dsp:sp modelId="{917C8A52-234C-DE4C-B593-37DBE736AF92}">
      <dsp:nvSpPr>
        <dsp:cNvPr id="0" name=""/>
        <dsp:cNvSpPr/>
      </dsp:nvSpPr>
      <dsp:spPr>
        <a:xfrm>
          <a:off x="2035094" y="592328"/>
          <a:ext cx="141606" cy="122047"/>
        </a:xfrm>
        <a:prstGeom prst="hexagon">
          <a:avLst>
            <a:gd name="adj" fmla="val 25000"/>
            <a:gd name="vf" fmla="val 115470"/>
          </a:avLst>
        </a:prstGeom>
        <a:solidFill>
          <a:schemeClr val="lt1">
            <a:hueOff val="0"/>
            <a:satOff val="0"/>
            <a:lumOff val="0"/>
            <a:alphaOff val="0"/>
          </a:schemeClr>
        </a:solidFill>
        <a:ln w="6350" cap="flat" cmpd="sng" algn="ctr">
          <a:solidFill>
            <a:schemeClr val="accent3">
              <a:hueOff val="2168479"/>
              <a:satOff val="80000"/>
              <a:lumOff val="-11765"/>
              <a:alphaOff val="0"/>
            </a:schemeClr>
          </a:solidFill>
          <a:prstDash val="solid"/>
          <a:miter lim="800000"/>
        </a:ln>
        <a:effectLst/>
      </dsp:spPr>
      <dsp:style>
        <a:lnRef idx="1">
          <a:scrgbClr r="0" g="0" b="0"/>
        </a:lnRef>
        <a:fillRef idx="1">
          <a:scrgbClr r="0" g="0" b="0"/>
        </a:fillRef>
        <a:effectRef idx="0">
          <a:scrgbClr r="0" g="0" b="0"/>
        </a:effectRef>
        <a:fontRef idx="minor"/>
      </dsp:style>
    </dsp:sp>
    <dsp:sp modelId="{60E3D688-03A3-4C4E-8A2E-09E3CF6B213D}">
      <dsp:nvSpPr>
        <dsp:cNvPr id="0" name=""/>
        <dsp:cNvSpPr/>
      </dsp:nvSpPr>
      <dsp:spPr>
        <a:xfrm>
          <a:off x="2245568" y="0"/>
          <a:ext cx="1209468" cy="1042772"/>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a:ext>
            </a:extLst>
          </a:blip>
          <a:srcRect/>
          <a:stretch>
            <a:fillRect/>
          </a:stretch>
        </a:blip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0">
          <a:scrgbClr r="0" g="0" b="0"/>
        </a:effectRef>
        <a:fontRef idx="minor"/>
      </dsp:style>
    </dsp:sp>
    <dsp:sp modelId="{6A31A5AD-167D-6746-A7B8-7006AEA7B63F}">
      <dsp:nvSpPr>
        <dsp:cNvPr id="0" name=""/>
        <dsp:cNvSpPr/>
      </dsp:nvSpPr>
      <dsp:spPr>
        <a:xfrm>
          <a:off x="2281292" y="457883"/>
          <a:ext cx="141606" cy="122047"/>
        </a:xfrm>
        <a:prstGeom prst="hexagon">
          <a:avLst>
            <a:gd name="adj" fmla="val 25000"/>
            <a:gd name="vf" fmla="val 115470"/>
          </a:avLst>
        </a:prstGeom>
        <a:solidFill>
          <a:schemeClr val="lt1">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8BCB5-2A9B-409C-AF76-A7E64B93C5F5}">
      <dsp:nvSpPr>
        <dsp:cNvPr id="0" name=""/>
        <dsp:cNvSpPr/>
      </dsp:nvSpPr>
      <dsp:spPr>
        <a:xfrm>
          <a:off x="3047999" y="0"/>
          <a:ext cx="2032000" cy="1354666"/>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b="1" kern="1200" dirty="0">
            <a:solidFill>
              <a:schemeClr val="bg1"/>
            </a:solidFill>
            <a:latin typeface="Optima" panose="02000503060000020004" pitchFamily="2" charset="0"/>
          </a:endParaRPr>
        </a:p>
        <a:p>
          <a:pPr marL="0" lvl="0" indent="0" algn="ctr" defTabSz="1066800">
            <a:lnSpc>
              <a:spcPct val="90000"/>
            </a:lnSpc>
            <a:spcBef>
              <a:spcPct val="0"/>
            </a:spcBef>
            <a:spcAft>
              <a:spcPct val="35000"/>
            </a:spcAft>
            <a:buNone/>
          </a:pPr>
          <a:r>
            <a:rPr lang="en-US" sz="2200" b="1" kern="1200" dirty="0">
              <a:solidFill>
                <a:schemeClr val="bg1"/>
              </a:solidFill>
              <a:latin typeface="Optima" panose="02000503060000020004" pitchFamily="2" charset="0"/>
            </a:rPr>
            <a:t>Monthly</a:t>
          </a:r>
        </a:p>
      </dsp:txBody>
      <dsp:txXfrm>
        <a:off x="3047999" y="0"/>
        <a:ext cx="2032000" cy="1354666"/>
      </dsp:txXfrm>
    </dsp:sp>
    <dsp:sp modelId="{9365FC43-1BD8-4FC2-BF8D-69DB224DBD2A}">
      <dsp:nvSpPr>
        <dsp:cNvPr id="0" name=""/>
        <dsp:cNvSpPr/>
      </dsp:nvSpPr>
      <dsp:spPr>
        <a:xfrm>
          <a:off x="2032000" y="1354666"/>
          <a:ext cx="4064000" cy="1354666"/>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Optima" panose="02000503060000020004" pitchFamily="2" charset="0"/>
            </a:rPr>
            <a:t>Fortnightly</a:t>
          </a:r>
        </a:p>
      </dsp:txBody>
      <dsp:txXfrm>
        <a:off x="2743199" y="1354666"/>
        <a:ext cx="2641600" cy="1354666"/>
      </dsp:txXfrm>
    </dsp:sp>
    <dsp:sp modelId="{25043610-380C-4F10-9599-B39F7ED9AA3B}">
      <dsp:nvSpPr>
        <dsp:cNvPr id="0" name=""/>
        <dsp:cNvSpPr/>
      </dsp:nvSpPr>
      <dsp:spPr>
        <a:xfrm>
          <a:off x="1015999" y="2709333"/>
          <a:ext cx="6096000" cy="1354666"/>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Optima" panose="02000503060000020004" pitchFamily="2" charset="0"/>
            </a:rPr>
            <a:t>Weekly</a:t>
          </a:r>
        </a:p>
      </dsp:txBody>
      <dsp:txXfrm>
        <a:off x="2082799" y="2709333"/>
        <a:ext cx="3962400" cy="1354666"/>
      </dsp:txXfrm>
    </dsp:sp>
    <dsp:sp modelId="{2142044C-4269-425A-B071-9778F54FD781}">
      <dsp:nvSpPr>
        <dsp:cNvPr id="0" name=""/>
        <dsp:cNvSpPr/>
      </dsp:nvSpPr>
      <dsp:spPr>
        <a:xfrm>
          <a:off x="0" y="4064000"/>
          <a:ext cx="8128000" cy="1354666"/>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Optima" panose="02000503060000020004" pitchFamily="2" charset="0"/>
            </a:rPr>
            <a:t>Daily/Regularly</a:t>
          </a:r>
        </a:p>
      </dsp:txBody>
      <dsp:txXfrm>
        <a:off x="1422399" y="4064000"/>
        <a:ext cx="5283200"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24293-915E-C144-942F-74EE4E3C76D8}"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6ED2B-DEC0-494E-B87F-B3F21400FEDF}" type="slidenum">
              <a:rPr lang="en-US" smtClean="0"/>
              <a:t>‹#›</a:t>
            </a:fld>
            <a:endParaRPr lang="en-US"/>
          </a:p>
        </p:txBody>
      </p:sp>
    </p:spTree>
    <p:extLst>
      <p:ext uri="{BB962C8B-B14F-4D97-AF65-F5344CB8AC3E}">
        <p14:creationId xmlns:p14="http://schemas.microsoft.com/office/powerpoint/2010/main" val="2179645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B12EE-DD52-9458-996E-48C93EF68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CE6934-54EC-1B60-9CCD-CC0E1F193C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BF0298-CFEF-5668-2146-4F7D5EDBEE86}"/>
              </a:ext>
            </a:extLst>
          </p:cNvPr>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BD6FA031-7E38-5CC6-3FE4-B7BF548F422E}"/>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Z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9877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2F18BCC-B301-FE48-9587-857CD03DD35B}" type="slidenum">
              <a:rPr lang="en-ZA" smtClean="0"/>
              <a:t>26</a:t>
            </a:fld>
            <a:endParaRPr lang="en-ZA"/>
          </a:p>
        </p:txBody>
      </p:sp>
    </p:spTree>
    <p:extLst>
      <p:ext uri="{BB962C8B-B14F-4D97-AF65-F5344CB8AC3E}">
        <p14:creationId xmlns:p14="http://schemas.microsoft.com/office/powerpoint/2010/main" val="3038100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2F18BCC-B301-FE48-9587-857CD03DD35B}" type="slidenum">
              <a:rPr lang="en-ZA" smtClean="0"/>
              <a:t>27</a:t>
            </a:fld>
            <a:endParaRPr lang="en-ZA"/>
          </a:p>
        </p:txBody>
      </p:sp>
    </p:spTree>
    <p:extLst>
      <p:ext uri="{BB962C8B-B14F-4D97-AF65-F5344CB8AC3E}">
        <p14:creationId xmlns:p14="http://schemas.microsoft.com/office/powerpoint/2010/main" val="3323953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sz="1200" b="1" dirty="0">
                <a:solidFill>
                  <a:srgbClr val="10479B"/>
                </a:solidFill>
                <a:latin typeface="Optima" charset="0"/>
                <a:ea typeface="Optima" charset="0"/>
                <a:cs typeface="Optima" charset="0"/>
              </a:rPr>
              <a:t>Data Completeness</a:t>
            </a:r>
            <a:endParaRPr lang="en-US" sz="1200" dirty="0">
              <a:solidFill>
                <a:srgbClr val="10479B"/>
              </a:solidFill>
              <a:latin typeface="Optima" charset="0"/>
              <a:ea typeface="Optima" charset="0"/>
              <a:cs typeface="Optima" charset="0"/>
            </a:endParaRPr>
          </a:p>
          <a:p>
            <a:pPr>
              <a:spcBef>
                <a:spcPct val="20000"/>
              </a:spcBef>
            </a:pPr>
            <a:r>
              <a:rPr lang="en-US" sz="1200" dirty="0">
                <a:solidFill>
                  <a:srgbClr val="10479B"/>
                </a:solidFill>
                <a:latin typeface="Optima" charset="0"/>
                <a:ea typeface="Optima" charset="0"/>
                <a:cs typeface="Optima" charset="0"/>
              </a:rPr>
              <a:t>The state or condition of having all the necessary data elements of the dataset completed</a:t>
            </a:r>
          </a:p>
          <a:p>
            <a:pPr>
              <a:spcBef>
                <a:spcPct val="20000"/>
              </a:spcBef>
            </a:pPr>
            <a:endParaRPr lang="en-US" sz="1200" dirty="0">
              <a:solidFill>
                <a:srgbClr val="10479B"/>
              </a:solidFill>
              <a:latin typeface="Optima" charset="0"/>
              <a:ea typeface="Optima" charset="0"/>
              <a:cs typeface="Optima" charset="0"/>
            </a:endParaRP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Kind of the data</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Industry specific</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Who &amp; where the data would be used</a:t>
            </a:r>
          </a:p>
          <a:p>
            <a:pPr>
              <a:spcBef>
                <a:spcPct val="20000"/>
              </a:spcBef>
            </a:pPr>
            <a:endParaRPr lang="en-US" sz="1200" dirty="0">
              <a:solidFill>
                <a:srgbClr val="10479B"/>
              </a:solidFill>
              <a:latin typeface="Optima" charset="0"/>
              <a:ea typeface="Optima" charset="0"/>
              <a:cs typeface="Optima" charset="0"/>
            </a:endParaRPr>
          </a:p>
          <a:p>
            <a:pPr>
              <a:spcBef>
                <a:spcPct val="20000"/>
              </a:spcBef>
            </a:pPr>
            <a:r>
              <a:rPr lang="en-US" sz="1200" b="1" dirty="0">
                <a:solidFill>
                  <a:srgbClr val="10479B"/>
                </a:solidFill>
                <a:latin typeface="Optima" charset="0"/>
                <a:ea typeface="Optima" charset="0"/>
                <a:cs typeface="Optima" charset="0"/>
              </a:rPr>
              <a:t>Data Accuracy </a:t>
            </a:r>
          </a:p>
          <a:p>
            <a:pPr>
              <a:spcBef>
                <a:spcPct val="20000"/>
              </a:spcBef>
            </a:pPr>
            <a:r>
              <a:rPr lang="en-US" sz="1200" dirty="0">
                <a:solidFill>
                  <a:srgbClr val="10479B"/>
                </a:solidFill>
                <a:latin typeface="Optima" charset="0"/>
                <a:ea typeface="Optima" charset="0"/>
                <a:cs typeface="Optima" charset="0"/>
              </a:rPr>
              <a:t>Data elements must have the right values and must be represented in a consistent and unambiguous form </a:t>
            </a:r>
          </a:p>
          <a:p>
            <a:pPr>
              <a:spcBef>
                <a:spcPct val="20000"/>
              </a:spcBef>
            </a:pPr>
            <a:endParaRPr lang="en-US" sz="1200" dirty="0">
              <a:solidFill>
                <a:srgbClr val="10479B"/>
              </a:solidFill>
              <a:latin typeface="Optima" charset="0"/>
              <a:ea typeface="Optima" charset="0"/>
              <a:cs typeface="Optima" charset="0"/>
            </a:endParaRP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Data Type</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Field Length</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Qualifier of measure</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Data Source</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Dependency</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Syntax</a:t>
            </a:r>
          </a:p>
          <a:p>
            <a:endParaRPr lang="en-US" dirty="0"/>
          </a:p>
          <a:p>
            <a:pPr>
              <a:spcBef>
                <a:spcPct val="20000"/>
              </a:spcBef>
            </a:pPr>
            <a:r>
              <a:rPr lang="en-US" sz="1200" b="1" dirty="0">
                <a:solidFill>
                  <a:srgbClr val="10479B"/>
                </a:solidFill>
                <a:latin typeface="Optima" charset="0"/>
                <a:ea typeface="Optima" charset="0"/>
                <a:cs typeface="Optima" charset="0"/>
              </a:rPr>
              <a:t>Data Traceability</a:t>
            </a:r>
            <a:endParaRPr lang="en-US" sz="1200" dirty="0">
              <a:solidFill>
                <a:srgbClr val="10479B"/>
              </a:solidFill>
              <a:latin typeface="Optima" charset="0"/>
              <a:ea typeface="Optima" charset="0"/>
              <a:cs typeface="Optima" charset="0"/>
            </a:endParaRPr>
          </a:p>
          <a:p>
            <a:pPr>
              <a:spcBef>
                <a:spcPct val="20000"/>
              </a:spcBef>
            </a:pPr>
            <a:r>
              <a:rPr lang="en-US" sz="1200" dirty="0">
                <a:solidFill>
                  <a:srgbClr val="10479B"/>
                </a:solidFill>
                <a:latin typeface="Optima" charset="0"/>
                <a:ea typeface="Optima" charset="0"/>
                <a:cs typeface="Optima" charset="0"/>
              </a:rPr>
              <a:t>The capability of keeping track of a given data set or data elements or data values to a given degree</a:t>
            </a:r>
          </a:p>
          <a:p>
            <a:pPr>
              <a:spcBef>
                <a:spcPct val="20000"/>
              </a:spcBef>
            </a:pPr>
            <a:endParaRPr lang="en-US" sz="1200" dirty="0">
              <a:solidFill>
                <a:srgbClr val="10479B"/>
              </a:solidFill>
              <a:latin typeface="Optima" charset="0"/>
              <a:ea typeface="Optima" charset="0"/>
              <a:cs typeface="Optima" charset="0"/>
            </a:endParaRP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Data source</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Trust level of the data source</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Audit trails/Change log </a:t>
            </a:r>
            <a:r>
              <a:rPr lang="mr-IN" sz="1200" dirty="0">
                <a:solidFill>
                  <a:srgbClr val="10479B"/>
                </a:solidFill>
                <a:latin typeface="Optima" charset="0"/>
                <a:ea typeface="Optima" charset="0"/>
                <a:cs typeface="Optima" charset="0"/>
              </a:rPr>
              <a:t>–</a:t>
            </a:r>
            <a:r>
              <a:rPr lang="en-US" sz="1200" dirty="0">
                <a:solidFill>
                  <a:srgbClr val="10479B"/>
                </a:solidFill>
                <a:latin typeface="Optima" charset="0"/>
                <a:ea typeface="Optima" charset="0"/>
                <a:cs typeface="Optima" charset="0"/>
              </a:rPr>
              <a:t> who changed when and for what reason</a:t>
            </a:r>
          </a:p>
          <a:p>
            <a:pPr>
              <a:spcBef>
                <a:spcPct val="20000"/>
              </a:spcBef>
            </a:pPr>
            <a:endParaRPr lang="en-US" sz="1200" dirty="0">
              <a:solidFill>
                <a:srgbClr val="10479B"/>
              </a:solidFill>
              <a:latin typeface="Optima" charset="0"/>
              <a:ea typeface="Optima" charset="0"/>
              <a:cs typeface="Optima" charset="0"/>
            </a:endParaRPr>
          </a:p>
          <a:p>
            <a:pPr>
              <a:spcBef>
                <a:spcPct val="20000"/>
              </a:spcBef>
            </a:pPr>
            <a:r>
              <a:rPr lang="en-US" sz="1200" b="1" dirty="0">
                <a:solidFill>
                  <a:srgbClr val="10479B"/>
                </a:solidFill>
                <a:latin typeface="Optima" charset="0"/>
                <a:ea typeface="Optima" charset="0"/>
                <a:cs typeface="Optima" charset="0"/>
              </a:rPr>
              <a:t>Data Consistency</a:t>
            </a:r>
          </a:p>
          <a:p>
            <a:pPr>
              <a:spcBef>
                <a:spcPct val="20000"/>
              </a:spcBef>
            </a:pPr>
            <a:r>
              <a:rPr lang="en-US" sz="1200" dirty="0">
                <a:solidFill>
                  <a:srgbClr val="10479B"/>
                </a:solidFill>
                <a:latin typeface="Optima" charset="0"/>
                <a:ea typeface="Optima" charset="0"/>
                <a:cs typeface="Optima" charset="0"/>
              </a:rPr>
              <a:t>The consistency ensures that any changes will bring the data set from one valid state to another. Any changes written to the data set must be valid according to all defined rules, including constraints, and any combination thereof</a:t>
            </a:r>
          </a:p>
          <a:p>
            <a:pPr marL="285750" indent="-285750">
              <a:spcBef>
                <a:spcPct val="20000"/>
              </a:spcBef>
              <a:buFont typeface="Arial" charset="0"/>
              <a:buChar char="•"/>
            </a:pPr>
            <a:endParaRPr lang="en-US" sz="1200" dirty="0">
              <a:solidFill>
                <a:srgbClr val="10479B"/>
              </a:solidFill>
              <a:latin typeface="Optima" charset="0"/>
              <a:ea typeface="Optima" charset="0"/>
              <a:cs typeface="Optima" charset="0"/>
            </a:endParaRP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Data remains same during any point-in-time</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Distributed systems, all nodes to have the same value for the data element</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Single version of the data in all the integrated/collaborated systems</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Referential integrity</a:t>
            </a:r>
          </a:p>
          <a:p>
            <a:pPr>
              <a:spcBef>
                <a:spcPct val="20000"/>
              </a:spcBef>
            </a:pPr>
            <a:r>
              <a:rPr lang="en-US" sz="1200" b="1" dirty="0">
                <a:solidFill>
                  <a:srgbClr val="10479B"/>
                </a:solidFill>
                <a:latin typeface="Optima" charset="0"/>
                <a:ea typeface="Optima" charset="0"/>
                <a:cs typeface="Optima" charset="0"/>
              </a:rPr>
              <a:t>Data Timeliness</a:t>
            </a:r>
            <a:endParaRPr lang="en-US" sz="1200" dirty="0">
              <a:solidFill>
                <a:srgbClr val="10479B"/>
              </a:solidFill>
              <a:latin typeface="Optima" charset="0"/>
              <a:ea typeface="Optima" charset="0"/>
              <a:cs typeface="Optima" charset="0"/>
            </a:endParaRPr>
          </a:p>
          <a:p>
            <a:pPr>
              <a:spcBef>
                <a:spcPct val="20000"/>
              </a:spcBef>
            </a:pPr>
            <a:r>
              <a:rPr lang="en-US" sz="1200" dirty="0">
                <a:solidFill>
                  <a:srgbClr val="10479B"/>
                </a:solidFill>
                <a:latin typeface="Optima" charset="0"/>
                <a:ea typeface="Optima" charset="0"/>
                <a:cs typeface="Optima" charset="0"/>
              </a:rPr>
              <a:t>Data timeliness is at an appropriate or opportune moment in time</a:t>
            </a:r>
          </a:p>
          <a:p>
            <a:pPr>
              <a:spcBef>
                <a:spcPct val="20000"/>
              </a:spcBef>
            </a:pPr>
            <a:endParaRPr lang="en-US" sz="1200" dirty="0">
              <a:solidFill>
                <a:srgbClr val="10479B"/>
              </a:solidFill>
              <a:latin typeface="Optima" charset="0"/>
              <a:ea typeface="Optima" charset="0"/>
              <a:cs typeface="Optima" charset="0"/>
            </a:endParaRP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Data lineage</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Data value decay rate</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Relevance to the present times</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Data aging</a:t>
            </a:r>
          </a:p>
          <a:p>
            <a:pPr marL="285750" indent="-285750">
              <a:spcBef>
                <a:spcPct val="20000"/>
              </a:spcBef>
              <a:buFont typeface="Arial" charset="0"/>
              <a:buChar char="•"/>
            </a:pPr>
            <a:endParaRPr lang="en-US" sz="1200" dirty="0">
              <a:solidFill>
                <a:srgbClr val="10479B"/>
              </a:solidFill>
              <a:latin typeface="Optima" charset="0"/>
              <a:ea typeface="Optima" charset="0"/>
              <a:cs typeface="Optima" charset="0"/>
            </a:endParaRPr>
          </a:p>
          <a:p>
            <a:pPr>
              <a:spcBef>
                <a:spcPct val="20000"/>
              </a:spcBef>
            </a:pPr>
            <a:r>
              <a:rPr lang="en-US" sz="1200" b="1" dirty="0">
                <a:solidFill>
                  <a:srgbClr val="10479B"/>
                </a:solidFill>
                <a:latin typeface="Optima" charset="0"/>
                <a:ea typeface="Optima" charset="0"/>
                <a:cs typeface="Optima" charset="0"/>
              </a:rPr>
              <a:t>Data Validity</a:t>
            </a:r>
          </a:p>
          <a:p>
            <a:pPr>
              <a:spcBef>
                <a:spcPct val="20000"/>
              </a:spcBef>
            </a:pPr>
            <a:r>
              <a:rPr lang="en-US" sz="1200" dirty="0">
                <a:solidFill>
                  <a:srgbClr val="10479B"/>
                </a:solidFill>
                <a:latin typeface="Optima" charset="0"/>
                <a:ea typeface="Optima" charset="0"/>
                <a:cs typeface="Optima" charset="0"/>
              </a:rPr>
              <a:t>It is the extent to which a data entity or element or value is well-founded and corresponds accurately to the real world</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Allowed values</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File format</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Uniqueness</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Security checks</a:t>
            </a:r>
          </a:p>
          <a:p>
            <a:pPr marL="285750" indent="-285750">
              <a:spcBef>
                <a:spcPct val="20000"/>
              </a:spcBef>
              <a:buFont typeface="Arial" charset="0"/>
              <a:buChar char="•"/>
            </a:pPr>
            <a:r>
              <a:rPr lang="en-US" sz="1200" dirty="0">
                <a:solidFill>
                  <a:srgbClr val="10479B"/>
                </a:solidFill>
                <a:latin typeface="Optima" charset="0"/>
                <a:ea typeface="Optima" charset="0"/>
                <a:cs typeface="Optima" charset="0"/>
              </a:rPr>
              <a:t>Cross-system checks</a:t>
            </a:r>
          </a:p>
          <a:p>
            <a:pPr>
              <a:spcBef>
                <a:spcPct val="20000"/>
              </a:spcBef>
            </a:pPr>
            <a:endParaRPr lang="en-US" sz="1200" b="1" dirty="0">
              <a:solidFill>
                <a:srgbClr val="10479B"/>
              </a:solidFill>
              <a:latin typeface="Optima" charset="0"/>
              <a:ea typeface="Optima" charset="0"/>
              <a:cs typeface="Optima" charset="0"/>
            </a:endParaRPr>
          </a:p>
          <a:p>
            <a:pPr>
              <a:spcBef>
                <a:spcPct val="20000"/>
              </a:spcBef>
            </a:pPr>
            <a:r>
              <a:rPr lang="en-US" sz="1200" b="1" dirty="0">
                <a:solidFill>
                  <a:srgbClr val="10479B"/>
                </a:solidFill>
                <a:latin typeface="Optima" charset="0"/>
                <a:ea typeface="Optima" charset="0"/>
                <a:cs typeface="Optima" charset="0"/>
              </a:rPr>
              <a:t>Data Availability</a:t>
            </a:r>
          </a:p>
          <a:p>
            <a:pPr>
              <a:spcBef>
                <a:spcPct val="20000"/>
              </a:spcBef>
            </a:pPr>
            <a:r>
              <a:rPr lang="en-US" sz="1200" dirty="0">
                <a:solidFill>
                  <a:srgbClr val="10479B"/>
                </a:solidFill>
                <a:latin typeface="Optima" charset="0"/>
                <a:ea typeface="Optima" charset="0"/>
                <a:cs typeface="Optima" charset="0"/>
              </a:rPr>
              <a:t>Data is available to the systems, users &amp; processes at all times, without loosing its true value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CA944A-6E48-024A-88BB-7FA305782FA0}"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5549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051758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566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A944A-6E48-024A-88BB-7FA305782FA0}" type="slidenum">
              <a:rPr lang="en-GB" smtClean="0"/>
              <a:pPr/>
              <a:t>51</a:t>
            </a:fld>
            <a:endParaRPr lang="en-GB" dirty="0"/>
          </a:p>
        </p:txBody>
      </p:sp>
    </p:spTree>
    <p:extLst>
      <p:ext uri="{BB962C8B-B14F-4D97-AF65-F5344CB8AC3E}">
        <p14:creationId xmlns:p14="http://schemas.microsoft.com/office/powerpoint/2010/main" val="76946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47AD6D8-4581-8D47-8664-3169D2D632A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6828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961163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Governance for multi domain master and meta data enabling GOLDEN RECORD MANAGEMENT</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286AF1-957A-41C9-9017-258F244E245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637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5F1EC0-2E42-48FB-81C3-160FB7ADE3C5}" type="slidenum">
              <a:rPr lang="en-IN" smtClean="0"/>
              <a:t>86</a:t>
            </a:fld>
            <a:endParaRPr lang="en-IN"/>
          </a:p>
        </p:txBody>
      </p:sp>
    </p:spTree>
    <p:extLst>
      <p:ext uri="{BB962C8B-B14F-4D97-AF65-F5344CB8AC3E}">
        <p14:creationId xmlns:p14="http://schemas.microsoft.com/office/powerpoint/2010/main" val="1266501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522BC-7887-5B6B-6E14-7E11B2739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9E685-D8D8-A3FA-A3C9-6201A99837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4A7A5-3DF1-394A-8CEE-5328CA98B4F7}"/>
              </a:ext>
            </a:extLst>
          </p:cNvPr>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63723B9F-DA41-3FE1-5D85-126546F8DA03}"/>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Z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279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D6582-DD1E-DF04-ED43-3C207114D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4144AC-48CD-9498-4C55-EF5B0D29B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96F77-EE2D-24AA-D8D4-BCE5299961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43EEDE-3EFF-DF63-77FF-CEBB75CA530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85D0A-7380-7346-A18B-E3BB910C394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8969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slide</a:t>
            </a:r>
          </a:p>
        </p:txBody>
      </p:sp>
      <p:sp>
        <p:nvSpPr>
          <p:cNvPr id="4" name="Slide Number Placeholder 3"/>
          <p:cNvSpPr>
            <a:spLocks noGrp="1"/>
          </p:cNvSpPr>
          <p:nvPr>
            <p:ph type="sldNum" sz="quarter" idx="5"/>
          </p:nvPr>
        </p:nvSpPr>
        <p:spPr/>
        <p:txBody>
          <a:bodyPr/>
          <a:lstStyle/>
          <a:p>
            <a:pPr marL="0" marR="0" lvl="0" indent="0" algn="r" defTabSz="914264" rtl="0" eaLnBrk="1" fontAlgn="auto" latinLnBrk="0" hangingPunct="1">
              <a:lnSpc>
                <a:spcPct val="100000"/>
              </a:lnSpc>
              <a:spcBef>
                <a:spcPts val="0"/>
              </a:spcBef>
              <a:spcAft>
                <a:spcPts val="0"/>
              </a:spcAft>
              <a:buClrTx/>
              <a:buSzTx/>
              <a:buFontTx/>
              <a:buNone/>
              <a:tabLst/>
              <a:defRPr/>
            </a:pPr>
            <a:fld id="{72CA944A-6E48-024A-88BB-7FA305782FA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4"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802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AD1D7-80D3-104E-9593-3D8B10A0B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EF3E01-3946-FF03-4B24-3AEAD2FDF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72BE33-C481-B3BC-7802-82163081B62F}"/>
              </a:ext>
            </a:extLst>
          </p:cNvPr>
          <p:cNvSpPr>
            <a:spLocks noGrp="1"/>
          </p:cNvSpPr>
          <p:nvPr>
            <p:ph type="body" idx="1"/>
          </p:nvPr>
        </p:nvSpPr>
        <p:spPr/>
        <p:txBody>
          <a:bodyPr/>
          <a:lstStyle/>
          <a:p>
            <a:r>
              <a:rPr lang="en-US" dirty="0"/>
              <a:t>Change slide</a:t>
            </a:r>
          </a:p>
        </p:txBody>
      </p:sp>
      <p:sp>
        <p:nvSpPr>
          <p:cNvPr id="4" name="Slide Number Placeholder 3">
            <a:extLst>
              <a:ext uri="{FF2B5EF4-FFF2-40B4-BE49-F238E27FC236}">
                <a16:creationId xmlns:a16="http://schemas.microsoft.com/office/drawing/2014/main" id="{41EADB08-7990-F9A1-8368-FD47DB928464}"/>
              </a:ext>
            </a:extLst>
          </p:cNvPr>
          <p:cNvSpPr>
            <a:spLocks noGrp="1"/>
          </p:cNvSpPr>
          <p:nvPr>
            <p:ph type="sldNum" sz="quarter" idx="5"/>
          </p:nvPr>
        </p:nvSpPr>
        <p:spPr/>
        <p:txBody>
          <a:bodyPr/>
          <a:lstStyle/>
          <a:p>
            <a:fld id="{72CA944A-6E48-024A-88BB-7FA305782FA0}" type="slidenum">
              <a:rPr lang="en-GB" smtClean="0"/>
              <a:t>12</a:t>
            </a:fld>
            <a:endParaRPr lang="en-GB" dirty="0"/>
          </a:p>
        </p:txBody>
      </p:sp>
    </p:spTree>
    <p:extLst>
      <p:ext uri="{BB962C8B-B14F-4D97-AF65-F5344CB8AC3E}">
        <p14:creationId xmlns:p14="http://schemas.microsoft.com/office/powerpoint/2010/main" val="425460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705225" y="8658225"/>
            <a:ext cx="2973388" cy="457200"/>
          </a:xfrm>
          <a:prstGeom prst="rect">
            <a:avLst/>
          </a:prstGeom>
          <a:noFill/>
          <a:ln w="9525">
            <a:noFill/>
            <a:miter lim="800000"/>
            <a:headEnd/>
            <a:tailEnd/>
          </a:ln>
        </p:spPr>
        <p:txBody>
          <a:bodyPr lIns="91379" tIns="45689" rIns="91379" bIns="45689" anchor="b"/>
          <a:lstStyle/>
          <a:p>
            <a:pPr marL="0" marR="0" lvl="0" indent="0" algn="r" defTabSz="912729" rtl="0" eaLnBrk="1" fontAlgn="auto" latinLnBrk="0" hangingPunct="1">
              <a:lnSpc>
                <a:spcPct val="100000"/>
              </a:lnSpc>
              <a:spcBef>
                <a:spcPts val="0"/>
              </a:spcBef>
              <a:spcAft>
                <a:spcPts val="0"/>
              </a:spcAft>
              <a:buClrTx/>
              <a:buSzTx/>
              <a:buFontTx/>
              <a:buNone/>
              <a:tabLst/>
              <a:defRPr/>
            </a:pPr>
            <a:fld id="{F45D0890-9591-449C-AED4-0CA38983DB88}" type="slidenum">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2729"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xfrm>
            <a:off x="195264" y="4343400"/>
            <a:ext cx="6469062" cy="4114800"/>
          </a:xfrm>
          <a:noFill/>
          <a:ln/>
        </p:spPr>
        <p:txBody>
          <a:bodyPr lIns="91379" tIns="45689" rIns="91379" bIns="45689"/>
          <a:lstStyle/>
          <a:p>
            <a:pPr eaLnBrk="1" hangingPunct="1"/>
            <a:endParaRPr lang="en-US" dirty="0"/>
          </a:p>
        </p:txBody>
      </p:sp>
    </p:spTree>
    <p:extLst>
      <p:ext uri="{BB962C8B-B14F-4D97-AF65-F5344CB8AC3E}">
        <p14:creationId xmlns:p14="http://schemas.microsoft.com/office/powerpoint/2010/main" val="2545528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ZA"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3320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ZA"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6977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2F18BCC-B301-FE48-9587-857CD03DD35B}" type="slidenum">
              <a:rPr lang="en-ZA" smtClean="0"/>
              <a:t>25</a:t>
            </a:fld>
            <a:endParaRPr lang="en-ZA"/>
          </a:p>
        </p:txBody>
      </p:sp>
    </p:spTree>
    <p:extLst>
      <p:ext uri="{BB962C8B-B14F-4D97-AF65-F5344CB8AC3E}">
        <p14:creationId xmlns:p14="http://schemas.microsoft.com/office/powerpoint/2010/main" val="13777365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3"/>
            <a:ext cx="12192000" cy="5606716"/>
          </a:xfrm>
          <a:prstGeom prst="rect">
            <a:avLst/>
          </a:prstGeom>
        </p:spPr>
      </p:pic>
      <p:sp>
        <p:nvSpPr>
          <p:cNvPr id="8" name="직사각형 2"/>
          <p:cNvSpPr/>
          <p:nvPr userDrawn="1"/>
        </p:nvSpPr>
        <p:spPr>
          <a:xfrm>
            <a:off x="-1" y="5422903"/>
            <a:ext cx="12192000" cy="1435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2" name="Title 1"/>
          <p:cNvSpPr>
            <a:spLocks noGrp="1"/>
          </p:cNvSpPr>
          <p:nvPr>
            <p:ph type="ctrTitle" hasCustomPrompt="1"/>
          </p:nvPr>
        </p:nvSpPr>
        <p:spPr>
          <a:xfrm>
            <a:off x="241928" y="5489260"/>
            <a:ext cx="11672869" cy="709208"/>
          </a:xfrm>
        </p:spPr>
        <p:txBody>
          <a:bodyPr>
            <a:normAutofit/>
          </a:bodyPr>
          <a:lstStyle>
            <a:lvl1pPr algn="ctr">
              <a:defRPr sz="5300">
                <a:solidFill>
                  <a:srgbClr val="FFFFFF"/>
                </a:solidFill>
              </a:defRPr>
            </a:lvl1pPr>
          </a:lstStyle>
          <a:p>
            <a:r>
              <a:rPr lang="en-GB" dirty="0"/>
              <a:t>Title</a:t>
            </a:r>
            <a:endParaRPr lang="en-ZA" dirty="0"/>
          </a:p>
        </p:txBody>
      </p:sp>
      <p:sp>
        <p:nvSpPr>
          <p:cNvPr id="3" name="Subtitle 2"/>
          <p:cNvSpPr>
            <a:spLocks noGrp="1"/>
          </p:cNvSpPr>
          <p:nvPr>
            <p:ph type="subTitle" idx="1" hasCustomPrompt="1"/>
          </p:nvPr>
        </p:nvSpPr>
        <p:spPr>
          <a:xfrm>
            <a:off x="3562592" y="6347069"/>
            <a:ext cx="8534400" cy="443815"/>
          </a:xfrm>
        </p:spPr>
        <p:txBody>
          <a:bodyPr/>
          <a:lstStyle>
            <a:lvl1pPr marL="0" indent="0" algn="r">
              <a:buNone/>
              <a:defRPr>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188072" y="6564161"/>
            <a:ext cx="2844800" cy="226715"/>
          </a:xfrm>
        </p:spPr>
        <p:txBody>
          <a:bodyPr/>
          <a:lstStyle>
            <a:lvl1pPr>
              <a:defRPr>
                <a:latin typeface="Futura"/>
                <a:cs typeface="Futura"/>
              </a:defRPr>
            </a:lvl1pPr>
          </a:lstStyle>
          <a:p>
            <a:fld id="{D334613F-07B6-704A-9C2B-66DC015AADC9}" type="datetime1">
              <a:rPr lang="en-ZA" smtClean="0">
                <a:solidFill>
                  <a:prstClr val="white"/>
                </a:solidFill>
              </a:rPr>
              <a:t>2025/07/30</a:t>
            </a:fld>
            <a:endParaRPr lang="en-ZA" dirty="0">
              <a:solidFill>
                <a:prstClr val="white"/>
              </a:solidFill>
            </a:endParaRPr>
          </a:p>
        </p:txBody>
      </p:sp>
      <p:sp>
        <p:nvSpPr>
          <p:cNvPr id="9" name="직사각형 2"/>
          <p:cNvSpPr/>
          <p:nvPr userDrawn="1"/>
        </p:nvSpPr>
        <p:spPr>
          <a:xfrm>
            <a:off x="-4" y="5420761"/>
            <a:ext cx="12192000"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pic>
        <p:nvPicPr>
          <p:cNvPr id="12" name="Picture 11" descr="300x300 - Transparrent.png"/>
          <p:cNvPicPr>
            <a:picLocks noChangeAspect="1"/>
          </p:cNvPicPr>
          <p:nvPr userDrawn="1"/>
        </p:nvPicPr>
        <p:blipFill rotWithShape="1">
          <a:blip r:embed="rId3" cstate="hqprint">
            <a:extLst>
              <a:ext uri="{28A0092B-C50C-407E-A947-70E740481C1C}">
                <a14:useLocalDpi xmlns:a14="http://schemas.microsoft.com/office/drawing/2010/main"/>
              </a:ext>
            </a:extLst>
          </a:blip>
          <a:srcRect t="29011" b="33729"/>
          <a:stretch>
            <a:fillRect/>
          </a:stretch>
        </p:blipFill>
        <p:spPr>
          <a:xfrm>
            <a:off x="4470058" y="3583041"/>
            <a:ext cx="3245513" cy="1209291"/>
          </a:xfrm>
          <a:prstGeom prst="rect">
            <a:avLst/>
          </a:prstGeom>
          <a:ln>
            <a:noFill/>
          </a:ln>
          <a:effectLst>
            <a:outerShdw blurRad="50800" dist="38100" dir="5400000" sx="104000" sy="104000" algn="t" rotWithShape="0">
              <a:prstClr val="black">
                <a:alpha val="40000"/>
              </a:prstClr>
            </a:outerShdw>
          </a:effectLst>
        </p:spPr>
      </p:pic>
      <p:pic>
        <p:nvPicPr>
          <p:cNvPr id="18" name="Picture 4" descr="http://www.clker.com/cliparts/2/e/0/7/12422395911228769102Copyright_thin.svg.med.png"/>
          <p:cNvPicPr>
            <a:picLocks noChangeAspect="1" noChangeArrowheads="1"/>
          </p:cNvPicPr>
          <p:nvPr userDrawn="1"/>
        </p:nvPicPr>
        <p:blipFill>
          <a:blip r:embed="rId4" cstate="print"/>
          <a:srcRect/>
          <a:stretch>
            <a:fillRect/>
          </a:stretch>
        </p:blipFill>
        <p:spPr bwMode="auto">
          <a:xfrm>
            <a:off x="78493" y="6591079"/>
            <a:ext cx="197295" cy="197295"/>
          </a:xfrm>
          <a:prstGeom prst="rect">
            <a:avLst/>
          </a:prstGeom>
          <a:noFill/>
        </p:spPr>
      </p:pic>
      <p:pic>
        <p:nvPicPr>
          <p:cNvPr id="13" name="Picture 12"/>
          <p:cNvPicPr>
            <a:picLocks noChangeAspect="1"/>
          </p:cNvPicPr>
          <p:nvPr userDrawn="1"/>
        </p:nvPicPr>
        <p:blipFill>
          <a:blip r:embed="rId5" cstate="print"/>
          <a:stretch>
            <a:fillRect/>
          </a:stretch>
        </p:blipFill>
        <p:spPr>
          <a:xfrm>
            <a:off x="4988280" y="2768650"/>
            <a:ext cx="2265293" cy="1122711"/>
          </a:xfrm>
          <a:prstGeom prst="rect">
            <a:avLst/>
          </a:prstGeom>
          <a:effectLst>
            <a:glow rad="127000">
              <a:schemeClr val="accent1">
                <a:alpha val="0"/>
              </a:schemeClr>
            </a:glow>
            <a:outerShdw blurRad="63500" sx="102000" sy="102000" algn="ctr" rotWithShape="0">
              <a:prstClr val="black">
                <a:alpha val="0"/>
              </a:prstClr>
            </a:outerShdw>
            <a:reflection stA="0" endPos="65000" dist="50800" dir="5400000" sy="-100000" algn="bl" rotWithShape="0"/>
            <a:softEdge rad="24130"/>
          </a:effectLst>
        </p:spPr>
      </p:pic>
      <p:pic>
        <p:nvPicPr>
          <p:cNvPr id="14" name="Picture 13"/>
          <p:cNvPicPr>
            <a:picLocks noChangeAspect="1"/>
          </p:cNvPicPr>
          <p:nvPr userDrawn="1"/>
        </p:nvPicPr>
        <p:blipFill>
          <a:blip r:embed="rId6" cstate="print"/>
          <a:stretch>
            <a:fillRect/>
          </a:stretch>
        </p:blipFill>
        <p:spPr>
          <a:xfrm>
            <a:off x="5546845" y="2483575"/>
            <a:ext cx="1215424" cy="602381"/>
          </a:xfrm>
          <a:prstGeom prst="rect">
            <a:avLst/>
          </a:prstGeom>
          <a:effectLst>
            <a:outerShdw blurRad="50800" dist="38100" dir="8100000" algn="tr" rotWithShape="0">
              <a:prstClr val="black">
                <a:alpha val="40000"/>
              </a:prstClr>
            </a:outerShdw>
            <a:softEdge rad="25400"/>
          </a:effectLst>
        </p:spPr>
      </p:pic>
    </p:spTree>
    <p:extLst>
      <p:ext uri="{BB962C8B-B14F-4D97-AF65-F5344CB8AC3E}">
        <p14:creationId xmlns:p14="http://schemas.microsoft.com/office/powerpoint/2010/main" val="3093645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Header</a:t>
            </a:r>
            <a:endParaRPr lang="en-ZA"/>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2025/07/30</a:t>
            </a:fld>
            <a:endParaRPr lang="en-ZA"/>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a:t>Presenter/ Client Name</a:t>
            </a:r>
            <a:endParaRPr lang="en-ZA"/>
          </a:p>
        </p:txBody>
      </p:sp>
    </p:spTree>
    <p:extLst>
      <p:ext uri="{BB962C8B-B14F-4D97-AF65-F5344CB8AC3E}">
        <p14:creationId xmlns:p14="http://schemas.microsoft.com/office/powerpoint/2010/main" val="103631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5725071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059197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818844038"/>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PiLog Group</a:t>
            </a:r>
          </a:p>
        </p:txBody>
      </p:sp>
      <p:sp>
        <p:nvSpPr>
          <p:cNvPr id="6" name="Footer Placeholder 5"/>
          <p:cNvSpPr>
            <a:spLocks noGrp="1"/>
          </p:cNvSpPr>
          <p:nvPr>
            <p:ph type="ftr" sz="quarter" idx="11"/>
          </p:nvPr>
        </p:nvSpPr>
        <p:spPr/>
        <p:txBody>
          <a:bodyPr/>
          <a:lstStyle/>
          <a:p>
            <a:r>
              <a:rPr lang="en-US"/>
              <a:t>www.piloggroup.com</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45714649"/>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PiLog Group</a:t>
            </a:r>
          </a:p>
        </p:txBody>
      </p:sp>
      <p:sp>
        <p:nvSpPr>
          <p:cNvPr id="8" name="Footer Placeholder 7"/>
          <p:cNvSpPr>
            <a:spLocks noGrp="1"/>
          </p:cNvSpPr>
          <p:nvPr>
            <p:ph type="ftr" sz="quarter" idx="11"/>
          </p:nvPr>
        </p:nvSpPr>
        <p:spPr/>
        <p:txBody>
          <a:bodyPr/>
          <a:lstStyle/>
          <a:p>
            <a:r>
              <a:rPr lang="en-US"/>
              <a:t>www.piloggroup.com</a:t>
            </a:r>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8903782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PiLog Group</a:t>
            </a:r>
          </a:p>
        </p:txBody>
      </p:sp>
      <p:sp>
        <p:nvSpPr>
          <p:cNvPr id="4" name="Footer Placeholder 3"/>
          <p:cNvSpPr>
            <a:spLocks noGrp="1"/>
          </p:cNvSpPr>
          <p:nvPr>
            <p:ph type="ftr" sz="quarter" idx="11"/>
          </p:nvPr>
        </p:nvSpPr>
        <p:spPr/>
        <p:txBody>
          <a:bodyPr/>
          <a:lstStyle/>
          <a:p>
            <a:r>
              <a:rPr lang="en-US"/>
              <a:t>www.piloggroup.com</a:t>
            </a:r>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122903167"/>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PiLog Group</a:t>
            </a:r>
          </a:p>
        </p:txBody>
      </p:sp>
      <p:sp>
        <p:nvSpPr>
          <p:cNvPr id="3" name="Footer Placeholder 2"/>
          <p:cNvSpPr>
            <a:spLocks noGrp="1"/>
          </p:cNvSpPr>
          <p:nvPr>
            <p:ph type="ftr" sz="quarter" idx="11"/>
          </p:nvPr>
        </p:nvSpPr>
        <p:spPr/>
        <p:txBody>
          <a:bodyPr/>
          <a:lstStyle/>
          <a:p>
            <a:r>
              <a:rPr lang="en-US"/>
              <a:t>www.piloggroup.com</a:t>
            </a:r>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0271117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PiLog Group</a:t>
            </a:r>
          </a:p>
        </p:txBody>
      </p:sp>
      <p:sp>
        <p:nvSpPr>
          <p:cNvPr id="6" name="Footer Placeholder 5"/>
          <p:cNvSpPr>
            <a:spLocks noGrp="1"/>
          </p:cNvSpPr>
          <p:nvPr>
            <p:ph type="ftr" sz="quarter" idx="11"/>
          </p:nvPr>
        </p:nvSpPr>
        <p:spPr/>
        <p:txBody>
          <a:bodyPr/>
          <a:lstStyle/>
          <a:p>
            <a:r>
              <a:rPr lang="en-US"/>
              <a:t>www.piloggroup.com</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41016192"/>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PiLog Group</a:t>
            </a:r>
          </a:p>
        </p:txBody>
      </p:sp>
      <p:sp>
        <p:nvSpPr>
          <p:cNvPr id="6" name="Footer Placeholder 5"/>
          <p:cNvSpPr>
            <a:spLocks noGrp="1"/>
          </p:cNvSpPr>
          <p:nvPr>
            <p:ph type="ftr" sz="quarter" idx="11"/>
          </p:nvPr>
        </p:nvSpPr>
        <p:spPr/>
        <p:txBody>
          <a:bodyPr/>
          <a:lstStyle/>
          <a:p>
            <a:r>
              <a:rPr lang="en-US"/>
              <a:t>www.piloggroup.com</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8771399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7" y="4199407"/>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7" y="5830377"/>
            <a:ext cx="4946316" cy="226715"/>
          </a:xfrm>
        </p:spPr>
        <p:txBody>
          <a:bodyPr/>
          <a:lstStyle>
            <a:lvl1pPr>
              <a:defRPr sz="2400">
                <a:ln>
                  <a:noFill/>
                </a:ln>
                <a:solidFill>
                  <a:schemeClr val="bg1"/>
                </a:solidFill>
                <a:latin typeface="Futura"/>
                <a:cs typeface="Futura"/>
              </a:defRPr>
            </a:lvl1pPr>
          </a:lstStyle>
          <a:p>
            <a:fld id="{D334613F-07B6-704A-9C2B-66DC015AADC9}" type="datetime1">
              <a:rPr lang="en-ZA" smtClean="0">
                <a:solidFill>
                  <a:prstClr val="white"/>
                </a:solidFill>
              </a:rPr>
              <a:t>2025/07/30</a:t>
            </a:fld>
            <a:endParaRPr lang="en-ZA" dirty="0">
              <a:solidFill>
                <a:prstClr val="white"/>
              </a:solidFill>
            </a:endParaRPr>
          </a:p>
        </p:txBody>
      </p:sp>
      <p:cxnSp>
        <p:nvCxnSpPr>
          <p:cNvPr id="48" name="Straight Connector 47"/>
          <p:cNvCxnSpPr/>
          <p:nvPr userDrawn="1"/>
        </p:nvCxnSpPr>
        <p:spPr>
          <a:xfrm>
            <a:off x="7200727"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7" y="5276470"/>
            <a:ext cx="4946316" cy="443815"/>
          </a:xfrm>
        </p:spPr>
        <p:txBody>
          <a:bodyPr lIns="107984" rIns="107984" anchor="ctr"/>
          <a:lstStyle>
            <a:lvl1pPr marL="0" indent="0" algn="l">
              <a:buNone/>
              <a:defRPr>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grpSp>
        <p:nvGrpSpPr>
          <p:cNvPr id="44" name="Group 43"/>
          <p:cNvGrpSpPr/>
          <p:nvPr userDrawn="1"/>
        </p:nvGrpSpPr>
        <p:grpSpPr>
          <a:xfrm>
            <a:off x="-783090"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900" dirty="0">
                  <a:solidFill>
                    <a:prstClr val="white">
                      <a:lumMod val="85000"/>
                    </a:prst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4800" dirty="0">
                  <a:solidFill>
                    <a:prstClr val="white">
                      <a:lumMod val="85000"/>
                    </a:prst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8300"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1900" dirty="0">
                  <a:solidFill>
                    <a:prstClr val="white">
                      <a:lumMod val="85000"/>
                    </a:prst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GB" sz="2100" dirty="0">
                  <a:solidFill>
                    <a:prstClr val="white">
                      <a:lumMod val="85000"/>
                    </a:prstClr>
                  </a:solidFill>
                  <a:latin typeface="Futura"/>
                  <a:cs typeface="Futura"/>
                </a:rPr>
                <a:t>ontology</a:t>
              </a:r>
              <a:endParaRPr lang="en-ZA" sz="2100" dirty="0">
                <a:solidFill>
                  <a:prstClr val="white">
                    <a:lumMod val="85000"/>
                  </a:prst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85000"/>
                    </a:prst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US" sz="2100" dirty="0">
                  <a:solidFill>
                    <a:prstClr val="white">
                      <a:lumMod val="85000"/>
                    </a:prstClr>
                  </a:solidFill>
                  <a:latin typeface="Futura"/>
                  <a:cs typeface="Futura"/>
                </a:rPr>
                <a:t>integration</a:t>
              </a:r>
              <a:endParaRPr lang="en-ZA" sz="2100" dirty="0">
                <a:solidFill>
                  <a:prstClr val="white">
                    <a:lumMod val="85000"/>
                  </a:prst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300" dirty="0">
                  <a:solidFill>
                    <a:prstClr val="white">
                      <a:lumMod val="85000"/>
                    </a:prst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85000"/>
                    </a:prst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srcRect/>
          <a:stretch>
            <a:fillRect/>
          </a:stretch>
        </p:blipFill>
        <p:spPr bwMode="auto">
          <a:xfrm>
            <a:off x="78493" y="6591079"/>
            <a:ext cx="197295" cy="197295"/>
          </a:xfrm>
          <a:prstGeom prst="rect">
            <a:avLst/>
          </a:prstGeom>
          <a:noFill/>
        </p:spPr>
      </p:pic>
      <p:sp>
        <p:nvSpPr>
          <p:cNvPr id="4" name="Round Diagonal Corner Rectangle 3"/>
          <p:cNvSpPr/>
          <p:nvPr userDrawn="1"/>
        </p:nvSpPr>
        <p:spPr>
          <a:xfrm>
            <a:off x="10407080" y="9"/>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7992" tIns="0" rIns="47992" bIns="0" rtlCol="0" anchor="ctr"/>
          <a:lstStyle/>
          <a:p>
            <a:pPr algn="ctr" defTabSz="609600"/>
            <a:endParaRPr lang="en-ZA" sz="1600" dirty="0">
              <a:solidFill>
                <a:prstClr val="black"/>
              </a:solidFill>
              <a:latin typeface="Arial" panose="020B0604020202020204"/>
              <a:cs typeface="Arial" panose="020B0604020202020204"/>
            </a:endParaRPr>
          </a:p>
        </p:txBody>
      </p:sp>
      <p:pic>
        <p:nvPicPr>
          <p:cNvPr id="76" name="Picture 75"/>
          <p:cNvPicPr>
            <a:picLocks noChangeAspect="1"/>
          </p:cNvPicPr>
          <p:nvPr userDrawn="1"/>
        </p:nvPicPr>
        <p:blipFill>
          <a:blip r:embed="rId4" cstate="print"/>
          <a:stretch>
            <a:fillRect/>
          </a:stretch>
        </p:blipFill>
        <p:spPr>
          <a:xfrm>
            <a:off x="10121891" y="10505"/>
            <a:ext cx="2355300" cy="1167319"/>
          </a:xfrm>
          <a:prstGeom prst="rect">
            <a:avLst/>
          </a:prstGeom>
          <a:effectLst/>
        </p:spPr>
      </p:pic>
    </p:spTree>
    <p:extLst>
      <p:ext uri="{BB962C8B-B14F-4D97-AF65-F5344CB8AC3E}">
        <p14:creationId xmlns:p14="http://schemas.microsoft.com/office/powerpoint/2010/main" val="29318969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56247980"/>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52809555"/>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3682964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Header</a:t>
            </a:r>
            <a:endParaRPr lang="en-ZA"/>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t>2025/07/30</a:t>
            </a:fld>
            <a:endParaRPr lang="en-ZA"/>
          </a:p>
        </p:txBody>
      </p:sp>
      <p:sp>
        <p:nvSpPr>
          <p:cNvPr id="5" name="Footer Placeholder 4"/>
          <p:cNvSpPr>
            <a:spLocks noGrp="1"/>
          </p:cNvSpPr>
          <p:nvPr>
            <p:ph type="ftr" sz="quarter" idx="11"/>
          </p:nvPr>
        </p:nvSpPr>
        <p:spPr/>
        <p:txBody>
          <a:bodyPr/>
          <a:lstStyle>
            <a:lvl1pPr>
              <a:defRPr>
                <a:solidFill>
                  <a:schemeClr val="bg1"/>
                </a:solidFill>
              </a:defRPr>
            </a:lvl1pPr>
          </a:lstStyle>
          <a:p>
            <a:r>
              <a:rPr lang="en-ZA"/>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t>‹#›</a:t>
            </a:fld>
            <a:endParaRPr lang="en-ZA"/>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5" b="1" baseline="0">
                <a:solidFill>
                  <a:schemeClr val="accent1">
                    <a:lumMod val="50000"/>
                  </a:schemeClr>
                </a:solidFill>
              </a:defRPr>
            </a:lvl1pPr>
            <a:lvl2pPr>
              <a:defRPr sz="1335">
                <a:solidFill>
                  <a:srgbClr val="000000"/>
                </a:solidFill>
              </a:defRPr>
            </a:lvl2pPr>
            <a:lvl3pPr>
              <a:defRPr sz="1335">
                <a:solidFill>
                  <a:srgbClr val="000000"/>
                </a:solidFill>
              </a:defRPr>
            </a:lvl3pPr>
            <a:lvl4pPr>
              <a:defRPr sz="1335">
                <a:solidFill>
                  <a:srgbClr val="000000"/>
                </a:solidFill>
              </a:defRPr>
            </a:lvl4pPr>
            <a:lvl5pPr>
              <a:defRPr sz="1335">
                <a:solidFill>
                  <a:srgbClr val="000000"/>
                </a:solidFill>
              </a:defRPr>
            </a:lvl5pPr>
          </a:lstStyle>
          <a:p>
            <a:pPr lvl="0"/>
            <a:r>
              <a:rPr lang="en-GB"/>
              <a:t>Presenter/ Client Name</a:t>
            </a:r>
            <a:endParaRPr lang="en-ZA"/>
          </a:p>
        </p:txBody>
      </p:sp>
    </p:spTree>
    <p:extLst>
      <p:ext uri="{BB962C8B-B14F-4D97-AF65-F5344CB8AC3E}">
        <p14:creationId xmlns:p14="http://schemas.microsoft.com/office/powerpoint/2010/main" val="56554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60142" y="6492875"/>
            <a:ext cx="2743200" cy="365125"/>
          </a:xfrm>
        </p:spPr>
        <p:txBody>
          <a:bodyPr/>
          <a:lstStyle>
            <a:lvl1pPr>
              <a:defRPr b="1">
                <a:solidFill>
                  <a:srgbClr val="10479B"/>
                </a:solidFill>
                <a:latin typeface="Optima"/>
              </a:defRPr>
            </a:lvl1pPr>
          </a:lstStyle>
          <a:p>
            <a:r>
              <a:rPr lang="en-US"/>
              <a:t>© PiLog</a:t>
            </a:r>
            <a:endParaRPr lang="en-ZA"/>
          </a:p>
        </p:txBody>
      </p:sp>
      <p:sp>
        <p:nvSpPr>
          <p:cNvPr id="5" name="Footer Placeholder 4"/>
          <p:cNvSpPr>
            <a:spLocks noGrp="1"/>
          </p:cNvSpPr>
          <p:nvPr>
            <p:ph type="ftr" sz="quarter" idx="11"/>
          </p:nvPr>
        </p:nvSpPr>
        <p:spPr>
          <a:xfrm>
            <a:off x="4020960" y="6489700"/>
            <a:ext cx="4114800" cy="365125"/>
          </a:xfrm>
        </p:spPr>
        <p:txBody>
          <a:bodyPr/>
          <a:lstStyle>
            <a:lvl1pPr>
              <a:defRPr b="1">
                <a:solidFill>
                  <a:srgbClr val="10479B"/>
                </a:solidFill>
                <a:latin typeface="Optima"/>
              </a:defRPr>
            </a:lvl1pPr>
          </a:lstStyle>
          <a:p>
            <a:r>
              <a:rPr lang="en-ZA"/>
              <a:t>www.piloggroup.com</a:t>
            </a:r>
          </a:p>
        </p:txBody>
      </p:sp>
      <p:sp>
        <p:nvSpPr>
          <p:cNvPr id="6" name="Title 1"/>
          <p:cNvSpPr txBox="1"/>
          <p:nvPr userDrawn="1"/>
        </p:nvSpPr>
        <p:spPr>
          <a:xfrm>
            <a:off x="241926" y="309330"/>
            <a:ext cx="11672869" cy="435225"/>
          </a:xfrm>
          <a:prstGeom prst="rect">
            <a:avLst/>
          </a:prstGeom>
        </p:spPr>
        <p:txBody>
          <a:bodyPr vert="horz" lIns="91440" tIns="45720" rIns="91440" bIns="45720" rtlCol="0" anchor="ctr">
            <a:normAutofit fontScale="90000" lnSpcReduction="10000"/>
          </a:bodyPr>
          <a:lstStyle>
            <a:defPPr>
              <a:defRPr lang="en-US"/>
            </a:defPPr>
            <a:lvl1pPr>
              <a:spcBef>
                <a:spcPct val="0"/>
              </a:spcBef>
              <a:buNone/>
              <a:defRPr sz="2800">
                <a:solidFill>
                  <a:schemeClr val="tx2"/>
                </a:solidFill>
                <a:latin typeface="Arial" panose="020B0604020202020204"/>
                <a:ea typeface="+mj-ea"/>
                <a:cs typeface="Arial" panose="020B0604020202020204"/>
              </a:defRPr>
            </a:lvl1pPr>
          </a:lstStyle>
          <a:p>
            <a:endParaRPr lang="en-US" sz="2800"/>
          </a:p>
        </p:txBody>
      </p:sp>
    </p:spTree>
    <p:extLst>
      <p:ext uri="{BB962C8B-B14F-4D97-AF65-F5344CB8AC3E}">
        <p14:creationId xmlns:p14="http://schemas.microsoft.com/office/powerpoint/2010/main" val="1299789076"/>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Header</a:t>
            </a:r>
            <a:endParaRPr lang="en-ZA"/>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2025/07/30</a:t>
            </a:fld>
            <a:endParaRPr lang="en-ZA"/>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a:t>Presenter/ Client Name</a:t>
            </a:r>
            <a:endParaRPr lang="en-ZA"/>
          </a:p>
        </p:txBody>
      </p:sp>
    </p:spTree>
    <p:extLst>
      <p:ext uri="{BB962C8B-B14F-4D97-AF65-F5344CB8AC3E}">
        <p14:creationId xmlns:p14="http://schemas.microsoft.com/office/powerpoint/2010/main" val="2457728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7" y="4199407"/>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7" y="5830377"/>
            <a:ext cx="4946316" cy="226715"/>
          </a:xfrm>
        </p:spPr>
        <p:txBody>
          <a:bodyPr/>
          <a:lstStyle>
            <a:lvl1pPr>
              <a:defRPr sz="2400">
                <a:ln>
                  <a:noFill/>
                </a:ln>
                <a:solidFill>
                  <a:schemeClr val="bg1"/>
                </a:solidFill>
                <a:latin typeface="Futura"/>
                <a:cs typeface="Futura"/>
              </a:defRPr>
            </a:lvl1pPr>
          </a:lstStyle>
          <a:p>
            <a:fld id="{D334613F-07B6-704A-9C2B-66DC015AADC9}" type="datetime1">
              <a:rPr lang="en-ZA" smtClean="0">
                <a:solidFill>
                  <a:prstClr val="white"/>
                </a:solidFill>
              </a:rPr>
              <a:t>2025/07/30</a:t>
            </a:fld>
            <a:endParaRPr lang="en-ZA" dirty="0">
              <a:solidFill>
                <a:prstClr val="white"/>
              </a:solidFill>
            </a:endParaRPr>
          </a:p>
        </p:txBody>
      </p:sp>
      <p:cxnSp>
        <p:nvCxnSpPr>
          <p:cNvPr id="48" name="Straight Connector 47"/>
          <p:cNvCxnSpPr/>
          <p:nvPr userDrawn="1"/>
        </p:nvCxnSpPr>
        <p:spPr>
          <a:xfrm>
            <a:off x="7200727"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7" y="5276470"/>
            <a:ext cx="4946316" cy="443815"/>
          </a:xfrm>
        </p:spPr>
        <p:txBody>
          <a:bodyPr lIns="107984" rIns="107984" anchor="ctr"/>
          <a:lstStyle>
            <a:lvl1pPr marL="0" indent="0" algn="l">
              <a:buNone/>
              <a:defRPr>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grpSp>
        <p:nvGrpSpPr>
          <p:cNvPr id="44" name="Group 43"/>
          <p:cNvGrpSpPr/>
          <p:nvPr userDrawn="1"/>
        </p:nvGrpSpPr>
        <p:grpSpPr>
          <a:xfrm>
            <a:off x="-783090"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900" dirty="0">
                  <a:solidFill>
                    <a:prstClr val="white">
                      <a:lumMod val="85000"/>
                    </a:prst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4800" dirty="0">
                  <a:solidFill>
                    <a:prstClr val="white">
                      <a:lumMod val="85000"/>
                    </a:prst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8300"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1900" dirty="0">
                  <a:solidFill>
                    <a:prstClr val="white">
                      <a:lumMod val="85000"/>
                    </a:prst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GB" sz="2100" dirty="0">
                  <a:solidFill>
                    <a:prstClr val="white">
                      <a:lumMod val="85000"/>
                    </a:prstClr>
                  </a:solidFill>
                  <a:latin typeface="Futura"/>
                  <a:cs typeface="Futura"/>
                </a:rPr>
                <a:t>ontology</a:t>
              </a:r>
              <a:endParaRPr lang="en-ZA" sz="2100" dirty="0">
                <a:solidFill>
                  <a:prstClr val="white">
                    <a:lumMod val="85000"/>
                  </a:prst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85000"/>
                    </a:prst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US" sz="2100" dirty="0">
                  <a:solidFill>
                    <a:prstClr val="white">
                      <a:lumMod val="85000"/>
                    </a:prstClr>
                  </a:solidFill>
                  <a:latin typeface="Futura"/>
                  <a:cs typeface="Futura"/>
                </a:rPr>
                <a:t>integration</a:t>
              </a:r>
              <a:endParaRPr lang="en-ZA" sz="2100" dirty="0">
                <a:solidFill>
                  <a:prstClr val="white">
                    <a:lumMod val="85000"/>
                  </a:prst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300" dirty="0">
                  <a:solidFill>
                    <a:prstClr val="white">
                      <a:lumMod val="85000"/>
                    </a:prst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85000"/>
                    </a:prst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srcRect/>
          <a:stretch>
            <a:fillRect/>
          </a:stretch>
        </p:blipFill>
        <p:spPr bwMode="auto">
          <a:xfrm>
            <a:off x="78493" y="6591079"/>
            <a:ext cx="197295" cy="197295"/>
          </a:xfrm>
          <a:prstGeom prst="rect">
            <a:avLst/>
          </a:prstGeom>
          <a:noFill/>
        </p:spPr>
      </p:pic>
      <p:sp>
        <p:nvSpPr>
          <p:cNvPr id="4" name="Round Diagonal Corner Rectangle 3"/>
          <p:cNvSpPr/>
          <p:nvPr userDrawn="1"/>
        </p:nvSpPr>
        <p:spPr>
          <a:xfrm>
            <a:off x="10407080" y="9"/>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7992" tIns="0" rIns="47992" bIns="0" rtlCol="0" anchor="ctr"/>
          <a:lstStyle/>
          <a:p>
            <a:pPr algn="ctr" defTabSz="609600"/>
            <a:endParaRPr lang="en-ZA" sz="1600" dirty="0">
              <a:solidFill>
                <a:prstClr val="black"/>
              </a:solidFill>
              <a:latin typeface="Arial" panose="020B0604020202020204"/>
              <a:cs typeface="Arial" panose="020B0604020202020204"/>
            </a:endParaRPr>
          </a:p>
        </p:txBody>
      </p:sp>
      <p:pic>
        <p:nvPicPr>
          <p:cNvPr id="76" name="Picture 75"/>
          <p:cNvPicPr>
            <a:picLocks noChangeAspect="1"/>
          </p:cNvPicPr>
          <p:nvPr userDrawn="1"/>
        </p:nvPicPr>
        <p:blipFill>
          <a:blip r:embed="rId4" cstate="print"/>
          <a:stretch>
            <a:fillRect/>
          </a:stretch>
        </p:blipFill>
        <p:spPr>
          <a:xfrm>
            <a:off x="10121891" y="10505"/>
            <a:ext cx="2355300" cy="1167319"/>
          </a:xfrm>
          <a:prstGeom prst="rect">
            <a:avLst/>
          </a:prstGeom>
          <a:effectLst/>
        </p:spPr>
      </p:pic>
    </p:spTree>
    <p:extLst>
      <p:ext uri="{BB962C8B-B14F-4D97-AF65-F5344CB8AC3E}">
        <p14:creationId xmlns:p14="http://schemas.microsoft.com/office/powerpoint/2010/main" val="205606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4" name="Date Placeholder 3"/>
          <p:cNvSpPr>
            <a:spLocks noGrp="1"/>
          </p:cNvSpPr>
          <p:nvPr>
            <p:ph type="dt" sz="half" idx="10"/>
          </p:nvPr>
        </p:nvSpPr>
        <p:spPr/>
        <p:txBody>
          <a:bodyPr/>
          <a:lstStyle>
            <a:lvl1pPr>
              <a:defRPr>
                <a:solidFill>
                  <a:schemeClr val="tx1"/>
                </a:solidFill>
              </a:defRPr>
            </a:lvl1pPr>
          </a:lstStyle>
          <a:p>
            <a:fld id="{DFF327E2-E867-9C47-9431-7F284F51CFF2}" type="datetime1">
              <a:rPr lang="en-ZA" smtClean="0">
                <a:solidFill>
                  <a:prstClr val="black"/>
                </a:solidFill>
              </a:rPr>
              <a:t>2025/07/30</a:t>
            </a:fld>
            <a:endParaRPr lang="en-ZA" dirty="0">
              <a:solidFill>
                <a:prstClr val="black"/>
              </a:solidFill>
            </a:endParaRPr>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F79FC5F6-1581-D948-A184-FDB0977145C6}" type="slidenum">
              <a:rPr lang="en-ZA" smtClean="0"/>
              <a:t>‹#›</a:t>
            </a:fld>
            <a:endParaRPr lang="en-ZA" dirty="0"/>
          </a:p>
        </p:txBody>
      </p:sp>
      <p:sp>
        <p:nvSpPr>
          <p:cNvPr id="7" name="직사각형 2"/>
          <p:cNvSpPr/>
          <p:nvPr userDrawn="1"/>
        </p:nvSpPr>
        <p:spPr>
          <a:xfrm>
            <a:off x="4593596"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8" name="직사각형 2"/>
          <p:cNvSpPr/>
          <p:nvPr userDrawn="1"/>
        </p:nvSpPr>
        <p:spPr>
          <a:xfrm>
            <a:off x="4593593" y="3537490"/>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11" name="직사각형 2"/>
          <p:cNvSpPr/>
          <p:nvPr userDrawn="1"/>
        </p:nvSpPr>
        <p:spPr>
          <a:xfrm>
            <a:off x="-4800" y="385997"/>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14" name="Title 1"/>
          <p:cNvSpPr>
            <a:spLocks noGrp="1"/>
          </p:cNvSpPr>
          <p:nvPr>
            <p:ph type="ctrTitle" hasCustomPrompt="1"/>
          </p:nvPr>
        </p:nvSpPr>
        <p:spPr>
          <a:xfrm>
            <a:off x="4697351" y="3644012"/>
            <a:ext cx="7390900" cy="1755525"/>
          </a:xfrm>
        </p:spPr>
        <p:txBody>
          <a:bodyPr>
            <a:normAutofit/>
          </a:bodyPr>
          <a:lstStyle>
            <a:lvl1pPr algn="r">
              <a:defRPr sz="5300">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userDrawn="1"/>
        </p:nvPicPr>
        <p:blipFill>
          <a:blip r:embed="rId2" cstate="print"/>
          <a:srcRect/>
          <a:stretch>
            <a:fillRect/>
          </a:stretch>
        </p:blipFill>
        <p:spPr bwMode="auto">
          <a:xfrm>
            <a:off x="78493" y="6625285"/>
            <a:ext cx="197295" cy="197295"/>
          </a:xfrm>
          <a:prstGeom prst="rect">
            <a:avLst/>
          </a:prstGeom>
          <a:noFill/>
        </p:spPr>
      </p:pic>
    </p:spTree>
    <p:extLst>
      <p:ext uri="{BB962C8B-B14F-4D97-AF65-F5344CB8AC3E}">
        <p14:creationId xmlns:p14="http://schemas.microsoft.com/office/powerpoint/2010/main" val="39294762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5998" rIns="35998">
            <a:normAutofit/>
          </a:bodyPr>
          <a:lstStyle>
            <a:lvl1pPr>
              <a:defRPr sz="2900"/>
            </a:lvl1pPr>
            <a:lvl2pPr>
              <a:defRPr sz="2900"/>
            </a:lvl2pPr>
            <a:lvl3pPr>
              <a:defRPr sz="2900"/>
            </a:lvl3pPr>
            <a:lvl4pPr>
              <a:defRPr sz="2900"/>
            </a:lvl4pPr>
            <a:lvl5pPr>
              <a:defRPr sz="2900"/>
            </a:lvl5pPr>
            <a:lvl6pPr>
              <a:defRPr sz="2700"/>
            </a:lvl6pPr>
            <a:lvl7pPr>
              <a:defRPr sz="2700"/>
            </a:lvl7pPr>
            <a:lvl8pPr>
              <a:defRPr sz="2700"/>
            </a:lvl8pPr>
            <a:lvl9pPr>
              <a:defRPr sz="27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Text Placeholder 3"/>
          <p:cNvSpPr>
            <a:spLocks noGrp="1"/>
          </p:cNvSpPr>
          <p:nvPr>
            <p:ph type="body" sz="half" idx="2"/>
          </p:nvPr>
        </p:nvSpPr>
        <p:spPr>
          <a:xfrm>
            <a:off x="266883" y="846763"/>
            <a:ext cx="4353804" cy="5591513"/>
          </a:xfrm>
        </p:spPr>
        <p:txBody>
          <a:bodyPr lIns="35998" rIns="35998">
            <a:normAutofit/>
          </a:bodyPr>
          <a:lstStyle>
            <a:lvl1pPr marL="0" indent="0">
              <a:buNone/>
              <a:defRPr sz="21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0847C5FB-70AD-CA4B-B89C-7DA2A479DE54}" type="datetime1">
              <a:rPr lang="en-ZA" smtClean="0">
                <a:solidFill>
                  <a:prstClr val="white"/>
                </a:solidFill>
              </a:rPr>
              <a:t>2025/07/30</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10" name="Title Placeholder 1"/>
          <p:cNvSpPr>
            <a:spLocks noGrp="1"/>
          </p:cNvSpPr>
          <p:nvPr>
            <p:ph type="title" hasCustomPrompt="1"/>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Tree>
    <p:extLst>
      <p:ext uri="{BB962C8B-B14F-4D97-AF65-F5344CB8AC3E}">
        <p14:creationId xmlns:p14="http://schemas.microsoft.com/office/powerpoint/2010/main" val="727136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2025/07/30</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a:xfrm>
            <a:off x="9342400" y="6063665"/>
            <a:ext cx="2844800" cy="226715"/>
          </a:xfrm>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341175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5" name="Picture 2" descr="http://www.voice-ev.org/veranstaltungen/entscheiderforum/bundles/home/images/bg_header.jpg"/>
          <p:cNvPicPr>
            <a:picLocks noChangeAspect="1" noChangeArrowheads="1"/>
          </p:cNvPicPr>
          <p:nvPr userDrawn="1"/>
        </p:nvPicPr>
        <p:blipFill>
          <a:blip r:embed="rId2">
            <a:lum bright="1000"/>
          </a:blip>
          <a:srcRect/>
          <a:stretch>
            <a:fillRect/>
          </a:stretch>
        </p:blipFill>
        <p:spPr bwMode="auto">
          <a:xfrm>
            <a:off x="0" y="0"/>
            <a:ext cx="12192000" cy="6858000"/>
          </a:xfrm>
          <a:prstGeom prst="rect">
            <a:avLst/>
          </a:prstGeom>
          <a:noFill/>
        </p:spPr>
      </p:pic>
      <p:sp>
        <p:nvSpPr>
          <p:cNvPr id="2" name="Title 1"/>
          <p:cNvSpPr>
            <a:spLocks noGrp="1"/>
          </p:cNvSpPr>
          <p:nvPr>
            <p:ph type="ctrTitle" hasCustomPrompt="1"/>
          </p:nvPr>
        </p:nvSpPr>
        <p:spPr>
          <a:xfrm>
            <a:off x="7200727" y="4259171"/>
            <a:ext cx="4946316" cy="966959"/>
          </a:xfrm>
        </p:spPr>
        <p:txBody>
          <a:bodyPr>
            <a:normAutofit/>
          </a:bodyPr>
          <a:lstStyle>
            <a:lvl1pPr algn="l">
              <a:defRPr sz="4000">
                <a:ln>
                  <a:solidFill>
                    <a:schemeClr val="bg1"/>
                  </a:solidFill>
                </a:ln>
                <a:solidFill>
                  <a:schemeClr val="bg1"/>
                </a:solidFill>
              </a:defRPr>
            </a:lvl1pPr>
          </a:lstStyle>
          <a:p>
            <a:r>
              <a:rPr lang="en-GB" dirty="0"/>
              <a:t>Title</a:t>
            </a:r>
            <a:endParaRPr lang="en-ZA" dirty="0"/>
          </a:p>
        </p:txBody>
      </p:sp>
      <p:sp>
        <p:nvSpPr>
          <p:cNvPr id="3" name="Subtitle 2"/>
          <p:cNvSpPr>
            <a:spLocks noGrp="1"/>
          </p:cNvSpPr>
          <p:nvPr>
            <p:ph type="subTitle" idx="1" hasCustomPrompt="1"/>
          </p:nvPr>
        </p:nvSpPr>
        <p:spPr>
          <a:xfrm>
            <a:off x="7200727" y="5336234"/>
            <a:ext cx="4946316" cy="443815"/>
          </a:xfrm>
        </p:spPr>
        <p:txBody>
          <a:bodyPr lIns="107984" rIns="107984" anchor="ctr"/>
          <a:lstStyle>
            <a:lvl1pPr marL="0" indent="0" algn="l">
              <a:buNone/>
              <a:defRPr sz="3200">
                <a:ln>
                  <a:solidFill>
                    <a:srgbClr val="FFFFFF"/>
                  </a:solidFill>
                </a:ln>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7200727" y="5890141"/>
            <a:ext cx="4946316" cy="226715"/>
          </a:xfrm>
        </p:spPr>
        <p:txBody>
          <a:bodyPr/>
          <a:lstStyle>
            <a:lvl1pPr>
              <a:defRPr sz="2400">
                <a:ln>
                  <a:solidFill>
                    <a:srgbClr val="FFFFFF"/>
                  </a:solidFill>
                </a:ln>
                <a:solidFill>
                  <a:schemeClr val="bg1"/>
                </a:solidFill>
                <a:latin typeface="Futura"/>
                <a:cs typeface="Futura"/>
              </a:defRPr>
            </a:lvl1pPr>
          </a:lstStyle>
          <a:p>
            <a:fld id="{D334613F-07B6-704A-9C2B-66DC015AADC9}" type="datetime1">
              <a:rPr lang="en-ZA" smtClean="0">
                <a:solidFill>
                  <a:prstClr val="white"/>
                </a:solidFill>
              </a:rPr>
              <a:t>2025/07/30</a:t>
            </a:fld>
            <a:endParaRPr lang="en-ZA" dirty="0">
              <a:solidFill>
                <a:prstClr val="white"/>
              </a:solidFill>
            </a:endParaRPr>
          </a:p>
        </p:txBody>
      </p:sp>
      <p:cxnSp>
        <p:nvCxnSpPr>
          <p:cNvPr id="42" name="Straight Connector 41"/>
          <p:cNvCxnSpPr/>
          <p:nvPr userDrawn="1"/>
        </p:nvCxnSpPr>
        <p:spPr>
          <a:xfrm>
            <a:off x="7200727" y="4251365"/>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userDrawn="1"/>
        </p:nvGrpSpPr>
        <p:grpSpPr>
          <a:xfrm>
            <a:off x="-766769" y="-1154313"/>
            <a:ext cx="10744956" cy="7544624"/>
            <a:chOff x="-334442" y="590482"/>
            <a:chExt cx="8058717" cy="5658468"/>
          </a:xfrm>
        </p:grpSpPr>
        <p:sp>
          <p:nvSpPr>
            <p:cNvPr id="41" name="Rectangle 40"/>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900" dirty="0">
                  <a:solidFill>
                    <a:prstClr val="white">
                      <a:lumMod val="95000"/>
                    </a:prstClr>
                  </a:solidFill>
                  <a:latin typeface="Futura"/>
                  <a:cs typeface="Futura"/>
                </a:rPr>
                <a:t>Quality</a:t>
              </a:r>
            </a:p>
          </p:txBody>
        </p:sp>
        <p:sp>
          <p:nvSpPr>
            <p:cNvPr id="43" name="Rectangle 42"/>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Migration</a:t>
              </a:r>
            </a:p>
          </p:txBody>
        </p:sp>
        <p:sp>
          <p:nvSpPr>
            <p:cNvPr id="44" name="Rectangle 43"/>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4800" dirty="0">
                  <a:solidFill>
                    <a:prstClr val="white">
                      <a:lumMod val="95000"/>
                    </a:prstClr>
                  </a:solidFill>
                  <a:latin typeface="Futura"/>
                  <a:cs typeface="Futura"/>
                </a:rPr>
                <a:t>Barcoding</a:t>
              </a:r>
            </a:p>
          </p:txBody>
        </p:sp>
        <p:sp>
          <p:nvSpPr>
            <p:cNvPr id="74" name="Rectangle 73"/>
            <p:cNvSpPr/>
            <p:nvPr/>
          </p:nvSpPr>
          <p:spPr>
            <a:xfrm rot="16200000">
              <a:off x="5052440" y="1886965"/>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Governance</a:t>
              </a:r>
            </a:p>
          </p:txBody>
        </p:sp>
        <p:sp>
          <p:nvSpPr>
            <p:cNvPr id="75" name="Rectangle 74"/>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portals</a:t>
              </a:r>
            </a:p>
          </p:txBody>
        </p:sp>
        <p:sp>
          <p:nvSpPr>
            <p:cNvPr id="76" name="Rectangle 75"/>
            <p:cNvSpPr/>
            <p:nvPr/>
          </p:nvSpPr>
          <p:spPr>
            <a:xfrm>
              <a:off x="997320" y="2937836"/>
              <a:ext cx="595892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579880"/>
              <a:r>
                <a:rPr lang="en-ZA" sz="8500" b="1" dirty="0">
                  <a:ln w="24130">
                    <a:solidFill>
                      <a:prstClr val="white">
                        <a:lumMod val="85000"/>
                      </a:prstClr>
                    </a:solidFill>
                  </a:ln>
                  <a:solidFill>
                    <a:srgbClr val="C00000"/>
                  </a:solidFill>
                  <a:effectLst>
                    <a:outerShdw blurRad="63500" sx="102000" sy="102000" algn="ctr" rotWithShape="0">
                      <a:prstClr val="black">
                        <a:alpha val="40000"/>
                      </a:prstClr>
                    </a:outerShdw>
                  </a:effectLst>
                  <a:latin typeface="Britannic Bold" panose="020B0903060703020204" pitchFamily="34" charset="0"/>
                  <a:cs typeface="Futura"/>
                </a:rPr>
                <a:t>Master Data</a:t>
              </a:r>
            </a:p>
          </p:txBody>
        </p:sp>
        <p:sp>
          <p:nvSpPr>
            <p:cNvPr id="77" name="Rectangle 76"/>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ISO-8000</a:t>
              </a:r>
            </a:p>
          </p:txBody>
        </p:sp>
        <p:sp>
          <p:nvSpPr>
            <p:cNvPr id="78" name="Rectangle 77"/>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1900" dirty="0">
                  <a:solidFill>
                    <a:prstClr val="white">
                      <a:lumMod val="95000"/>
                    </a:prstClr>
                  </a:solidFill>
                  <a:latin typeface="Futura"/>
                  <a:cs typeface="Futura"/>
                </a:rPr>
                <a:t>Cataloguing</a:t>
              </a:r>
            </a:p>
          </p:txBody>
        </p:sp>
        <p:sp>
          <p:nvSpPr>
            <p:cNvPr id="79" name="Rectangle 78"/>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optimization</a:t>
              </a:r>
            </a:p>
          </p:txBody>
        </p:sp>
        <p:sp>
          <p:nvSpPr>
            <p:cNvPr id="80" name="Rectangle 79"/>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conformance</a:t>
              </a:r>
            </a:p>
          </p:txBody>
        </p:sp>
        <p:sp>
          <p:nvSpPr>
            <p:cNvPr id="81" name="Rectangle 80"/>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GB" sz="2100" dirty="0">
                  <a:solidFill>
                    <a:prstClr val="white">
                      <a:lumMod val="95000"/>
                    </a:prstClr>
                  </a:solidFill>
                  <a:latin typeface="Futura"/>
                  <a:cs typeface="Futura"/>
                </a:rPr>
                <a:t>ontology</a:t>
              </a:r>
              <a:endParaRPr lang="en-ZA" sz="2100" dirty="0">
                <a:solidFill>
                  <a:prstClr val="white">
                    <a:lumMod val="95000"/>
                  </a:prstClr>
                </a:solidFill>
                <a:latin typeface="Futura"/>
                <a:cs typeface="Futura"/>
              </a:endParaRPr>
            </a:p>
          </p:txBody>
        </p:sp>
        <p:sp>
          <p:nvSpPr>
            <p:cNvPr id="82" name="Rectangle 81"/>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Multiple languages</a:t>
              </a:r>
            </a:p>
          </p:txBody>
        </p:sp>
        <p:sp>
          <p:nvSpPr>
            <p:cNvPr id="83" name="Rectangle 82"/>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standardization</a:t>
              </a:r>
            </a:p>
          </p:txBody>
        </p:sp>
        <p:sp>
          <p:nvSpPr>
            <p:cNvPr id="84" name="Rectangle 83"/>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Consulting</a:t>
              </a:r>
            </a:p>
          </p:txBody>
        </p:sp>
        <p:sp>
          <p:nvSpPr>
            <p:cNvPr id="85" name="Rectangle 84"/>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95000"/>
                    </a:prstClr>
                  </a:solidFill>
                  <a:latin typeface="Futura"/>
                  <a:cs typeface="Futura"/>
                </a:rPr>
                <a:t>Data Packs</a:t>
              </a:r>
            </a:p>
          </p:txBody>
        </p:sp>
        <p:sp>
          <p:nvSpPr>
            <p:cNvPr id="86" name="Rectangle 85"/>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testing</a:t>
              </a:r>
            </a:p>
          </p:txBody>
        </p:sp>
        <p:sp>
          <p:nvSpPr>
            <p:cNvPr id="87" name="Rectangle 86"/>
            <p:cNvSpPr/>
            <p:nvPr/>
          </p:nvSpPr>
          <p:spPr>
            <a:xfrm rot="16200000">
              <a:off x="4141051" y="2056700"/>
              <a:ext cx="1414474"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descriptions</a:t>
              </a:r>
            </a:p>
          </p:txBody>
        </p:sp>
        <p:sp>
          <p:nvSpPr>
            <p:cNvPr id="88" name="Rectangle 87"/>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OTD</a:t>
              </a:r>
            </a:p>
          </p:txBody>
        </p:sp>
        <p:sp>
          <p:nvSpPr>
            <p:cNvPr id="89" name="Rectangle 88"/>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US" sz="2100" dirty="0">
                  <a:solidFill>
                    <a:prstClr val="white">
                      <a:lumMod val="95000"/>
                    </a:prstClr>
                  </a:solidFill>
                  <a:latin typeface="Futura"/>
                  <a:cs typeface="Futura"/>
                </a:rPr>
                <a:t>integration</a:t>
              </a:r>
              <a:endParaRPr lang="en-ZA" sz="2100" dirty="0">
                <a:solidFill>
                  <a:prstClr val="white">
                    <a:lumMod val="95000"/>
                  </a:prstClr>
                </a:solidFill>
                <a:latin typeface="Futura"/>
                <a:cs typeface="Futura"/>
              </a:endParaRPr>
            </a:p>
          </p:txBody>
        </p:sp>
        <p:sp>
          <p:nvSpPr>
            <p:cNvPr id="90" name="Rectangle 89"/>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Solutions</a:t>
              </a:r>
            </a:p>
          </p:txBody>
        </p:sp>
        <p:sp>
          <p:nvSpPr>
            <p:cNvPr id="91" name="Rectangle 90"/>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Content</a:t>
              </a:r>
            </a:p>
          </p:txBody>
        </p:sp>
        <p:sp>
          <p:nvSpPr>
            <p:cNvPr id="92" name="Rectangle 91"/>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ERP</a:t>
              </a:r>
            </a:p>
          </p:txBody>
        </p:sp>
        <p:sp>
          <p:nvSpPr>
            <p:cNvPr id="93" name="Rectangle 92"/>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inventory</a:t>
              </a:r>
            </a:p>
          </p:txBody>
        </p:sp>
        <p:sp>
          <p:nvSpPr>
            <p:cNvPr id="94" name="Rectangle 93"/>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Acquisitioning</a:t>
              </a:r>
            </a:p>
          </p:txBody>
        </p:sp>
        <p:sp>
          <p:nvSpPr>
            <p:cNvPr id="95" name="Rectangle 94"/>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300" dirty="0">
                  <a:solidFill>
                    <a:prstClr val="white">
                      <a:lumMod val="95000"/>
                    </a:prstClr>
                  </a:solidFill>
                  <a:latin typeface="Futura"/>
                  <a:cs typeface="Futura"/>
                </a:rPr>
                <a:t>Cloud</a:t>
              </a:r>
            </a:p>
          </p:txBody>
        </p:sp>
        <p:sp>
          <p:nvSpPr>
            <p:cNvPr id="96" name="Rectangle 95"/>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dictionary</a:t>
              </a:r>
            </a:p>
          </p:txBody>
        </p:sp>
        <p:sp>
          <p:nvSpPr>
            <p:cNvPr id="97" name="Rectangle 96"/>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95000"/>
                    </a:prstClr>
                  </a:solidFill>
                  <a:latin typeface="Futura"/>
                  <a:cs typeface="Futura"/>
                </a:rPr>
                <a:t>Translations</a:t>
              </a:r>
            </a:p>
          </p:txBody>
        </p:sp>
      </p:grpSp>
      <p:pic>
        <p:nvPicPr>
          <p:cNvPr id="99" name="Picture 98"/>
          <p:cNvPicPr>
            <a:picLocks noChangeAspect="1"/>
          </p:cNvPicPr>
          <p:nvPr userDrawn="1"/>
        </p:nvPicPr>
        <p:blipFill>
          <a:blip r:embed="rId3" cstate="print"/>
          <a:stretch>
            <a:fillRect/>
          </a:stretch>
        </p:blipFill>
        <p:spPr>
          <a:xfrm>
            <a:off x="9695168" y="5828981"/>
            <a:ext cx="2847917" cy="1411467"/>
          </a:xfrm>
          <a:prstGeom prst="rect">
            <a:avLst/>
          </a:prstGeom>
          <a:effectLst/>
        </p:spPr>
      </p:pic>
      <p:pic>
        <p:nvPicPr>
          <p:cNvPr id="101" name="Picture 4" descr="http://www.clker.com/cliparts/2/e/0/7/12422395911228769102Copyright_thin.svg.med.png"/>
          <p:cNvPicPr>
            <a:picLocks noChangeAspect="1" noChangeArrowheads="1"/>
          </p:cNvPicPr>
          <p:nvPr userDrawn="1"/>
        </p:nvPicPr>
        <p:blipFill>
          <a:blip r:embed="rId4" cstate="print"/>
          <a:srcRect/>
          <a:stretch>
            <a:fillRect/>
          </a:stretch>
        </p:blipFill>
        <p:spPr bwMode="auto">
          <a:xfrm>
            <a:off x="78493" y="6591079"/>
            <a:ext cx="197295" cy="197295"/>
          </a:xfrm>
          <a:prstGeom prst="rect">
            <a:avLst/>
          </a:prstGeom>
          <a:noFill/>
        </p:spPr>
      </p:pic>
    </p:spTree>
    <p:extLst>
      <p:ext uri="{BB962C8B-B14F-4D97-AF65-F5344CB8AC3E}">
        <p14:creationId xmlns:p14="http://schemas.microsoft.com/office/powerpoint/2010/main" val="2671312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5" y="4199399"/>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5" y="5830377"/>
            <a:ext cx="4946316" cy="226715"/>
          </a:xfrm>
        </p:spPr>
        <p:txBody>
          <a:bodyPr/>
          <a:lstStyle>
            <a:lvl1pPr>
              <a:defRPr sz="2400">
                <a:ln>
                  <a:noFill/>
                </a:ln>
                <a:solidFill>
                  <a:schemeClr val="bg1"/>
                </a:solidFill>
                <a:latin typeface="Arial"/>
                <a:cs typeface="Arial"/>
              </a:defRPr>
            </a:lvl1pPr>
          </a:lstStyle>
          <a:p>
            <a:fld id="{D334613F-07B6-704A-9C2B-66DC015AADC9}" type="datetime1">
              <a:rPr lang="en-ZA" smtClean="0"/>
              <a:pPr/>
              <a:t>2025/07/30</a:t>
            </a:fld>
            <a:endParaRPr lang="en-ZA" dirty="0"/>
          </a:p>
        </p:txBody>
      </p:sp>
      <p:cxnSp>
        <p:nvCxnSpPr>
          <p:cNvPr id="48" name="Straight Connector 47"/>
          <p:cNvCxnSpPr/>
          <p:nvPr userDrawn="1"/>
        </p:nvCxnSpPr>
        <p:spPr>
          <a:xfrm>
            <a:off x="7200725"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5" y="5276462"/>
            <a:ext cx="4946316" cy="443815"/>
          </a:xfrm>
        </p:spPr>
        <p:txBody>
          <a:bodyPr lIns="108000" rIns="108000" anchor="ctr"/>
          <a:lstStyle>
            <a:lvl1pPr marL="0" indent="0" algn="l">
              <a:buNone/>
              <a:defRPr>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dirty="0"/>
              <a:t>Presenter</a:t>
            </a:r>
            <a:endParaRPr lang="en-ZA" dirty="0"/>
          </a:p>
        </p:txBody>
      </p:sp>
      <p:grpSp>
        <p:nvGrpSpPr>
          <p:cNvPr id="44" name="Group 43"/>
          <p:cNvGrpSpPr/>
          <p:nvPr userDrawn="1"/>
        </p:nvGrpSpPr>
        <p:grpSpPr>
          <a:xfrm>
            <a:off x="-783091"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867" dirty="0">
                  <a:solidFill>
                    <a:schemeClr val="bg1">
                      <a:lumMod val="85000"/>
                    </a:scheme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4800" dirty="0">
                  <a:solidFill>
                    <a:schemeClr val="bg1">
                      <a:lumMod val="85000"/>
                    </a:scheme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8266"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1867" dirty="0">
                  <a:solidFill>
                    <a:schemeClr val="bg1">
                      <a:lumMod val="85000"/>
                    </a:scheme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dirty="0">
                  <a:solidFill>
                    <a:schemeClr val="bg1">
                      <a:lumMod val="85000"/>
                    </a:schemeClr>
                  </a:solidFill>
                  <a:latin typeface="Futura"/>
                  <a:cs typeface="Futura"/>
                </a:rPr>
                <a:t>ontology</a:t>
              </a:r>
              <a:endParaRPr lang="en-ZA" sz="2133" dirty="0">
                <a:solidFill>
                  <a:schemeClr val="bg1">
                    <a:lumMod val="85000"/>
                  </a:scheme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Futura"/>
                  <a:cs typeface="Futura"/>
                </a:rPr>
                <a:t>integration</a:t>
              </a:r>
              <a:endParaRPr lang="en-ZA" sz="2133" dirty="0">
                <a:solidFill>
                  <a:schemeClr val="bg1">
                    <a:lumMod val="85000"/>
                  </a:scheme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333" dirty="0">
                  <a:solidFill>
                    <a:schemeClr val="bg1">
                      <a:lumMod val="85000"/>
                    </a:scheme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ound Diagonal Corner Rectangle 3"/>
          <p:cNvSpPr/>
          <p:nvPr userDrawn="1"/>
        </p:nvSpPr>
        <p:spPr>
          <a:xfrm>
            <a:off x="10407080" y="1"/>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algn="ctr"/>
            <a:endParaRPr lang="en-ZA" sz="1600" dirty="0">
              <a:solidFill>
                <a:schemeClr val="tx1"/>
              </a:solidFill>
              <a:latin typeface="Arial"/>
              <a:cs typeface="Arial"/>
            </a:endParaRPr>
          </a:p>
        </p:txBody>
      </p:sp>
      <p:pic>
        <p:nvPicPr>
          <p:cNvPr id="76" name="Picture 7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21890" y="10497"/>
            <a:ext cx="2355300" cy="1167319"/>
          </a:xfrm>
          <a:prstGeom prst="rect">
            <a:avLst/>
          </a:prstGeom>
          <a:effectLst/>
        </p:spPr>
      </p:pic>
    </p:spTree>
    <p:extLst>
      <p:ext uri="{BB962C8B-B14F-4D97-AF65-F5344CB8AC3E}">
        <p14:creationId xmlns:p14="http://schemas.microsoft.com/office/powerpoint/2010/main" val="14149928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 name="Date Placeholder 3"/>
          <p:cNvSpPr>
            <a:spLocks noGrp="1"/>
          </p:cNvSpPr>
          <p:nvPr>
            <p:ph type="dt" sz="half" idx="10"/>
          </p:nvPr>
        </p:nvSpPr>
        <p:spPr>
          <a:xfrm>
            <a:off x="241925" y="6608265"/>
            <a:ext cx="2844800" cy="226715"/>
          </a:xfrm>
        </p:spPr>
        <p:txBody>
          <a:bodyPr/>
          <a:lstStyle>
            <a:lvl1pPr>
              <a:defRPr>
                <a:solidFill>
                  <a:schemeClr val="accent1">
                    <a:lumMod val="50000"/>
                  </a:schemeClr>
                </a:solidFill>
              </a:defRPr>
            </a:lvl1pPr>
          </a:lstStyle>
          <a:p>
            <a:fld id="{DFF327E2-E867-9C47-9431-7F284F51CFF2}" type="datetime1">
              <a:rPr lang="en-ZA" smtClean="0"/>
              <a:pPr/>
              <a:t>2025/07/30</a:t>
            </a:fld>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7" name="직사각형 2"/>
          <p:cNvSpPr/>
          <p:nvPr userDrawn="1"/>
        </p:nvSpPr>
        <p:spPr>
          <a:xfrm>
            <a:off x="4593594"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직사각형 2"/>
          <p:cNvSpPr/>
          <p:nvPr userDrawn="1"/>
        </p:nvSpPr>
        <p:spPr>
          <a:xfrm>
            <a:off x="4593593" y="3537482"/>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400"/>
          </a:p>
        </p:txBody>
      </p:sp>
      <p:sp>
        <p:nvSpPr>
          <p:cNvPr id="11" name="직사각형 2"/>
          <p:cNvSpPr/>
          <p:nvPr userDrawn="1"/>
        </p:nvSpPr>
        <p:spPr>
          <a:xfrm>
            <a:off x="-4800" y="385989"/>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4" name="Title 1"/>
          <p:cNvSpPr>
            <a:spLocks noGrp="1"/>
          </p:cNvSpPr>
          <p:nvPr>
            <p:ph type="ctrTitle" hasCustomPrompt="1"/>
          </p:nvPr>
        </p:nvSpPr>
        <p:spPr>
          <a:xfrm>
            <a:off x="4697349" y="3644012"/>
            <a:ext cx="7390900" cy="1755525"/>
          </a:xfrm>
        </p:spPr>
        <p:txBody>
          <a:bodyPr>
            <a:normAutofit/>
          </a:bodyPr>
          <a:lstStyle>
            <a:lvl1pPr algn="r">
              <a:defRPr sz="5333">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78485" y="6625277"/>
            <a:ext cx="197295" cy="19729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59763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03"/>
            <a:ext cx="5752475" cy="5582471"/>
          </a:xfrm>
        </p:spPr>
        <p:txBody>
          <a:bodyPr>
            <a:normAutofit/>
          </a:bodyPr>
          <a:lstStyle>
            <a:lvl1pPr>
              <a:defRPr sz="2933"/>
            </a:lvl1pPr>
            <a:lvl2pPr>
              <a:defRPr sz="2933"/>
            </a:lvl2pPr>
            <a:lvl3pPr>
              <a:defRPr sz="2933"/>
            </a:lvl3pPr>
            <a:lvl4pPr>
              <a:defRPr sz="2933"/>
            </a:lvl4pPr>
            <a:lvl5pPr>
              <a:defRPr sz="2933"/>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Content Placeholder 3"/>
          <p:cNvSpPr>
            <a:spLocks noGrp="1"/>
          </p:cNvSpPr>
          <p:nvPr>
            <p:ph sz="half" idx="2"/>
          </p:nvPr>
        </p:nvSpPr>
        <p:spPr>
          <a:xfrm>
            <a:off x="6197600" y="826603"/>
            <a:ext cx="5717195" cy="5582471"/>
          </a:xfrm>
        </p:spPr>
        <p:txBody>
          <a:bodyPr>
            <a:normAutofit/>
          </a:bodyPr>
          <a:lstStyle>
            <a:lvl1pPr>
              <a:defRPr sz="2933"/>
            </a:lvl1pPr>
            <a:lvl2pPr>
              <a:defRPr sz="2933"/>
            </a:lvl2pPr>
            <a:lvl3pPr>
              <a:defRPr sz="2933"/>
            </a:lvl3pPr>
            <a:lvl4pPr>
              <a:defRPr sz="2933"/>
            </a:lvl4pPr>
            <a:lvl5pPr>
              <a:defRPr sz="2933"/>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5" name="Date Placeholder 4"/>
          <p:cNvSpPr>
            <a:spLocks noGrp="1"/>
          </p:cNvSpPr>
          <p:nvPr>
            <p:ph type="dt" sz="half" idx="10"/>
          </p:nvPr>
        </p:nvSpPr>
        <p:spPr/>
        <p:txBody>
          <a:bodyPr/>
          <a:lstStyle/>
          <a:p>
            <a:fld id="{4EADB48D-BB3B-3148-875C-B9B599EB8764}" type="datetime1">
              <a:rPr lang="en-ZA" smtClean="0"/>
              <a:t>2025/07/30</a:t>
            </a:fld>
            <a:endParaRPr lang="en-ZA" dirty="0"/>
          </a:p>
        </p:txBody>
      </p:sp>
      <p:sp>
        <p:nvSpPr>
          <p:cNvPr id="6" name="Footer Placeholder 5"/>
          <p:cNvSpPr>
            <a:spLocks noGrp="1"/>
          </p:cNvSpPr>
          <p:nvPr>
            <p:ph type="ftr" sz="quarter" idx="11"/>
          </p:nvPr>
        </p:nvSpPr>
        <p:spPr/>
        <p:txBody>
          <a:bodyPr/>
          <a:lstStyle/>
          <a:p>
            <a:r>
              <a:rPr lang="en-ZA" dirty="0"/>
              <a:t>www.piloggroup.com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8"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9270118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3CF61845-9CCF-6A43-BA9B-CD2030C288A7}" type="datetime1">
              <a:rPr lang="en-ZA" smtClean="0"/>
              <a:t>2025/07/30</a:t>
            </a:fld>
            <a:endParaRPr lang="en-ZA" dirty="0"/>
          </a:p>
        </p:txBody>
      </p:sp>
      <p:sp>
        <p:nvSpPr>
          <p:cNvPr id="4" name="Footer Placeholder 3"/>
          <p:cNvSpPr>
            <a:spLocks noGrp="1"/>
          </p:cNvSpPr>
          <p:nvPr>
            <p:ph type="ftr" sz="quarter" idx="11"/>
          </p:nvPr>
        </p:nvSpPr>
        <p:spPr/>
        <p:txBody>
          <a:bodyPr/>
          <a:lstStyle/>
          <a:p>
            <a:r>
              <a:rPr lang="en-ZA" dirty="0"/>
              <a:t>www.piloggroup.com</a:t>
            </a:r>
          </a:p>
        </p:txBody>
      </p:sp>
      <p:sp>
        <p:nvSpPr>
          <p:cNvPr id="5" name="Slide Number Placeholder 4"/>
          <p:cNvSpPr>
            <a:spLocks noGrp="1"/>
          </p:cNvSpPr>
          <p:nvPr>
            <p:ph type="sldNum" sz="quarter" idx="12"/>
          </p:nvPr>
        </p:nvSpPr>
        <p:spPr/>
        <p:txBody>
          <a:bodyPr/>
          <a:lstStyle/>
          <a:p>
            <a:fld id="{F79FC5F6-1581-D948-A184-FDB0977145C6}" type="slidenum">
              <a:rPr lang="en-ZA" smtClean="0"/>
              <a:t>‹#›</a:t>
            </a:fld>
            <a:endParaRPr lang="en-ZA" dirty="0"/>
          </a:p>
        </p:txBody>
      </p:sp>
      <p:sp>
        <p:nvSpPr>
          <p:cNvPr id="6"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rgbClr val="08234E"/>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4432898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6000" rIns="36000">
            <a:normAutofit/>
          </a:bodyPr>
          <a:lstStyle>
            <a:lvl1pPr>
              <a:defRPr sz="2933"/>
            </a:lvl1pPr>
            <a:lvl2pPr>
              <a:defRPr sz="2933"/>
            </a:lvl2pPr>
            <a:lvl3pPr>
              <a:defRPr sz="2933"/>
            </a:lvl3pPr>
            <a:lvl4pPr>
              <a:defRPr sz="2933"/>
            </a:lvl4pPr>
            <a:lvl5pPr>
              <a:defRPr sz="2933"/>
            </a:lvl5pPr>
            <a:lvl6pPr>
              <a:defRPr sz="2667"/>
            </a:lvl6pPr>
            <a:lvl7pPr>
              <a:defRPr sz="2667"/>
            </a:lvl7pPr>
            <a:lvl8pPr>
              <a:defRPr sz="2667"/>
            </a:lvl8pPr>
            <a:lvl9pPr>
              <a:defRPr sz="2667"/>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Text Placeholder 3"/>
          <p:cNvSpPr>
            <a:spLocks noGrp="1"/>
          </p:cNvSpPr>
          <p:nvPr>
            <p:ph type="body" sz="half" idx="2"/>
          </p:nvPr>
        </p:nvSpPr>
        <p:spPr>
          <a:xfrm>
            <a:off x="266881" y="846758"/>
            <a:ext cx="4353804" cy="5591513"/>
          </a:xfrm>
        </p:spPr>
        <p:txBody>
          <a:bodyPr lIns="36000" rIns="36000">
            <a:normAutofit/>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0847C5FB-70AD-CA4B-B89C-7DA2A479DE54}" type="datetime1">
              <a:rPr lang="en-ZA" smtClean="0"/>
              <a:t>2025/07/30</a:t>
            </a:fld>
            <a:endParaRPr lang="en-ZA" dirty="0"/>
          </a:p>
        </p:txBody>
      </p:sp>
      <p:sp>
        <p:nvSpPr>
          <p:cNvPr id="6" name="Footer Placeholder 5"/>
          <p:cNvSpPr>
            <a:spLocks noGrp="1"/>
          </p:cNvSpPr>
          <p:nvPr>
            <p:ph type="ftr" sz="quarter" idx="11"/>
          </p:nvPr>
        </p:nvSpPr>
        <p:spPr/>
        <p:txBody>
          <a:bodyPr/>
          <a:lstStyle/>
          <a:p>
            <a:r>
              <a:rPr lang="en-ZA" dirty="0"/>
              <a:t>www.piloggroup.com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10" name="Title Placeholder 1"/>
          <p:cNvSpPr>
            <a:spLocks noGrp="1"/>
          </p:cNvSpPr>
          <p:nvPr>
            <p:ph type="title"/>
          </p:nvPr>
        </p:nvSpPr>
        <p:spPr>
          <a:xfrm>
            <a:off x="241926" y="1"/>
            <a:ext cx="11672869" cy="826603"/>
          </a:xfrm>
          <a:prstGeom prst="rect">
            <a:avLst/>
          </a:prstGeom>
        </p:spPr>
        <p:txBody>
          <a:bodyPr vert="horz" lIns="91440" tIns="0" rIns="91440" bIns="0" rtlCol="0" anchor="ctr">
            <a:normAutofit/>
          </a:bodyPr>
          <a:lstStyle/>
          <a:p>
            <a:r>
              <a:rPr lang="en-GB" dirty="0"/>
              <a:t>Header</a:t>
            </a:r>
            <a:endParaRPr lang="en-ZA" dirty="0"/>
          </a:p>
        </p:txBody>
      </p:sp>
      <p:sp>
        <p:nvSpPr>
          <p:cNvPr id="8"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0219610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t>2025/07/30</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t>‹#›</a:t>
            </a:fld>
            <a:endParaRPr lang="en-ZA" dirty="0"/>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5" b="1" baseline="0">
                <a:solidFill>
                  <a:schemeClr val="accent1">
                    <a:lumMod val="50000"/>
                  </a:schemeClr>
                </a:solidFill>
              </a:defRPr>
            </a:lvl1pPr>
            <a:lvl2pPr>
              <a:defRPr sz="1335">
                <a:solidFill>
                  <a:srgbClr val="000000"/>
                </a:solidFill>
              </a:defRPr>
            </a:lvl2pPr>
            <a:lvl3pPr>
              <a:defRPr sz="1335">
                <a:solidFill>
                  <a:srgbClr val="000000"/>
                </a:solidFill>
              </a:defRPr>
            </a:lvl3pPr>
            <a:lvl4pPr>
              <a:defRPr sz="1335">
                <a:solidFill>
                  <a:srgbClr val="000000"/>
                </a:solidFill>
              </a:defRPr>
            </a:lvl4pPr>
            <a:lvl5pPr>
              <a:defRPr sz="1335">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4272621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2025/07/30</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6839231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2025/07/30</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t>www.piloggroup.com</a:t>
            </a:r>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2226574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0655" y="282955"/>
            <a:ext cx="11550688" cy="482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chemeClr val="bg1"/>
                </a:solidFill>
                <a:latin typeface="Arial MT"/>
                <a:cs typeface="Arial MT"/>
              </a:defRPr>
            </a:lvl1pPr>
          </a:lstStyle>
          <a:p>
            <a:pPr marL="12700">
              <a:lnSpc>
                <a:spcPts val="1870"/>
              </a:lnSpc>
            </a:pPr>
            <a:r>
              <a:rPr spc="-5" dirty="0"/>
              <a:t>PiLo</a:t>
            </a:r>
            <a:r>
              <a:rPr dirty="0"/>
              <a:t>g</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7/30/2025</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Calibri" panose="020F0502020204030204"/>
                <a:cs typeface="Calibri" panose="020F0502020204030204"/>
              </a:defRPr>
            </a:lvl1pPr>
          </a:lstStyle>
          <a:p>
            <a:pPr marL="3810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13370070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099471" y="6698257"/>
            <a:ext cx="730711" cy="128588"/>
          </a:xfrm>
        </p:spPr>
        <p:txBody>
          <a:bodyPr/>
          <a:lstStyle>
            <a:lvl1pPr>
              <a:defRPr/>
            </a:lvl1p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lvl1pPr>
              <a:defRPr/>
            </a:lvl1pPr>
          </a:lstStyle>
          <a:p>
            <a:r>
              <a:rPr lang="en-US" dirty="0"/>
              <a:t>Click to edit Master title style</a:t>
            </a:r>
            <a:endParaRPr lang="en-AU" dirty="0"/>
          </a:p>
        </p:txBody>
      </p:sp>
      <p:sp>
        <p:nvSpPr>
          <p:cNvPr id="6" name="Text Placeholder 16"/>
          <p:cNvSpPr>
            <a:spLocks noGrp="1"/>
          </p:cNvSpPr>
          <p:nvPr>
            <p:ph type="body" sz="quarter" idx="10"/>
          </p:nvPr>
        </p:nvSpPr>
        <p:spPr>
          <a:xfrm>
            <a:off x="465320" y="1163369"/>
            <a:ext cx="11258182"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8" name="Footer Placeholder 4"/>
          <p:cNvSpPr>
            <a:spLocks noGrp="1"/>
          </p:cNvSpPr>
          <p:nvPr>
            <p:ph type="ftr" sz="quarter" idx="13"/>
          </p:nvPr>
        </p:nvSpPr>
        <p:spPr>
          <a:xfrm flipH="1">
            <a:off x="465320" y="6673879"/>
            <a:ext cx="5577478" cy="161888"/>
          </a:xfrm>
        </p:spPr>
        <p:txBody>
          <a:bodyPr/>
          <a:lstStyle>
            <a:lvl1pPr>
              <a:defRPr/>
            </a:lvl1pPr>
          </a:lstStyle>
          <a:p>
            <a:r>
              <a:rPr lang="en-US"/>
              <a:t>Copyright © 2017 Accenture  All rights reserved.</a:t>
            </a:r>
            <a:endParaRPr lang="en-GB" dirty="0"/>
          </a:p>
        </p:txBody>
      </p:sp>
    </p:spTree>
    <p:extLst>
      <p:ext uri="{BB962C8B-B14F-4D97-AF65-F5344CB8AC3E}">
        <p14:creationId xmlns:p14="http://schemas.microsoft.com/office/powerpoint/2010/main" val="1802259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p:txBody>
          <a:bodyPr/>
          <a:lstStyle/>
          <a:p>
            <a:fld id="{A7584394-88CC-B645-ADA0-14DB49DE12D9}" type="datetime1">
              <a:rPr lang="en-ZA" smtClean="0">
                <a:solidFill>
                  <a:prstClr val="white"/>
                </a:solidFill>
              </a:rPr>
              <a:t>2025/07/30</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dirty="0">
                <a:solidFill>
                  <a:srgbClr val="1F497D"/>
                </a:solidFill>
              </a:rPr>
              <a:t>www.pilogint.com</a:t>
            </a:r>
          </a:p>
        </p:txBody>
      </p:sp>
      <p:sp>
        <p:nvSpPr>
          <p:cNvPr id="6" name="Slide Number Placeholder 5"/>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38914323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Content + Subhead">
    <p:spTree>
      <p:nvGrpSpPr>
        <p:cNvPr id="1" name=""/>
        <p:cNvGrpSpPr/>
        <p:nvPr/>
      </p:nvGrpSpPr>
      <p:grpSpPr>
        <a:xfrm>
          <a:off x="0" y="0"/>
          <a:ext cx="0" cy="0"/>
          <a:chOff x="0" y="0"/>
          <a:chExt cx="0" cy="0"/>
        </a:xfrm>
      </p:grpSpPr>
      <p:sp>
        <p:nvSpPr>
          <p:cNvPr id="4" name="Title 3"/>
          <p:cNvSpPr>
            <a:spLocks noGrp="1"/>
          </p:cNvSpPr>
          <p:nvPr>
            <p:ph type="title"/>
          </p:nvPr>
        </p:nvSpPr>
        <p:spPr>
          <a:xfrm>
            <a:off x="612648" y="365126"/>
            <a:ext cx="10741152" cy="747256"/>
          </a:xfrm>
        </p:spPr>
        <p:txBody>
          <a:bodyPr/>
          <a:lstStyle/>
          <a:p>
            <a:r>
              <a:rPr lang="en-US" dirty="0"/>
              <a:t>Click to edit Master title style</a:t>
            </a:r>
          </a:p>
        </p:txBody>
      </p:sp>
      <p:sp>
        <p:nvSpPr>
          <p:cNvPr id="7" name="Text Placeholder 6"/>
          <p:cNvSpPr>
            <a:spLocks noGrp="1"/>
          </p:cNvSpPr>
          <p:nvPr>
            <p:ph type="body" sz="quarter" idx="13"/>
          </p:nvPr>
        </p:nvSpPr>
        <p:spPr>
          <a:xfrm>
            <a:off x="621792" y="1819656"/>
            <a:ext cx="10732008" cy="4219808"/>
          </a:xfrm>
        </p:spPr>
        <p:txBody>
          <a:bodyPr vert="horz" lIns="0" tIns="0" rIns="0" bIns="0" rtlCol="0">
            <a:noAutofit/>
          </a:bodyPr>
          <a:lstStyle>
            <a:lvl1pPr>
              <a:defRPr lang="en-US" sz="2000" dirty="0" smtClean="0"/>
            </a:lvl1pPr>
            <a:lvl2pPr marL="137160">
              <a:defRPr lang="en-US" sz="1800" dirty="0" smtClean="0"/>
            </a:lvl2pPr>
            <a:lvl3pPr marL="274320">
              <a:defRPr lang="en-US" sz="1600" dirty="0" smtClean="0"/>
            </a:lvl3pPr>
            <a:lvl4pPr>
              <a:defRPr lang="en-US" sz="1400" b="0" dirty="0" smtClean="0"/>
            </a:lvl4pPr>
            <a:lvl5pPr>
              <a:defRPr lang="en-US" sz="1400" b="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4"/>
          </p:nvPr>
        </p:nvSpPr>
        <p:spPr>
          <a:xfrm>
            <a:off x="621792" y="1179957"/>
            <a:ext cx="10732008" cy="438531"/>
          </a:xfrm>
        </p:spPr>
        <p:txBody>
          <a:bodyPr>
            <a:noAutofit/>
          </a:bodyPr>
          <a:lstStyle>
            <a:lvl1pPr marL="0" indent="0">
              <a:buNone/>
              <a:defRPr sz="2400">
                <a:solidFill>
                  <a:srgbClr val="DE5010"/>
                </a:solidFill>
              </a:defRPr>
            </a:lvl1pPr>
          </a:lstStyle>
          <a:p>
            <a:pPr lvl="0"/>
            <a:r>
              <a:rPr lang="en-US" dirty="0"/>
              <a:t>Click to edit Master text styles</a:t>
            </a:r>
          </a:p>
        </p:txBody>
      </p:sp>
      <p:sp>
        <p:nvSpPr>
          <p:cNvPr id="6" name="Slide Number Placeholder 2"/>
          <p:cNvSpPr>
            <a:spLocks noGrp="1"/>
          </p:cNvSpPr>
          <p:nvPr>
            <p:ph type="sldNum" sz="quarter" idx="12"/>
          </p:nvPr>
        </p:nvSpPr>
        <p:spPr>
          <a:xfrm>
            <a:off x="11099471" y="6698257"/>
            <a:ext cx="730711" cy="128588"/>
          </a:xfrm>
        </p:spPr>
        <p:txBody>
          <a:bodyPr/>
          <a:lstStyle>
            <a:lvl1pPr>
              <a:defRPr/>
            </a:lvl1pPr>
          </a:lstStyle>
          <a:p>
            <a:pPr>
              <a:defRPr/>
            </a:pPr>
            <a:fld id="{90CBDC3A-D49F-4631-A8C7-55D59B33E5FA}" type="slidenum">
              <a:rPr lang="en-US" smtClean="0"/>
              <a:pPr>
                <a:defRPr/>
              </a:pPr>
              <a:t>‹#›</a:t>
            </a:fld>
            <a:endParaRPr lang="en-US" dirty="0"/>
          </a:p>
        </p:txBody>
      </p:sp>
      <p:sp>
        <p:nvSpPr>
          <p:cNvPr id="8" name="Footer Placeholder 4"/>
          <p:cNvSpPr>
            <a:spLocks noGrp="1"/>
          </p:cNvSpPr>
          <p:nvPr>
            <p:ph type="ftr" sz="quarter" idx="15"/>
          </p:nvPr>
        </p:nvSpPr>
        <p:spPr>
          <a:xfrm flipH="1">
            <a:off x="465320" y="6673879"/>
            <a:ext cx="5577478" cy="161888"/>
          </a:xfrm>
        </p:spPr>
        <p:txBody>
          <a:bodyPr/>
          <a:lstStyle>
            <a:lvl1pPr>
              <a:defRPr/>
            </a:lvl1pPr>
          </a:lstStyle>
          <a:p>
            <a:r>
              <a:rPr lang="en-US" dirty="0"/>
              <a:t>Copyright © 2017 Accenture  All rights reserved.</a:t>
            </a:r>
            <a:endParaRPr lang="en-GB" dirty="0"/>
          </a:p>
        </p:txBody>
      </p:sp>
    </p:spTree>
    <p:extLst>
      <p:ext uri="{BB962C8B-B14F-4D97-AF65-F5344CB8AC3E}">
        <p14:creationId xmlns:p14="http://schemas.microsoft.com/office/powerpoint/2010/main" val="11099581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3A1C593-65D0-4073-BCC9-577B9352EA97}" type="datetimeFigureOut">
              <a:rPr lang="en-US" smtClean="0"/>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
        <p:nvSpPr>
          <p:cNvPr id="2" name="Rectangles 1"/>
          <p:cNvSpPr/>
          <p:nvPr userDrawn="1"/>
        </p:nvSpPr>
        <p:spPr>
          <a:xfrm>
            <a:off x="539115" y="2330450"/>
            <a:ext cx="11244580" cy="3598545"/>
          </a:xfrm>
          <a:prstGeom prst="rect">
            <a:avLst/>
          </a:prstGeom>
          <a:solidFill>
            <a:schemeClr val="bg1"/>
          </a:solidFill>
          <a:ln>
            <a:noFill/>
          </a:ln>
          <a:effectLst>
            <a:outerShdw blurRad="711200" sx="96000" sy="96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6266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3B7C13-13C5-4948-8CBE-695581C9B9D4}" type="datetimeFigureOut">
              <a:rPr lang="en-IN" smtClean="0"/>
              <a:t>30-07-2025</a:t>
            </a:fld>
            <a:endParaRPr lang="en-IN"/>
          </a:p>
        </p:txBody>
      </p:sp>
    </p:spTree>
    <p:extLst>
      <p:ext uri="{BB962C8B-B14F-4D97-AF65-F5344CB8AC3E}">
        <p14:creationId xmlns:p14="http://schemas.microsoft.com/office/powerpoint/2010/main" val="9401551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2025/07/30</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4824611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 Lines Cove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r="3440" b="23084"/>
          <a:stretch/>
        </p:blipFill>
        <p:spPr>
          <a:xfrm>
            <a:off x="4815840" y="3237924"/>
            <a:ext cx="7376160" cy="3620076"/>
          </a:xfrm>
          <a:prstGeom prst="rect">
            <a:avLst/>
          </a:prstGeom>
        </p:spPr>
      </p:pic>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2222" r="5621"/>
          <a:stretch/>
        </p:blipFill>
        <p:spPr>
          <a:xfrm>
            <a:off x="0" y="2185416"/>
            <a:ext cx="12192000" cy="3845977"/>
          </a:xfrm>
          <a:prstGeom prst="rect">
            <a:avLst/>
          </a:prstGeom>
        </p:spPr>
      </p:pic>
      <p:sp>
        <p:nvSpPr>
          <p:cNvPr id="22" name="Text Placeholder 35"/>
          <p:cNvSpPr>
            <a:spLocks noGrp="1"/>
          </p:cNvSpPr>
          <p:nvPr>
            <p:ph type="body" sz="quarter" idx="11" hasCustomPrompt="1"/>
          </p:nvPr>
        </p:nvSpPr>
        <p:spPr>
          <a:xfrm>
            <a:off x="727910" y="2855157"/>
            <a:ext cx="5925346" cy="181244"/>
          </a:xfrm>
          <a:prstGeom prst="rect">
            <a:avLst/>
          </a:prstGeom>
        </p:spPr>
        <p:txBody>
          <a:bodyPr lIns="0" tIns="0" rIns="0" bIns="0">
            <a:noAutofit/>
          </a:bodyPr>
          <a:lstStyle>
            <a:lvl1pPr marL="0" marR="0" indent="0" algn="l" defTabSz="1160922" rtl="0" eaLnBrk="1" fontAlgn="base" latinLnBrk="0" hangingPunct="1">
              <a:lnSpc>
                <a:spcPct val="100000"/>
              </a:lnSpc>
              <a:spcBef>
                <a:spcPct val="0"/>
              </a:spcBef>
              <a:spcAft>
                <a:spcPct val="0"/>
              </a:spcAft>
              <a:buClr>
                <a:schemeClr val="tx1"/>
              </a:buClr>
              <a:buSzTx/>
              <a:buFont typeface="Arial" pitchFamily="34" charset="0"/>
              <a:buNone/>
              <a:tabLst/>
              <a:defRPr sz="1200" cap="all" baseline="0">
                <a:solidFill>
                  <a:schemeClr val="tx1"/>
                </a:solidFill>
                <a:latin typeface="SABIC Typeface Headline" panose="020B0603060202020204" pitchFamily="34" charset="0"/>
                <a:cs typeface="SABIC Typeface Headline" panose="020B0603060202020204" pitchFamily="34" charset="0"/>
              </a:defRPr>
            </a:lvl1pPr>
            <a:lvl2pPr>
              <a:defRPr sz="1143" cap="all" baseline="0">
                <a:solidFill>
                  <a:schemeClr val="tx1"/>
                </a:solidFill>
              </a:defRPr>
            </a:lvl2pPr>
            <a:lvl3pPr>
              <a:defRPr sz="1143" cap="all" baseline="0">
                <a:solidFill>
                  <a:schemeClr val="tx1"/>
                </a:solidFill>
              </a:defRPr>
            </a:lvl3pPr>
            <a:lvl4pPr>
              <a:defRPr sz="1143" cap="all" baseline="0">
                <a:solidFill>
                  <a:schemeClr val="tx1"/>
                </a:solidFill>
              </a:defRPr>
            </a:lvl4pPr>
            <a:lvl5pPr>
              <a:defRPr sz="1143" cap="all" baseline="0">
                <a:solidFill>
                  <a:schemeClr val="tx1"/>
                </a:solidFill>
              </a:defRPr>
            </a:lvl5pPr>
          </a:lstStyle>
          <a:p>
            <a:pPr lvl="0"/>
            <a:r>
              <a:rPr lang="en-US" dirty="0"/>
              <a:t>Short Subhead all caps (12pt regular) optional</a:t>
            </a:r>
            <a:endParaRPr lang="ar-SA" dirty="0"/>
          </a:p>
        </p:txBody>
      </p:sp>
      <p:sp>
        <p:nvSpPr>
          <p:cNvPr id="27" name="Text Placeholder 26"/>
          <p:cNvSpPr>
            <a:spLocks noGrp="1"/>
          </p:cNvSpPr>
          <p:nvPr>
            <p:ph type="body" sz="quarter" idx="18" hasCustomPrompt="1"/>
          </p:nvPr>
        </p:nvSpPr>
        <p:spPr>
          <a:xfrm>
            <a:off x="727911" y="3881481"/>
            <a:ext cx="5925345" cy="171730"/>
          </a:xfrm>
        </p:spPr>
        <p:txBody>
          <a:bodyPr/>
          <a:lstStyle>
            <a:lvl1pPr marL="0" marR="0" indent="0" algn="l" defTabSz="1160922" rtl="0" eaLnBrk="1" fontAlgn="base" latinLnBrk="0" hangingPunct="1">
              <a:lnSpc>
                <a:spcPct val="100000"/>
              </a:lnSpc>
              <a:spcBef>
                <a:spcPct val="0"/>
              </a:spcBef>
              <a:spcAft>
                <a:spcPct val="0"/>
              </a:spcAft>
              <a:buClr>
                <a:schemeClr val="tx1"/>
              </a:buClr>
              <a:buSzTx/>
              <a:buFont typeface="Arial" pitchFamily="34" charset="0"/>
              <a:buNone/>
              <a:tabLst/>
              <a:defRPr sz="1000" cap="all" baseline="0">
                <a:solidFill>
                  <a:schemeClr val="accent4"/>
                </a:solidFill>
              </a:defRPr>
            </a:lvl1pPr>
          </a:lstStyle>
          <a:p>
            <a:pPr marL="0" marR="0" lvl="0" indent="0" algn="l" defTabSz="1160922" rtl="0" eaLnBrk="1" fontAlgn="base" latinLnBrk="0" hangingPunct="1">
              <a:lnSpc>
                <a:spcPct val="100000"/>
              </a:lnSpc>
              <a:spcBef>
                <a:spcPct val="0"/>
              </a:spcBef>
              <a:spcAft>
                <a:spcPct val="0"/>
              </a:spcAft>
              <a:buClr>
                <a:schemeClr val="tx1"/>
              </a:buClr>
              <a:buSzTx/>
              <a:buFont typeface="Arial" pitchFamily="34" charset="0"/>
              <a:buNone/>
              <a:tabLst/>
              <a:defRPr/>
            </a:pPr>
            <a:r>
              <a:rPr lang="en-US" dirty="0"/>
              <a:t>Confidential marks all caps (10pt light)</a:t>
            </a:r>
          </a:p>
        </p:txBody>
      </p:sp>
      <p:sp>
        <p:nvSpPr>
          <p:cNvPr id="26" name="Text Placeholder 5"/>
          <p:cNvSpPr>
            <a:spLocks noGrp="1"/>
          </p:cNvSpPr>
          <p:nvPr>
            <p:ph type="body" sz="quarter" idx="15" hasCustomPrompt="1"/>
          </p:nvPr>
        </p:nvSpPr>
        <p:spPr>
          <a:xfrm>
            <a:off x="727762" y="3423350"/>
            <a:ext cx="5925495" cy="446795"/>
          </a:xfrm>
        </p:spPr>
        <p:txBody>
          <a:bodyPr vert="horz" wrap="square" lIns="0" tIns="0" rIns="0" bIns="0" rtlCol="0">
            <a:noAutofit/>
          </a:bodyPr>
          <a:lstStyle>
            <a:lvl1pPr algn="l" rtl="0">
              <a:defRPr lang="en-US" sz="1000" dirty="0">
                <a:solidFill>
                  <a:schemeClr val="tx1"/>
                </a:solidFill>
                <a:latin typeface="+mn-lt"/>
                <a:cs typeface="SABIC Typeface Text Light" panose="020B0303060202020204" pitchFamily="34" charset="0"/>
              </a:defRPr>
            </a:lvl1pPr>
          </a:lstStyle>
          <a:p>
            <a:pPr lvl="0"/>
            <a:r>
              <a:rPr lang="en-US" dirty="0"/>
              <a:t>Author’s Name (10pt light)</a:t>
            </a:r>
            <a:br>
              <a:rPr lang="en-US" dirty="0"/>
            </a:br>
            <a:r>
              <a:rPr lang="en-US" dirty="0"/>
              <a:t>Event, City, Country, Month XX, Year (10pt light)</a:t>
            </a:r>
          </a:p>
        </p:txBody>
      </p:sp>
      <p:pic>
        <p:nvPicPr>
          <p:cNvPr id="24" name="Picture 2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80449" y="514285"/>
            <a:ext cx="1802460" cy="926014"/>
          </a:xfrm>
          <a:prstGeom prst="rect">
            <a:avLst/>
          </a:prstGeom>
        </p:spPr>
      </p:pic>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3523" y="736036"/>
            <a:ext cx="3000895" cy="219444"/>
          </a:xfrm>
          <a:prstGeom prst="rect">
            <a:avLst/>
          </a:prstGeom>
        </p:spPr>
      </p:pic>
      <p:sp>
        <p:nvSpPr>
          <p:cNvPr id="2" name="Title 1"/>
          <p:cNvSpPr>
            <a:spLocks noGrp="1"/>
          </p:cNvSpPr>
          <p:nvPr>
            <p:ph type="title" hasCustomPrompt="1"/>
          </p:nvPr>
        </p:nvSpPr>
        <p:spPr>
          <a:xfrm>
            <a:off x="731520" y="1673352"/>
            <a:ext cx="8961120" cy="1097280"/>
          </a:xfrm>
        </p:spPr>
        <p:txBody>
          <a:bodyPr/>
          <a:lstStyle>
            <a:lvl1pPr>
              <a:defRPr sz="3600">
                <a:solidFill>
                  <a:schemeClr val="accent5"/>
                </a:solidFill>
              </a:defRPr>
            </a:lvl1pPr>
          </a:lstStyle>
          <a:p>
            <a:pPr lvl="0"/>
            <a:r>
              <a:rPr lang="en-US" dirty="0"/>
              <a:t>headline all caps (36pt light) </a:t>
            </a:r>
            <a:br>
              <a:rPr lang="en-US" dirty="0"/>
            </a:br>
            <a:r>
              <a:rPr lang="en-US" dirty="0"/>
              <a:t>two lines maximum</a:t>
            </a:r>
          </a:p>
        </p:txBody>
      </p:sp>
    </p:spTree>
    <p:extLst>
      <p:ext uri="{BB962C8B-B14F-4D97-AF65-F5344CB8AC3E}">
        <p14:creationId xmlns:p14="http://schemas.microsoft.com/office/powerpoint/2010/main" val="27030972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 Lines Cove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r="16532" b="12018"/>
          <a:stretch/>
        </p:blipFill>
        <p:spPr>
          <a:xfrm>
            <a:off x="9204960" y="3527036"/>
            <a:ext cx="2987040" cy="3330964"/>
          </a:xfrm>
          <a:prstGeom prst="rect">
            <a:avLst/>
          </a:prstGeom>
        </p:spPr>
      </p:pic>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r="10044" b="21432"/>
          <a:stretch/>
        </p:blipFill>
        <p:spPr>
          <a:xfrm>
            <a:off x="2255520" y="1746504"/>
            <a:ext cx="9936480" cy="5111496"/>
          </a:xfrm>
          <a:prstGeom prst="rect">
            <a:avLst/>
          </a:prstGeom>
        </p:spPr>
      </p:pic>
      <p:sp>
        <p:nvSpPr>
          <p:cNvPr id="22" name="Text Placeholder 35"/>
          <p:cNvSpPr>
            <a:spLocks noGrp="1"/>
          </p:cNvSpPr>
          <p:nvPr>
            <p:ph type="body" sz="quarter" idx="11" hasCustomPrompt="1"/>
          </p:nvPr>
        </p:nvSpPr>
        <p:spPr>
          <a:xfrm>
            <a:off x="727910" y="3406565"/>
            <a:ext cx="5925346" cy="181244"/>
          </a:xfrm>
          <a:prstGeom prst="rect">
            <a:avLst/>
          </a:prstGeom>
        </p:spPr>
        <p:txBody>
          <a:bodyPr lIns="0" tIns="0" rIns="0" bIns="0">
            <a:noAutofit/>
          </a:bodyPr>
          <a:lstStyle>
            <a:lvl1pPr marL="0" marR="0" indent="0" algn="l" defTabSz="1160922" rtl="0" eaLnBrk="1" fontAlgn="base" latinLnBrk="0" hangingPunct="1">
              <a:lnSpc>
                <a:spcPct val="100000"/>
              </a:lnSpc>
              <a:spcBef>
                <a:spcPct val="0"/>
              </a:spcBef>
              <a:spcAft>
                <a:spcPct val="0"/>
              </a:spcAft>
              <a:buClr>
                <a:schemeClr val="tx1"/>
              </a:buClr>
              <a:buSzTx/>
              <a:buFont typeface="Arial" pitchFamily="34" charset="0"/>
              <a:buNone/>
              <a:tabLst/>
              <a:defRPr sz="1200" cap="all" baseline="0">
                <a:solidFill>
                  <a:schemeClr val="tx1"/>
                </a:solidFill>
                <a:latin typeface="SABIC Typeface Headline" panose="020B0603060202020204" pitchFamily="34" charset="0"/>
                <a:cs typeface="SABIC Typeface Headline" panose="020B0603060202020204" pitchFamily="34" charset="0"/>
              </a:defRPr>
            </a:lvl1pPr>
            <a:lvl2pPr>
              <a:defRPr sz="1143" cap="all" baseline="0">
                <a:solidFill>
                  <a:schemeClr val="tx1"/>
                </a:solidFill>
              </a:defRPr>
            </a:lvl2pPr>
            <a:lvl3pPr>
              <a:defRPr sz="1143" cap="all" baseline="0">
                <a:solidFill>
                  <a:schemeClr val="tx1"/>
                </a:solidFill>
              </a:defRPr>
            </a:lvl3pPr>
            <a:lvl4pPr>
              <a:defRPr sz="1143" cap="all" baseline="0">
                <a:solidFill>
                  <a:schemeClr val="tx1"/>
                </a:solidFill>
              </a:defRPr>
            </a:lvl4pPr>
            <a:lvl5pPr>
              <a:defRPr sz="1143" cap="all" baseline="0">
                <a:solidFill>
                  <a:schemeClr val="tx1"/>
                </a:solidFill>
              </a:defRPr>
            </a:lvl5pPr>
          </a:lstStyle>
          <a:p>
            <a:pPr lvl="0"/>
            <a:r>
              <a:rPr lang="en-US" dirty="0"/>
              <a:t>Short Subhead all caps (12pt regular) optional</a:t>
            </a:r>
            <a:endParaRPr lang="ar-SA" dirty="0"/>
          </a:p>
        </p:txBody>
      </p:sp>
      <p:sp>
        <p:nvSpPr>
          <p:cNvPr id="27" name="Text Placeholder 26"/>
          <p:cNvSpPr>
            <a:spLocks noGrp="1"/>
          </p:cNvSpPr>
          <p:nvPr>
            <p:ph type="body" sz="quarter" idx="18" hasCustomPrompt="1"/>
          </p:nvPr>
        </p:nvSpPr>
        <p:spPr>
          <a:xfrm>
            <a:off x="727911" y="4432889"/>
            <a:ext cx="5925345" cy="171730"/>
          </a:xfrm>
        </p:spPr>
        <p:txBody>
          <a:bodyPr/>
          <a:lstStyle>
            <a:lvl1pPr marL="0" marR="0" indent="0" algn="l" defTabSz="1160922" rtl="0" eaLnBrk="1" fontAlgn="base" latinLnBrk="0" hangingPunct="1">
              <a:lnSpc>
                <a:spcPct val="100000"/>
              </a:lnSpc>
              <a:spcBef>
                <a:spcPct val="0"/>
              </a:spcBef>
              <a:spcAft>
                <a:spcPct val="0"/>
              </a:spcAft>
              <a:buClr>
                <a:schemeClr val="tx1"/>
              </a:buClr>
              <a:buSzTx/>
              <a:buFont typeface="Arial" pitchFamily="34" charset="0"/>
              <a:buNone/>
              <a:tabLst/>
              <a:defRPr sz="1000" cap="all" baseline="0">
                <a:solidFill>
                  <a:schemeClr val="accent4"/>
                </a:solidFill>
              </a:defRPr>
            </a:lvl1pPr>
          </a:lstStyle>
          <a:p>
            <a:pPr marL="0" marR="0" lvl="0" indent="0" algn="l" defTabSz="1160922" rtl="0" eaLnBrk="1" fontAlgn="base" latinLnBrk="0" hangingPunct="1">
              <a:lnSpc>
                <a:spcPct val="100000"/>
              </a:lnSpc>
              <a:spcBef>
                <a:spcPct val="0"/>
              </a:spcBef>
              <a:spcAft>
                <a:spcPct val="0"/>
              </a:spcAft>
              <a:buClr>
                <a:schemeClr val="tx1"/>
              </a:buClr>
              <a:buSzTx/>
              <a:buFont typeface="Arial" pitchFamily="34" charset="0"/>
              <a:buNone/>
              <a:tabLst/>
              <a:defRPr/>
            </a:pPr>
            <a:r>
              <a:rPr lang="en-US" dirty="0"/>
              <a:t>Confidential marks all caps (10pt light)</a:t>
            </a:r>
          </a:p>
        </p:txBody>
      </p:sp>
      <p:sp>
        <p:nvSpPr>
          <p:cNvPr id="26" name="Text Placeholder 5"/>
          <p:cNvSpPr>
            <a:spLocks noGrp="1"/>
          </p:cNvSpPr>
          <p:nvPr>
            <p:ph type="body" sz="quarter" idx="15" hasCustomPrompt="1"/>
          </p:nvPr>
        </p:nvSpPr>
        <p:spPr>
          <a:xfrm>
            <a:off x="727762" y="3974758"/>
            <a:ext cx="5925495" cy="446795"/>
          </a:xfrm>
        </p:spPr>
        <p:txBody>
          <a:bodyPr vert="horz" wrap="square" lIns="0" tIns="0" rIns="0" bIns="0" rtlCol="0">
            <a:noAutofit/>
          </a:bodyPr>
          <a:lstStyle>
            <a:lvl1pPr algn="l" rtl="0">
              <a:defRPr lang="en-US" sz="1000" dirty="0">
                <a:solidFill>
                  <a:schemeClr val="tx1"/>
                </a:solidFill>
                <a:latin typeface="+mn-lt"/>
                <a:cs typeface="SABIC Typeface Text Light" panose="020B0303060202020204" pitchFamily="34" charset="0"/>
              </a:defRPr>
            </a:lvl1pPr>
          </a:lstStyle>
          <a:p>
            <a:pPr lvl="0"/>
            <a:r>
              <a:rPr lang="en-US" dirty="0"/>
              <a:t>Author’s Name (10pt light)</a:t>
            </a:r>
            <a:br>
              <a:rPr lang="en-US" dirty="0"/>
            </a:br>
            <a:r>
              <a:rPr lang="en-US" dirty="0"/>
              <a:t>Event, City, Country, Month XX, Year (10pt light)</a:t>
            </a:r>
          </a:p>
        </p:txBody>
      </p:sp>
      <p:pic>
        <p:nvPicPr>
          <p:cNvPr id="24" name="Picture 2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80449" y="514285"/>
            <a:ext cx="1802460" cy="926014"/>
          </a:xfrm>
          <a:prstGeom prst="rect">
            <a:avLst/>
          </a:prstGeom>
        </p:spPr>
      </p:pic>
      <p:pic>
        <p:nvPicPr>
          <p:cNvPr id="25" name="Picture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3523" y="736036"/>
            <a:ext cx="3000895" cy="219444"/>
          </a:xfrm>
          <a:prstGeom prst="rect">
            <a:avLst/>
          </a:prstGeom>
        </p:spPr>
      </p:pic>
      <p:sp>
        <p:nvSpPr>
          <p:cNvPr id="2" name="Title 1"/>
          <p:cNvSpPr>
            <a:spLocks noGrp="1"/>
          </p:cNvSpPr>
          <p:nvPr>
            <p:ph type="title" hasCustomPrompt="1"/>
          </p:nvPr>
        </p:nvSpPr>
        <p:spPr>
          <a:xfrm>
            <a:off x="727910" y="1673351"/>
            <a:ext cx="8961120" cy="1647830"/>
          </a:xfrm>
        </p:spPr>
        <p:txBody>
          <a:bodyPr/>
          <a:lstStyle>
            <a:lvl1pPr>
              <a:defRPr lang="en-US" sz="3600" b="0" cap="all" baseline="0" dirty="0">
                <a:solidFill>
                  <a:schemeClr val="accent5"/>
                </a:solidFill>
                <a:latin typeface="+mj-lt"/>
                <a:ea typeface="+mn-ea"/>
                <a:cs typeface="+mn-cs"/>
              </a:defRPr>
            </a:lvl1pPr>
          </a:lstStyle>
          <a:p>
            <a:pPr lvl="0"/>
            <a:r>
              <a:rPr lang="en-US" dirty="0"/>
              <a:t>Document headline</a:t>
            </a:r>
            <a:br>
              <a:rPr lang="en-US" dirty="0"/>
            </a:br>
            <a:r>
              <a:rPr lang="en-US" dirty="0"/>
              <a:t>all caps (36pt light) </a:t>
            </a:r>
            <a:br>
              <a:rPr lang="en-US" dirty="0"/>
            </a:br>
            <a:r>
              <a:rPr lang="en-US" dirty="0"/>
              <a:t>three lines maximum</a:t>
            </a:r>
          </a:p>
        </p:txBody>
      </p:sp>
    </p:spTree>
    <p:extLst>
      <p:ext uri="{BB962C8B-B14F-4D97-AF65-F5344CB8AC3E}">
        <p14:creationId xmlns:p14="http://schemas.microsoft.com/office/powerpoint/2010/main" val="31899028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 Lines Cover A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3600" b="22681"/>
          <a:stretch/>
        </p:blipFill>
        <p:spPr>
          <a:xfrm>
            <a:off x="0" y="3355675"/>
            <a:ext cx="7181734" cy="3502326"/>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l="5778" r="2298"/>
          <a:stretch/>
        </p:blipFill>
        <p:spPr>
          <a:xfrm>
            <a:off x="0" y="2266949"/>
            <a:ext cx="12192000" cy="3861067"/>
          </a:xfrm>
          <a:prstGeom prst="rect">
            <a:avLst/>
          </a:prstGeom>
        </p:spPr>
      </p:pic>
      <p:sp>
        <p:nvSpPr>
          <p:cNvPr id="36" name="Text Placeholder 35"/>
          <p:cNvSpPr>
            <a:spLocks noGrp="1"/>
          </p:cNvSpPr>
          <p:nvPr>
            <p:ph type="body" sz="quarter" idx="11" hasCustomPrompt="1"/>
          </p:nvPr>
        </p:nvSpPr>
        <p:spPr>
          <a:xfrm>
            <a:off x="5585181" y="3136599"/>
            <a:ext cx="5897725" cy="219075"/>
          </a:xfrm>
          <a:prstGeom prst="rect">
            <a:avLst/>
          </a:prstGeom>
        </p:spPr>
        <p:txBody>
          <a:bodyPr lIns="0" tIns="0" rIns="0" bIns="0">
            <a:noAutofit/>
          </a:bodyPr>
          <a:lstStyle>
            <a:lvl1pPr marL="0" marR="0" indent="0" algn="r" defTabSz="1160922" rtl="1" eaLnBrk="1" fontAlgn="base" latinLnBrk="0" hangingPunct="1">
              <a:lnSpc>
                <a:spcPct val="100000"/>
              </a:lnSpc>
              <a:spcBef>
                <a:spcPct val="0"/>
              </a:spcBef>
              <a:spcAft>
                <a:spcPct val="0"/>
              </a:spcAft>
              <a:buClr>
                <a:schemeClr val="tx1"/>
              </a:buClr>
              <a:buSzTx/>
              <a:buFont typeface="Arial" pitchFamily="34" charset="0"/>
              <a:buNone/>
              <a:tabLst/>
              <a:defRPr lang="en-US" sz="1200" b="0" cap="all" baseline="0" dirty="0" smtClean="0">
                <a:latin typeface="SABIC Typeface Headline" panose="020B0603060202020204" pitchFamily="34" charset="0"/>
                <a:cs typeface="SABIC Typeface Headline" panose="020B0603060202020204" pitchFamily="34" charset="0"/>
              </a:defRPr>
            </a:lvl1pPr>
            <a:lvl2pPr>
              <a:defRPr sz="1143" cap="all" baseline="0">
                <a:solidFill>
                  <a:schemeClr val="tx1"/>
                </a:solidFill>
              </a:defRPr>
            </a:lvl2pPr>
            <a:lvl3pPr>
              <a:defRPr sz="1143" cap="all" baseline="0">
                <a:solidFill>
                  <a:schemeClr val="tx1"/>
                </a:solidFill>
              </a:defRPr>
            </a:lvl3pPr>
            <a:lvl4pPr>
              <a:defRPr sz="1143" cap="all" baseline="0">
                <a:solidFill>
                  <a:schemeClr val="tx1"/>
                </a:solidFill>
              </a:defRPr>
            </a:lvl4pPr>
            <a:lvl5pPr>
              <a:defRPr sz="1143" cap="all" baseline="0">
                <a:solidFill>
                  <a:schemeClr val="tx1"/>
                </a:solidFill>
              </a:defRPr>
            </a:lvl5pPr>
          </a:lstStyle>
          <a:p>
            <a:pPr lvl="0"/>
            <a:r>
              <a:rPr lang="ar-SA" dirty="0"/>
              <a:t>عنوان فرعي مختصر، اختياري، حجم الخط 12عادي</a:t>
            </a:r>
            <a:endParaRPr lang="en-US" dirty="0"/>
          </a:p>
        </p:txBody>
      </p:sp>
      <p:sp>
        <p:nvSpPr>
          <p:cNvPr id="42" name="Text Placeholder 41"/>
          <p:cNvSpPr>
            <a:spLocks noGrp="1"/>
          </p:cNvSpPr>
          <p:nvPr>
            <p:ph type="body" sz="quarter" idx="18" hasCustomPrompt="1"/>
          </p:nvPr>
        </p:nvSpPr>
        <p:spPr>
          <a:xfrm>
            <a:off x="5585181" y="4142232"/>
            <a:ext cx="5897725" cy="164592"/>
          </a:xfrm>
        </p:spPr>
        <p:txBody>
          <a:bodyPr/>
          <a:lstStyle>
            <a:lvl1pPr algn="r" rtl="1">
              <a:defRPr sz="1000" baseline="0">
                <a:solidFill>
                  <a:schemeClr val="accent4"/>
                </a:solidFill>
                <a:latin typeface="SABIC Typeface Text Light" panose="020B0303060202020204" pitchFamily="34" charset="0"/>
                <a:cs typeface="+mn-cs"/>
              </a:defRPr>
            </a:lvl1pPr>
          </a:lstStyle>
          <a:p>
            <a:pPr lvl="0"/>
            <a:r>
              <a:rPr lang="ar-SA" dirty="0"/>
              <a:t>تعليمات السرّية، حجم الخط 10خفيف</a:t>
            </a:r>
            <a:endParaRPr lang="en-US" dirty="0"/>
          </a:p>
        </p:txBody>
      </p:sp>
      <p:sp>
        <p:nvSpPr>
          <p:cNvPr id="18" name="Text Placeholder 5"/>
          <p:cNvSpPr>
            <a:spLocks noGrp="1"/>
          </p:cNvSpPr>
          <p:nvPr>
            <p:ph type="body" sz="quarter" idx="15" hasCustomPrompt="1"/>
          </p:nvPr>
        </p:nvSpPr>
        <p:spPr>
          <a:xfrm>
            <a:off x="5585181" y="3684944"/>
            <a:ext cx="5896797" cy="446795"/>
          </a:xfrm>
        </p:spPr>
        <p:txBody>
          <a:bodyPr vert="horz" wrap="square" lIns="0" tIns="0" rIns="0" bIns="0" rtlCol="0">
            <a:noAutofit/>
          </a:bodyPr>
          <a:lstStyle>
            <a:lvl1pPr marL="0" marR="0" indent="0" algn="r" defTabSz="1160922" rtl="1" eaLnBrk="1" fontAlgn="base" latinLnBrk="0" hangingPunct="1">
              <a:lnSpc>
                <a:spcPct val="100000"/>
              </a:lnSpc>
              <a:spcBef>
                <a:spcPct val="0"/>
              </a:spcBef>
              <a:spcAft>
                <a:spcPct val="0"/>
              </a:spcAft>
              <a:buClr>
                <a:schemeClr val="tx1"/>
              </a:buClr>
              <a:buSzTx/>
              <a:buFont typeface="Arial" pitchFamily="34" charset="0"/>
              <a:buNone/>
              <a:tabLst/>
              <a:defRPr lang="en-US" sz="1000" baseline="0">
                <a:solidFill>
                  <a:schemeClr val="tx1"/>
                </a:solidFill>
                <a:latin typeface="SABIC Typeface Text Light" panose="020B0303060202020204" pitchFamily="34" charset="0"/>
                <a:cs typeface="+mn-cs"/>
              </a:defRPr>
            </a:lvl1pPr>
          </a:lstStyle>
          <a:p>
            <a:pPr lvl="0"/>
            <a:r>
              <a:rPr lang="ar-SA" dirty="0"/>
              <a:t>اسم المؤلف، حجم الخط 10خفيف</a:t>
            </a:r>
            <a:br>
              <a:rPr lang="ar-SA" dirty="0"/>
            </a:br>
            <a:r>
              <a:rPr lang="ar-SA" dirty="0"/>
              <a:t>اسم المناسبة، المدينة، الدولة، الشهر، السنة، حجم الخط 10خفيف</a:t>
            </a:r>
            <a:endParaRPr lang="en-US" dirty="0"/>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80449" y="514285"/>
            <a:ext cx="1802460" cy="926014"/>
          </a:xfrm>
          <a:prstGeom prst="rect">
            <a:avLst/>
          </a:prstGeom>
        </p:spPr>
      </p:pic>
      <p:pic>
        <p:nvPicPr>
          <p:cNvPr id="30" name="Picture 2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43646" y="631499"/>
            <a:ext cx="2058802" cy="414723"/>
          </a:xfrm>
          <a:prstGeom prst="rect">
            <a:avLst/>
          </a:prstGeom>
        </p:spPr>
      </p:pic>
      <p:sp>
        <p:nvSpPr>
          <p:cNvPr id="2" name="Title 1"/>
          <p:cNvSpPr>
            <a:spLocks noGrp="1"/>
          </p:cNvSpPr>
          <p:nvPr>
            <p:ph type="title" hasCustomPrompt="1"/>
          </p:nvPr>
        </p:nvSpPr>
        <p:spPr>
          <a:xfrm>
            <a:off x="2511552" y="1669660"/>
            <a:ext cx="8970426" cy="1317052"/>
          </a:xfrm>
        </p:spPr>
        <p:txBody>
          <a:bodyPr/>
          <a:lstStyle>
            <a:lvl1pPr algn="r" rtl="1">
              <a:lnSpc>
                <a:spcPct val="120000"/>
              </a:lnSpc>
              <a:defRPr lang="en-US" sz="3600" b="0" cap="all" baseline="0" dirty="0">
                <a:solidFill>
                  <a:schemeClr val="accent5"/>
                </a:solidFill>
                <a:latin typeface="SABIC Typeface Headline Light" panose="020B0303060202020204" pitchFamily="34" charset="0"/>
                <a:ea typeface="+mn-ea"/>
                <a:cs typeface="+mj-cs"/>
              </a:defRPr>
            </a:lvl1pPr>
          </a:lstStyle>
          <a:p>
            <a:pPr lvl="0"/>
            <a:r>
              <a:rPr lang="ar-SA" dirty="0"/>
              <a:t>العنوان الرئيس، سطرين كحد أقصى، </a:t>
            </a:r>
            <a:br>
              <a:rPr lang="ar-SA" dirty="0"/>
            </a:br>
            <a:r>
              <a:rPr lang="ar-SA" dirty="0"/>
              <a:t>حجم الخط 36خفيف</a:t>
            </a:r>
            <a:endParaRPr lang="en-US" dirty="0"/>
          </a:p>
        </p:txBody>
      </p:sp>
    </p:spTree>
    <p:extLst>
      <p:ext uri="{BB962C8B-B14F-4D97-AF65-F5344CB8AC3E}">
        <p14:creationId xmlns:p14="http://schemas.microsoft.com/office/powerpoint/2010/main" val="1733979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 Lines Cover A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16532" b="12327"/>
          <a:stretch/>
        </p:blipFill>
        <p:spPr>
          <a:xfrm>
            <a:off x="0" y="3538728"/>
            <a:ext cx="2987040" cy="3319272"/>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l="9997" b="21867"/>
          <a:stretch/>
        </p:blipFill>
        <p:spPr>
          <a:xfrm>
            <a:off x="0" y="1728370"/>
            <a:ext cx="10411968" cy="5129630"/>
          </a:xfrm>
          <a:prstGeom prst="rect">
            <a:avLst/>
          </a:prstGeom>
        </p:spPr>
      </p:pic>
      <p:sp>
        <p:nvSpPr>
          <p:cNvPr id="36" name="Text Placeholder 35"/>
          <p:cNvSpPr>
            <a:spLocks noGrp="1"/>
          </p:cNvSpPr>
          <p:nvPr>
            <p:ph type="body" sz="quarter" idx="11" hasCustomPrompt="1"/>
          </p:nvPr>
        </p:nvSpPr>
        <p:spPr>
          <a:xfrm>
            <a:off x="5585181" y="3798659"/>
            <a:ext cx="5897725" cy="219075"/>
          </a:xfrm>
          <a:prstGeom prst="rect">
            <a:avLst/>
          </a:prstGeom>
        </p:spPr>
        <p:txBody>
          <a:bodyPr lIns="0" tIns="0" rIns="0" bIns="0">
            <a:noAutofit/>
          </a:bodyPr>
          <a:lstStyle>
            <a:lvl1pPr marL="0" marR="0" indent="0" algn="r" defTabSz="1160922" rtl="1" eaLnBrk="1" fontAlgn="base" latinLnBrk="0" hangingPunct="1">
              <a:lnSpc>
                <a:spcPct val="100000"/>
              </a:lnSpc>
              <a:spcBef>
                <a:spcPct val="0"/>
              </a:spcBef>
              <a:spcAft>
                <a:spcPct val="0"/>
              </a:spcAft>
              <a:buClr>
                <a:schemeClr val="tx1"/>
              </a:buClr>
              <a:buSzTx/>
              <a:buFont typeface="Arial" pitchFamily="34" charset="0"/>
              <a:buNone/>
              <a:tabLst/>
              <a:defRPr lang="en-US" sz="1200" cap="all" baseline="0" dirty="0" smtClean="0">
                <a:solidFill>
                  <a:schemeClr val="tx1"/>
                </a:solidFill>
                <a:latin typeface="SABIC Typeface Headline" panose="020B0603060202020204" pitchFamily="34" charset="0"/>
                <a:cs typeface="SABIC Typeface Headline" panose="020B0603060202020204" pitchFamily="34" charset="0"/>
              </a:defRPr>
            </a:lvl1pPr>
            <a:lvl2pPr>
              <a:defRPr sz="1143" cap="all" baseline="0">
                <a:solidFill>
                  <a:schemeClr val="tx1"/>
                </a:solidFill>
              </a:defRPr>
            </a:lvl2pPr>
            <a:lvl3pPr>
              <a:defRPr sz="1143" cap="all" baseline="0">
                <a:solidFill>
                  <a:schemeClr val="tx1"/>
                </a:solidFill>
              </a:defRPr>
            </a:lvl3pPr>
            <a:lvl4pPr>
              <a:defRPr sz="1143" cap="all" baseline="0">
                <a:solidFill>
                  <a:schemeClr val="tx1"/>
                </a:solidFill>
              </a:defRPr>
            </a:lvl4pPr>
            <a:lvl5pPr>
              <a:defRPr sz="1143" cap="all" baseline="0">
                <a:solidFill>
                  <a:schemeClr val="tx1"/>
                </a:solidFill>
              </a:defRPr>
            </a:lvl5pPr>
          </a:lstStyle>
          <a:p>
            <a:pPr lvl="0"/>
            <a:r>
              <a:rPr lang="ar-SA" dirty="0"/>
              <a:t>عنوان فرعي مختصر، اختياري، حجم الخط 12عادي</a:t>
            </a:r>
            <a:endParaRPr lang="en-US" dirty="0"/>
          </a:p>
        </p:txBody>
      </p:sp>
      <p:sp>
        <p:nvSpPr>
          <p:cNvPr id="42" name="Text Placeholder 41"/>
          <p:cNvSpPr>
            <a:spLocks noGrp="1"/>
          </p:cNvSpPr>
          <p:nvPr>
            <p:ph type="body" sz="quarter" idx="18" hasCustomPrompt="1"/>
          </p:nvPr>
        </p:nvSpPr>
        <p:spPr>
          <a:xfrm>
            <a:off x="5585181" y="4804292"/>
            <a:ext cx="5897725" cy="164592"/>
          </a:xfrm>
        </p:spPr>
        <p:txBody>
          <a:bodyPr/>
          <a:lstStyle>
            <a:lvl1pPr algn="r" rtl="1">
              <a:defRPr sz="1000" baseline="0">
                <a:solidFill>
                  <a:schemeClr val="accent4"/>
                </a:solidFill>
                <a:latin typeface="SABIC Typeface Text Light" panose="020B0303060202020204" pitchFamily="34" charset="0"/>
                <a:cs typeface="+mn-cs"/>
              </a:defRPr>
            </a:lvl1pPr>
          </a:lstStyle>
          <a:p>
            <a:pPr lvl="0"/>
            <a:r>
              <a:rPr lang="ar-SA" dirty="0"/>
              <a:t>تعليمات السرّية، حجم الخط 10خفيف</a:t>
            </a:r>
            <a:endParaRPr lang="en-US" dirty="0"/>
          </a:p>
        </p:txBody>
      </p:sp>
      <p:sp>
        <p:nvSpPr>
          <p:cNvPr id="18" name="Text Placeholder 5"/>
          <p:cNvSpPr>
            <a:spLocks noGrp="1"/>
          </p:cNvSpPr>
          <p:nvPr>
            <p:ph type="body" sz="quarter" idx="15" hasCustomPrompt="1"/>
          </p:nvPr>
        </p:nvSpPr>
        <p:spPr>
          <a:xfrm>
            <a:off x="5585181" y="4347004"/>
            <a:ext cx="5896797" cy="446795"/>
          </a:xfrm>
        </p:spPr>
        <p:txBody>
          <a:bodyPr vert="horz" wrap="square" lIns="0" tIns="0" rIns="0" bIns="0" rtlCol="0">
            <a:noAutofit/>
          </a:bodyPr>
          <a:lstStyle>
            <a:lvl1pPr marL="0" marR="0" indent="0" algn="r" defTabSz="1160922" rtl="1" eaLnBrk="1" fontAlgn="base" latinLnBrk="0" hangingPunct="1">
              <a:lnSpc>
                <a:spcPct val="100000"/>
              </a:lnSpc>
              <a:spcBef>
                <a:spcPct val="0"/>
              </a:spcBef>
              <a:spcAft>
                <a:spcPct val="0"/>
              </a:spcAft>
              <a:buClr>
                <a:schemeClr val="tx1"/>
              </a:buClr>
              <a:buSzTx/>
              <a:buFont typeface="Arial" pitchFamily="34" charset="0"/>
              <a:buNone/>
              <a:tabLst/>
              <a:defRPr lang="en-US" sz="1000" baseline="0">
                <a:solidFill>
                  <a:schemeClr val="tx1"/>
                </a:solidFill>
                <a:latin typeface="SABIC Typeface Text Light" panose="020B0303060202020204" pitchFamily="34" charset="0"/>
                <a:cs typeface="+mn-cs"/>
              </a:defRPr>
            </a:lvl1pPr>
          </a:lstStyle>
          <a:p>
            <a:pPr lvl="0"/>
            <a:r>
              <a:rPr lang="ar-SA" dirty="0"/>
              <a:t>اسم المؤلف، حجم الخط 10خفيف</a:t>
            </a:r>
            <a:br>
              <a:rPr lang="ar-SA" dirty="0"/>
            </a:br>
            <a:r>
              <a:rPr lang="ar-SA" dirty="0"/>
              <a:t>اسم المناسبة، المدينة، الدولة، الشهر، السنة، حجم الخط 10خفيف</a:t>
            </a:r>
            <a:endParaRPr lang="en-US" dirty="0"/>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80449" y="514285"/>
            <a:ext cx="1802460" cy="926014"/>
          </a:xfrm>
          <a:prstGeom prst="rect">
            <a:avLst/>
          </a:prstGeom>
        </p:spPr>
      </p:pic>
      <p:pic>
        <p:nvPicPr>
          <p:cNvPr id="30" name="Picture 2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43646" y="631499"/>
            <a:ext cx="2058802" cy="414723"/>
          </a:xfrm>
          <a:prstGeom prst="rect">
            <a:avLst/>
          </a:prstGeom>
        </p:spPr>
      </p:pic>
      <p:sp>
        <p:nvSpPr>
          <p:cNvPr id="2" name="Title 1"/>
          <p:cNvSpPr>
            <a:spLocks noGrp="1"/>
          </p:cNvSpPr>
          <p:nvPr>
            <p:ph type="title" hasCustomPrompt="1"/>
          </p:nvPr>
        </p:nvSpPr>
        <p:spPr>
          <a:xfrm>
            <a:off x="2511552" y="1669658"/>
            <a:ext cx="8970425" cy="1979115"/>
          </a:xfrm>
        </p:spPr>
        <p:txBody>
          <a:bodyPr/>
          <a:lstStyle>
            <a:lvl1pPr algn="r" rtl="1">
              <a:lnSpc>
                <a:spcPct val="120000"/>
              </a:lnSpc>
              <a:defRPr lang="en-US" sz="3600" b="0" cap="all" baseline="0" dirty="0">
                <a:solidFill>
                  <a:schemeClr val="accent5"/>
                </a:solidFill>
                <a:latin typeface="SABIC Typeface Headline Light" panose="020B0303060202020204" pitchFamily="34" charset="0"/>
                <a:ea typeface="+mn-ea"/>
                <a:cs typeface="+mj-cs"/>
              </a:defRPr>
            </a:lvl1pPr>
          </a:lstStyle>
          <a:p>
            <a:pPr lvl="0"/>
            <a:r>
              <a:rPr lang="ar-SA" dirty="0"/>
              <a:t>العنوان الرئيس، </a:t>
            </a:r>
            <a:br>
              <a:rPr lang="ar-SA" dirty="0"/>
            </a:br>
            <a:r>
              <a:rPr lang="ar-SA" dirty="0"/>
              <a:t>ثلاثة أسطر كحد أقصى، </a:t>
            </a:r>
            <a:br>
              <a:rPr lang="ar-SA" dirty="0"/>
            </a:br>
            <a:r>
              <a:rPr lang="ar-SA" dirty="0"/>
              <a:t>حجم الخط 36خفيف</a:t>
            </a:r>
            <a:endParaRPr lang="en-US" dirty="0"/>
          </a:p>
        </p:txBody>
      </p:sp>
    </p:spTree>
    <p:extLst>
      <p:ext uri="{BB962C8B-B14F-4D97-AF65-F5344CB8AC3E}">
        <p14:creationId xmlns:p14="http://schemas.microsoft.com/office/powerpoint/2010/main" val="11834333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ue Divider">
    <p:bg>
      <p:bgPr>
        <a:gradFill flip="none" rotWithShape="1">
          <a:gsLst>
            <a:gs pos="10000">
              <a:srgbClr val="0047BB"/>
            </a:gs>
            <a:gs pos="90000">
              <a:schemeClr val="accent1"/>
            </a:gs>
          </a:gsLst>
          <a:lin ang="0" scaled="1"/>
          <a:tileRect/>
        </a:gra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490179" y="406400"/>
            <a:ext cx="9942655" cy="577850"/>
          </a:xfrm>
          <a:prstGeom prst="rect">
            <a:avLst/>
          </a:prstGeom>
        </p:spPr>
        <p:txBody>
          <a:bodyPr lIns="0" tIns="0" rIns="0" bIns="0" anchor="b">
            <a:noAutofit/>
          </a:bodyPr>
          <a:lstStyle>
            <a:lvl1pPr rtl="0">
              <a:lnSpc>
                <a:spcPct val="100000"/>
              </a:lnSpc>
              <a:defRPr sz="2000" b="0" cap="all" baseline="0">
                <a:solidFill>
                  <a:schemeClr val="bg1"/>
                </a:solidFill>
                <a:latin typeface="+mj-lt"/>
              </a:defRPr>
            </a:lvl1pPr>
          </a:lstStyle>
          <a:p>
            <a:pPr>
              <a:buFontTx/>
            </a:pPr>
            <a:r>
              <a:rPr lang="en-US" dirty="0"/>
              <a:t>Section divider subtitle (20PT light)</a:t>
            </a:r>
            <a:endParaRPr lang="en-GB" kern="0" dirty="0"/>
          </a:p>
        </p:txBody>
      </p:sp>
      <p:sp>
        <p:nvSpPr>
          <p:cNvPr id="14" name="Title 13"/>
          <p:cNvSpPr>
            <a:spLocks noGrp="1"/>
          </p:cNvSpPr>
          <p:nvPr>
            <p:ph type="title" hasCustomPrompt="1"/>
          </p:nvPr>
        </p:nvSpPr>
        <p:spPr>
          <a:xfrm>
            <a:off x="490180" y="1460401"/>
            <a:ext cx="10436060" cy="1645920"/>
          </a:xfrm>
        </p:spPr>
        <p:txBody>
          <a:bodyPr anchor="t"/>
          <a:lstStyle>
            <a:lvl1pPr>
              <a:lnSpc>
                <a:spcPct val="120000"/>
              </a:lnSpc>
              <a:defRPr sz="4400" cap="all" baseline="0">
                <a:solidFill>
                  <a:schemeClr val="bg1"/>
                </a:solidFill>
              </a:defRPr>
            </a:lvl1pPr>
          </a:lstStyle>
          <a:p>
            <a:pPr lvl="0"/>
            <a:r>
              <a:rPr lang="en-US" kern="0" dirty="0"/>
              <a:t>Section divider</a:t>
            </a:r>
            <a:br>
              <a:rPr lang="en-US" kern="0" dirty="0"/>
            </a:br>
            <a:r>
              <a:rPr lang="en-US" kern="0" dirty="0"/>
              <a:t>Headline (44pt </a:t>
            </a:r>
            <a:r>
              <a:rPr lang="en-US" dirty="0"/>
              <a:t>light</a:t>
            </a:r>
            <a:r>
              <a:rPr lang="en-US" kern="0" dirty="0"/>
              <a:t>)</a:t>
            </a:r>
            <a:endParaRPr lang="en-US" dirty="0"/>
          </a:p>
        </p:txBody>
      </p:sp>
      <p:sp>
        <p:nvSpPr>
          <p:cNvPr id="21" name="Text Placeholder 7"/>
          <p:cNvSpPr>
            <a:spLocks noGrp="1"/>
          </p:cNvSpPr>
          <p:nvPr>
            <p:ph type="body" sz="quarter" idx="10" hasCustomPrompt="1"/>
          </p:nvPr>
        </p:nvSpPr>
        <p:spPr>
          <a:xfrm>
            <a:off x="490179" y="6522335"/>
            <a:ext cx="10168154" cy="130805"/>
          </a:xfrm>
          <a:prstGeom prst="rect">
            <a:avLst/>
          </a:prstGeom>
        </p:spPr>
        <p:txBody>
          <a:bodyPr lIns="0" tIns="0" rIns="0" bIns="0">
            <a:noAutofit/>
          </a:bodyPr>
          <a:lstStyle>
            <a:lvl1pPr>
              <a:defRPr sz="850" b="0" cap="all" baseline="0">
                <a:solidFill>
                  <a:schemeClr val="bg1"/>
                </a:solidFill>
              </a:defRPr>
            </a:lvl1pPr>
          </a:lstStyle>
          <a:p>
            <a:pPr lvl="0"/>
            <a:r>
              <a:rPr lang="en-US" dirty="0"/>
              <a:t>Footer: Change Information Classification in caps (8.5pt light)</a:t>
            </a:r>
          </a:p>
        </p:txBody>
      </p:sp>
      <p:sp>
        <p:nvSpPr>
          <p:cNvPr id="5" name="Rectangle 4"/>
          <p:cNvSpPr/>
          <p:nvPr/>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6" name="Rectangle 5"/>
          <p:cNvSpPr/>
          <p:nvPr/>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8" name="Rectangle 7"/>
          <p:cNvSpPr/>
          <p:nvPr userDrawn="1"/>
        </p:nvSpPr>
        <p:spPr>
          <a:xfrm flipV="1">
            <a:off x="485847" y="6438618"/>
            <a:ext cx="11238004" cy="274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9" name="Rectangle 8"/>
          <p:cNvSpPr/>
          <p:nvPr userDrawn="1"/>
        </p:nvSpPr>
        <p:spPr>
          <a:xfrm>
            <a:off x="485715" y="1123002"/>
            <a:ext cx="11232230" cy="30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10" name="Rectangle 9"/>
          <p:cNvSpPr>
            <a:spLocks noChangeArrowheads="1"/>
          </p:cNvSpPr>
          <p:nvPr userDrawn="1"/>
        </p:nvSpPr>
        <p:spPr bwMode="invGray">
          <a:xfrm>
            <a:off x="10926241" y="6527413"/>
            <a:ext cx="782029" cy="1384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900" smtClean="0">
                <a:solidFill>
                  <a:schemeClr val="bg1"/>
                </a:solidFill>
                <a:latin typeface="+mn-lt"/>
              </a:rPr>
              <a:pPr algn="r" eaLnBrk="0" hangingPunct="0">
                <a:buFontTx/>
                <a:buNone/>
              </a:pPr>
              <a:t>‹#›</a:t>
            </a:fld>
            <a:endParaRPr lang="en-GB" sz="900" dirty="0">
              <a:solidFill>
                <a:schemeClr val="bg1"/>
              </a:solidFill>
              <a:latin typeface="+mn-lt"/>
            </a:endParaRPr>
          </a:p>
        </p:txBody>
      </p:sp>
    </p:spTree>
    <p:extLst>
      <p:ext uri="{BB962C8B-B14F-4D97-AF65-F5344CB8AC3E}">
        <p14:creationId xmlns:p14="http://schemas.microsoft.com/office/powerpoint/2010/main" val="28794927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ue Divider Numbering">
    <p:bg>
      <p:bgPr>
        <a:gradFill flip="none" rotWithShape="1">
          <a:gsLst>
            <a:gs pos="10000">
              <a:srgbClr val="0047BB"/>
            </a:gs>
            <a:gs pos="90000">
              <a:schemeClr val="accent1"/>
            </a:gs>
          </a:gsLst>
          <a:lin ang="0" scaled="1"/>
          <a:tileRect/>
        </a:gradFill>
        <a:effectLst/>
      </p:bgPr>
    </p:bg>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490179" y="1460401"/>
            <a:ext cx="10436061" cy="1645920"/>
          </a:xfrm>
        </p:spPr>
        <p:txBody>
          <a:bodyPr anchor="t"/>
          <a:lstStyle>
            <a:lvl1pPr>
              <a:lnSpc>
                <a:spcPct val="120000"/>
              </a:lnSpc>
              <a:defRPr sz="4400" cap="all" baseline="0">
                <a:solidFill>
                  <a:schemeClr val="bg1"/>
                </a:solidFill>
              </a:defRPr>
            </a:lvl1pPr>
          </a:lstStyle>
          <a:p>
            <a:pPr lvl="0"/>
            <a:r>
              <a:rPr lang="en-US" dirty="0"/>
              <a:t>Optional numbering </a:t>
            </a:r>
            <a:br>
              <a:rPr lang="en-US" dirty="0"/>
            </a:br>
            <a:r>
              <a:rPr lang="en-US" dirty="0"/>
              <a:t>system </a:t>
            </a:r>
            <a:r>
              <a:rPr lang="en-US" kern="0" dirty="0"/>
              <a:t>(44pt </a:t>
            </a:r>
            <a:r>
              <a:rPr lang="en-US" dirty="0"/>
              <a:t>light</a:t>
            </a:r>
            <a:r>
              <a:rPr lang="en-US" kern="0" dirty="0"/>
              <a:t>)</a:t>
            </a:r>
            <a:endParaRPr lang="en-US" dirty="0"/>
          </a:p>
        </p:txBody>
      </p:sp>
      <p:sp>
        <p:nvSpPr>
          <p:cNvPr id="9" name="Text Placeholder 2"/>
          <p:cNvSpPr>
            <a:spLocks noGrp="1"/>
          </p:cNvSpPr>
          <p:nvPr>
            <p:ph type="body" sz="quarter" idx="13" hasCustomPrompt="1"/>
          </p:nvPr>
        </p:nvSpPr>
        <p:spPr>
          <a:xfrm>
            <a:off x="490179" y="406400"/>
            <a:ext cx="9942655" cy="577850"/>
          </a:xfrm>
          <a:prstGeom prst="rect">
            <a:avLst/>
          </a:prstGeom>
        </p:spPr>
        <p:txBody>
          <a:bodyPr lIns="0" tIns="0" rIns="0" bIns="0" anchor="b">
            <a:noAutofit/>
          </a:bodyPr>
          <a:lstStyle>
            <a:lvl1pPr>
              <a:lnSpc>
                <a:spcPct val="100000"/>
              </a:lnSpc>
              <a:defRPr sz="2000" b="0" cap="all" baseline="0">
                <a:solidFill>
                  <a:schemeClr val="bg1"/>
                </a:solidFill>
                <a:latin typeface="+mj-lt"/>
              </a:defRPr>
            </a:lvl1pPr>
            <a:lvl2pPr>
              <a:defRPr sz="5586" b="0">
                <a:solidFill>
                  <a:schemeClr val="bg1"/>
                </a:solidFill>
              </a:defRPr>
            </a:lvl2pPr>
            <a:lvl3pPr>
              <a:defRPr sz="5586" b="0">
                <a:solidFill>
                  <a:schemeClr val="bg1"/>
                </a:solidFill>
              </a:defRPr>
            </a:lvl3pPr>
            <a:lvl4pPr>
              <a:defRPr sz="5586" b="0">
                <a:solidFill>
                  <a:schemeClr val="bg1"/>
                </a:solidFill>
              </a:defRPr>
            </a:lvl4pPr>
            <a:lvl5pPr>
              <a:defRPr sz="5586" b="0">
                <a:solidFill>
                  <a:schemeClr val="bg1"/>
                </a:solidFill>
              </a:defRPr>
            </a:lvl5pPr>
          </a:lstStyle>
          <a:p>
            <a:pPr lvl="0"/>
            <a:r>
              <a:rPr lang="en-US" dirty="0"/>
              <a:t>Section divider subtitle (20PT light)</a:t>
            </a:r>
          </a:p>
        </p:txBody>
      </p:sp>
      <p:sp>
        <p:nvSpPr>
          <p:cNvPr id="10" name="Text Placeholder 5"/>
          <p:cNvSpPr>
            <a:spLocks noGrp="1"/>
          </p:cNvSpPr>
          <p:nvPr>
            <p:ph type="body" sz="quarter" idx="14" hasCustomPrompt="1"/>
          </p:nvPr>
        </p:nvSpPr>
        <p:spPr>
          <a:xfrm>
            <a:off x="5863811" y="3211948"/>
            <a:ext cx="5869603" cy="3693319"/>
          </a:xfrm>
          <a:prstGeom prst="rect">
            <a:avLst/>
          </a:prstGeom>
        </p:spPr>
        <p:txBody>
          <a:bodyPr lIns="0" tIns="0" rIns="0" bIns="0">
            <a:noAutofit/>
          </a:bodyPr>
          <a:lstStyle>
            <a:lvl1pPr algn="r">
              <a:defRPr sz="22000" b="0">
                <a:solidFill>
                  <a:schemeClr val="bg1"/>
                </a:solidFill>
              </a:defRPr>
            </a:lvl1pPr>
            <a:lvl2pPr algn="r">
              <a:defRPr sz="30470">
                <a:solidFill>
                  <a:schemeClr val="bg1"/>
                </a:solidFill>
              </a:defRPr>
            </a:lvl2pPr>
            <a:lvl3pPr algn="r">
              <a:defRPr sz="30470">
                <a:solidFill>
                  <a:schemeClr val="bg1"/>
                </a:solidFill>
              </a:defRPr>
            </a:lvl3pPr>
            <a:lvl4pPr algn="r">
              <a:defRPr sz="30470">
                <a:solidFill>
                  <a:schemeClr val="bg1"/>
                </a:solidFill>
              </a:defRPr>
            </a:lvl4pPr>
            <a:lvl5pPr algn="r">
              <a:defRPr sz="30470">
                <a:solidFill>
                  <a:schemeClr val="bg1"/>
                </a:solidFill>
              </a:defRPr>
            </a:lvl5pPr>
          </a:lstStyle>
          <a:p>
            <a:pPr lvl="0"/>
            <a:r>
              <a:rPr lang="en-US" dirty="0"/>
              <a:t>6</a:t>
            </a:r>
          </a:p>
        </p:txBody>
      </p:sp>
      <p:sp>
        <p:nvSpPr>
          <p:cNvPr id="6" name="Rectangle 5"/>
          <p:cNvSpPr/>
          <p:nvPr/>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7" name="Rectangle 6"/>
          <p:cNvSpPr/>
          <p:nvPr/>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8" name="Rectangle 9"/>
          <p:cNvSpPr>
            <a:spLocks noChangeArrowheads="1"/>
          </p:cNvSpPr>
          <p:nvPr/>
        </p:nvSpPr>
        <p:spPr bwMode="invGray">
          <a:xfrm>
            <a:off x="10926241" y="6527413"/>
            <a:ext cx="782029" cy="1384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900" smtClean="0">
                <a:solidFill>
                  <a:schemeClr val="bg2"/>
                </a:solidFill>
                <a:latin typeface="+mn-lt"/>
              </a:rPr>
              <a:pPr algn="r" eaLnBrk="0" hangingPunct="0">
                <a:buFontTx/>
                <a:buNone/>
              </a:pPr>
              <a:t>‹#›</a:t>
            </a:fld>
            <a:endParaRPr lang="en-GB" sz="900" dirty="0">
              <a:solidFill>
                <a:schemeClr val="bg2"/>
              </a:solidFill>
              <a:latin typeface="+mn-lt"/>
            </a:endParaRPr>
          </a:p>
        </p:txBody>
      </p:sp>
      <p:sp>
        <p:nvSpPr>
          <p:cNvPr id="11" name="Rectangle 10"/>
          <p:cNvSpPr/>
          <p:nvPr userDrawn="1"/>
        </p:nvSpPr>
        <p:spPr>
          <a:xfrm flipV="1">
            <a:off x="485847" y="6438618"/>
            <a:ext cx="11238004" cy="274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12" name="Rectangle 11"/>
          <p:cNvSpPr/>
          <p:nvPr userDrawn="1"/>
        </p:nvSpPr>
        <p:spPr>
          <a:xfrm>
            <a:off x="485715" y="1123002"/>
            <a:ext cx="11232230" cy="30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13" name="Text Placeholder 7"/>
          <p:cNvSpPr>
            <a:spLocks noGrp="1"/>
          </p:cNvSpPr>
          <p:nvPr>
            <p:ph type="body" sz="quarter" idx="10" hasCustomPrompt="1"/>
          </p:nvPr>
        </p:nvSpPr>
        <p:spPr>
          <a:xfrm>
            <a:off x="490179" y="6522335"/>
            <a:ext cx="10168154" cy="130805"/>
          </a:xfrm>
          <a:prstGeom prst="rect">
            <a:avLst/>
          </a:prstGeom>
        </p:spPr>
        <p:txBody>
          <a:bodyPr lIns="0" tIns="0" rIns="0" bIns="0">
            <a:noAutofit/>
          </a:bodyPr>
          <a:lstStyle>
            <a:lvl1pPr>
              <a:defRPr sz="85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38163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4" name="Date Placeholder 3"/>
          <p:cNvSpPr>
            <a:spLocks noGrp="1"/>
          </p:cNvSpPr>
          <p:nvPr>
            <p:ph type="dt" sz="half" idx="10"/>
          </p:nvPr>
        </p:nvSpPr>
        <p:spPr/>
        <p:txBody>
          <a:bodyPr/>
          <a:lstStyle>
            <a:lvl1pPr>
              <a:defRPr>
                <a:solidFill>
                  <a:schemeClr val="tx1"/>
                </a:solidFill>
              </a:defRPr>
            </a:lvl1pPr>
          </a:lstStyle>
          <a:p>
            <a:fld id="{DFF327E2-E867-9C47-9431-7F284F51CFF2}" type="datetime1">
              <a:rPr lang="en-ZA" smtClean="0">
                <a:solidFill>
                  <a:prstClr val="black"/>
                </a:solidFill>
              </a:rPr>
              <a:t>2025/07/30</a:t>
            </a:fld>
            <a:endParaRPr lang="en-ZA" dirty="0">
              <a:solidFill>
                <a:prstClr val="black"/>
              </a:solidFill>
            </a:endParaRPr>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F79FC5F6-1581-D948-A184-FDB0977145C6}" type="slidenum">
              <a:rPr lang="en-ZA" smtClean="0"/>
              <a:t>‹#›</a:t>
            </a:fld>
            <a:endParaRPr lang="en-ZA" dirty="0"/>
          </a:p>
        </p:txBody>
      </p:sp>
      <p:sp>
        <p:nvSpPr>
          <p:cNvPr id="7" name="직사각형 2"/>
          <p:cNvSpPr/>
          <p:nvPr userDrawn="1"/>
        </p:nvSpPr>
        <p:spPr>
          <a:xfrm>
            <a:off x="4593596"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8" name="직사각형 2"/>
          <p:cNvSpPr/>
          <p:nvPr userDrawn="1"/>
        </p:nvSpPr>
        <p:spPr>
          <a:xfrm>
            <a:off x="4593593" y="3537490"/>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11" name="직사각형 2"/>
          <p:cNvSpPr/>
          <p:nvPr userDrawn="1"/>
        </p:nvSpPr>
        <p:spPr>
          <a:xfrm>
            <a:off x="-4800" y="385997"/>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14" name="Title 1"/>
          <p:cNvSpPr>
            <a:spLocks noGrp="1"/>
          </p:cNvSpPr>
          <p:nvPr>
            <p:ph type="ctrTitle" hasCustomPrompt="1"/>
          </p:nvPr>
        </p:nvSpPr>
        <p:spPr>
          <a:xfrm>
            <a:off x="4697351" y="3644012"/>
            <a:ext cx="7390900" cy="1755525"/>
          </a:xfrm>
        </p:spPr>
        <p:txBody>
          <a:bodyPr>
            <a:normAutofit/>
          </a:bodyPr>
          <a:lstStyle>
            <a:lvl1pPr algn="r">
              <a:defRPr sz="5300">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userDrawn="1"/>
        </p:nvPicPr>
        <p:blipFill>
          <a:blip r:embed="rId2" cstate="print"/>
          <a:srcRect/>
          <a:stretch>
            <a:fillRect/>
          </a:stretch>
        </p:blipFill>
        <p:spPr bwMode="auto">
          <a:xfrm>
            <a:off x="78493" y="6625285"/>
            <a:ext cx="197295" cy="197295"/>
          </a:xfrm>
          <a:prstGeom prst="rect">
            <a:avLst/>
          </a:prstGeom>
          <a:noFill/>
        </p:spPr>
      </p:pic>
    </p:spTree>
    <p:extLst>
      <p:ext uri="{BB962C8B-B14F-4D97-AF65-F5344CB8AC3E}">
        <p14:creationId xmlns:p14="http://schemas.microsoft.com/office/powerpoint/2010/main" val="34900149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ue Divider AR">
    <p:bg>
      <p:bgPr>
        <a:gradFill flip="none" rotWithShape="1">
          <a:gsLst>
            <a:gs pos="90000">
              <a:srgbClr val="0047BB"/>
            </a:gs>
            <a:gs pos="10000">
              <a:schemeClr val="accent1"/>
            </a:gs>
          </a:gsLst>
          <a:lin ang="0" scaled="1"/>
          <a:tileRect/>
        </a:gra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1775291" y="406401"/>
            <a:ext cx="9942653" cy="577850"/>
          </a:xfrm>
          <a:prstGeom prst="rect">
            <a:avLst/>
          </a:prstGeom>
        </p:spPr>
        <p:txBody>
          <a:bodyPr lIns="0" tIns="0" rIns="0" bIns="0" anchor="b">
            <a:noAutofit/>
          </a:bodyPr>
          <a:lstStyle>
            <a:lvl1pPr algn="r" rtl="1">
              <a:lnSpc>
                <a:spcPct val="100000"/>
              </a:lnSpc>
              <a:defRPr sz="2000" b="0" cap="all" baseline="0">
                <a:solidFill>
                  <a:schemeClr val="bg1"/>
                </a:solidFill>
                <a:latin typeface="SABIC Typeface Headline Light" panose="020B0303060202020204" pitchFamily="34" charset="0"/>
                <a:cs typeface="+mj-cs"/>
              </a:defRPr>
            </a:lvl1pPr>
          </a:lstStyle>
          <a:p>
            <a:pPr>
              <a:buFontTx/>
            </a:pPr>
            <a:r>
              <a:rPr lang="ar-SA" dirty="0"/>
              <a:t>عنوان فرعي للفاصل، حجم الخط 20خفيف</a:t>
            </a:r>
            <a:endParaRPr lang="en-US" kern="0" dirty="0"/>
          </a:p>
        </p:txBody>
      </p:sp>
      <p:sp>
        <p:nvSpPr>
          <p:cNvPr id="21" name="Text Placeholder 7"/>
          <p:cNvSpPr>
            <a:spLocks noGrp="1"/>
          </p:cNvSpPr>
          <p:nvPr>
            <p:ph type="body" sz="quarter" idx="10" hasCustomPrompt="1"/>
          </p:nvPr>
        </p:nvSpPr>
        <p:spPr>
          <a:xfrm>
            <a:off x="1549791" y="6522335"/>
            <a:ext cx="10168154" cy="130805"/>
          </a:xfrm>
          <a:prstGeom prst="rect">
            <a:avLst/>
          </a:prstGeom>
        </p:spPr>
        <p:txBody>
          <a:bodyPr lIns="0" tIns="0" rIns="0" bIns="0">
            <a:noAutofit/>
          </a:bodyPr>
          <a:lstStyle>
            <a:lvl1pPr algn="r" rtl="1">
              <a:defRPr sz="85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
        <p:nvSpPr>
          <p:cNvPr id="5" name="Rectangle 4"/>
          <p:cNvSpPr/>
          <p:nvPr/>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6" name="Rectangle 5"/>
          <p:cNvSpPr/>
          <p:nvPr/>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8" name="Rectangle 7"/>
          <p:cNvSpPr/>
          <p:nvPr userDrawn="1"/>
        </p:nvSpPr>
        <p:spPr>
          <a:xfrm flipV="1">
            <a:off x="485847" y="6438618"/>
            <a:ext cx="11238004" cy="274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9" name="Rectangle 8"/>
          <p:cNvSpPr/>
          <p:nvPr userDrawn="1"/>
        </p:nvSpPr>
        <p:spPr>
          <a:xfrm>
            <a:off x="485715" y="1123002"/>
            <a:ext cx="11232230" cy="30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10" name="Rectangle 9"/>
          <p:cNvSpPr>
            <a:spLocks noChangeArrowheads="1"/>
          </p:cNvSpPr>
          <p:nvPr userDrawn="1"/>
        </p:nvSpPr>
        <p:spPr bwMode="invGray">
          <a:xfrm>
            <a:off x="485715" y="6527413"/>
            <a:ext cx="782029" cy="1384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900" smtClean="0">
                <a:solidFill>
                  <a:schemeClr val="bg1"/>
                </a:solidFill>
                <a:latin typeface="+mn-lt"/>
              </a:rPr>
              <a:pPr algn="l" eaLnBrk="0" hangingPunct="0">
                <a:buFontTx/>
                <a:buNone/>
              </a:pPr>
              <a:t>‹#›</a:t>
            </a:fld>
            <a:endParaRPr lang="en-GB" sz="900" dirty="0">
              <a:solidFill>
                <a:schemeClr val="bg1"/>
              </a:solidFill>
              <a:latin typeface="+mn-lt"/>
            </a:endParaRPr>
          </a:p>
        </p:txBody>
      </p:sp>
      <p:sp>
        <p:nvSpPr>
          <p:cNvPr id="2" name="Title 1"/>
          <p:cNvSpPr>
            <a:spLocks noGrp="1"/>
          </p:cNvSpPr>
          <p:nvPr>
            <p:ph type="title" hasCustomPrompt="1"/>
          </p:nvPr>
        </p:nvSpPr>
        <p:spPr>
          <a:xfrm>
            <a:off x="1267744" y="1460401"/>
            <a:ext cx="10450200" cy="1645920"/>
          </a:xfrm>
        </p:spPr>
        <p:txBody>
          <a:bodyPr anchor="t"/>
          <a:lstStyle>
            <a:lvl1pPr algn="r" rtl="1">
              <a:lnSpc>
                <a:spcPct val="120000"/>
              </a:lnSpc>
              <a:defRPr sz="4400">
                <a:solidFill>
                  <a:schemeClr val="bg1"/>
                </a:solidFill>
              </a:defRPr>
            </a:lvl1pPr>
          </a:lstStyle>
          <a:p>
            <a:r>
              <a:rPr lang="ar-SA" kern="0" dirty="0"/>
              <a:t>عنوان رئيس للفاصل</a:t>
            </a:r>
            <a:br>
              <a:rPr lang="ar-SA" kern="0" dirty="0"/>
            </a:br>
            <a:r>
              <a:rPr lang="ar-SA" kern="0" dirty="0"/>
              <a:t>حجم الخط 44</a:t>
            </a:r>
            <a:r>
              <a:rPr lang="ar-SA" dirty="0"/>
              <a:t>خفيف</a:t>
            </a:r>
            <a:endParaRPr lang="en-US" dirty="0"/>
          </a:p>
        </p:txBody>
      </p:sp>
    </p:spTree>
    <p:extLst>
      <p:ext uri="{BB962C8B-B14F-4D97-AF65-F5344CB8AC3E}">
        <p14:creationId xmlns:p14="http://schemas.microsoft.com/office/powerpoint/2010/main" val="26801852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ue Divider Numbering AR">
    <p:bg>
      <p:bgPr>
        <a:gradFill flip="none" rotWithShape="1">
          <a:gsLst>
            <a:gs pos="90000">
              <a:srgbClr val="0047BB"/>
            </a:gs>
            <a:gs pos="10000">
              <a:schemeClr val="accent1"/>
            </a:gs>
          </a:gsLst>
          <a:lin ang="0" scaled="1"/>
          <a:tileRect/>
        </a:gradFill>
        <a:effectLst/>
      </p:bgPr>
    </p:bg>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1267876" y="1460401"/>
            <a:ext cx="10440395" cy="1645919"/>
          </a:xfrm>
        </p:spPr>
        <p:txBody>
          <a:bodyPr anchor="t"/>
          <a:lstStyle>
            <a:lvl1pPr algn="r" rtl="1">
              <a:lnSpc>
                <a:spcPct val="120000"/>
              </a:lnSpc>
              <a:defRPr sz="4400" cap="all" baseline="0">
                <a:solidFill>
                  <a:schemeClr val="bg1"/>
                </a:solidFill>
                <a:latin typeface="SABIC Typeface Headline Light" panose="020B0303060202020204" pitchFamily="34" charset="0"/>
                <a:cs typeface="+mj-cs"/>
              </a:defRPr>
            </a:lvl1pPr>
          </a:lstStyle>
          <a:p>
            <a:pPr>
              <a:buFontTx/>
            </a:pPr>
            <a:r>
              <a:rPr lang="ar-SA" dirty="0"/>
              <a:t>عنوان رئيس لفاصل مرقم</a:t>
            </a:r>
            <a:br>
              <a:rPr lang="ar-SA" dirty="0"/>
            </a:br>
            <a:r>
              <a:rPr lang="ar-SA" dirty="0"/>
              <a:t>حجم الخط 44خفيف</a:t>
            </a:r>
            <a:endParaRPr lang="en-US" kern="0" dirty="0"/>
          </a:p>
        </p:txBody>
      </p:sp>
      <p:sp>
        <p:nvSpPr>
          <p:cNvPr id="9" name="Text Placeholder 2"/>
          <p:cNvSpPr>
            <a:spLocks noGrp="1"/>
          </p:cNvSpPr>
          <p:nvPr>
            <p:ph type="body" sz="quarter" idx="13" hasCustomPrompt="1"/>
          </p:nvPr>
        </p:nvSpPr>
        <p:spPr>
          <a:xfrm>
            <a:off x="1775292" y="406401"/>
            <a:ext cx="9932979" cy="577850"/>
          </a:xfrm>
          <a:prstGeom prst="rect">
            <a:avLst/>
          </a:prstGeom>
        </p:spPr>
        <p:txBody>
          <a:bodyPr lIns="0" tIns="0" rIns="0" bIns="0" anchor="b">
            <a:noAutofit/>
          </a:bodyPr>
          <a:lstStyle>
            <a:lvl1pPr marL="0" marR="0" indent="0" algn="r" defTabSz="914400" rtl="1" eaLnBrk="1" fontAlgn="base" latinLnBrk="0" hangingPunct="1">
              <a:lnSpc>
                <a:spcPct val="100000"/>
              </a:lnSpc>
              <a:spcBef>
                <a:spcPts val="0"/>
              </a:spcBef>
              <a:spcAft>
                <a:spcPct val="0"/>
              </a:spcAft>
              <a:buClr>
                <a:schemeClr val="tx1"/>
              </a:buClr>
              <a:buSzTx/>
              <a:buFont typeface="Arial" pitchFamily="34" charset="0"/>
              <a:buNone/>
              <a:tabLst/>
              <a:defRPr sz="2000" b="0" cap="all" baseline="0">
                <a:solidFill>
                  <a:schemeClr val="bg1"/>
                </a:solidFill>
                <a:latin typeface="SABIC Typeface Headline Light" panose="020B0303060202020204" pitchFamily="34" charset="0"/>
                <a:cs typeface="+mj-cs"/>
              </a:defRPr>
            </a:lvl1pPr>
            <a:lvl2pPr>
              <a:defRPr sz="5586" b="0">
                <a:solidFill>
                  <a:schemeClr val="bg1"/>
                </a:solidFill>
              </a:defRPr>
            </a:lvl2pPr>
            <a:lvl3pPr>
              <a:defRPr sz="5586" b="0">
                <a:solidFill>
                  <a:schemeClr val="bg1"/>
                </a:solidFill>
              </a:defRPr>
            </a:lvl3pPr>
            <a:lvl4pPr>
              <a:defRPr sz="5586" b="0">
                <a:solidFill>
                  <a:schemeClr val="bg1"/>
                </a:solidFill>
              </a:defRPr>
            </a:lvl4pPr>
            <a:lvl5pPr>
              <a:defRPr sz="5586" b="0">
                <a:solidFill>
                  <a:schemeClr val="bg1"/>
                </a:solidFill>
              </a:defRPr>
            </a:lvl5pPr>
          </a:lstStyle>
          <a:p>
            <a:pPr marL="0" marR="0" lvl="0" indent="0" algn="r" defTabSz="914400" rtl="1" eaLnBrk="1" fontAlgn="base" latinLnBrk="0" hangingPunct="1">
              <a:lnSpc>
                <a:spcPct val="100000"/>
              </a:lnSpc>
              <a:spcBef>
                <a:spcPts val="0"/>
              </a:spcBef>
              <a:spcAft>
                <a:spcPct val="0"/>
              </a:spcAft>
              <a:buClr>
                <a:schemeClr val="tx1"/>
              </a:buClr>
              <a:buSzTx/>
              <a:buFont typeface="Arial" pitchFamily="34" charset="0"/>
              <a:buNone/>
              <a:tabLst/>
              <a:defRPr/>
            </a:pPr>
            <a:r>
              <a:rPr lang="ar-SA" dirty="0"/>
              <a:t>عنوان فرعي لفاصل مرقم، حجم الخط 20خفيف</a:t>
            </a:r>
            <a:endParaRPr lang="en-US" kern="0" dirty="0"/>
          </a:p>
        </p:txBody>
      </p:sp>
      <p:sp>
        <p:nvSpPr>
          <p:cNvPr id="10" name="Text Placeholder 5"/>
          <p:cNvSpPr>
            <a:spLocks noGrp="1"/>
          </p:cNvSpPr>
          <p:nvPr>
            <p:ph type="body" sz="quarter" idx="14" hasCustomPrompt="1"/>
          </p:nvPr>
        </p:nvSpPr>
        <p:spPr>
          <a:xfrm>
            <a:off x="490180" y="3211948"/>
            <a:ext cx="5869603" cy="3693319"/>
          </a:xfrm>
          <a:prstGeom prst="rect">
            <a:avLst/>
          </a:prstGeom>
        </p:spPr>
        <p:txBody>
          <a:bodyPr lIns="0" tIns="0" rIns="0" bIns="0">
            <a:noAutofit/>
          </a:bodyPr>
          <a:lstStyle>
            <a:lvl1pPr algn="l">
              <a:defRPr sz="22000" b="0">
                <a:solidFill>
                  <a:schemeClr val="bg1"/>
                </a:solidFill>
                <a:cs typeface="+mn-cs"/>
              </a:defRPr>
            </a:lvl1pPr>
            <a:lvl2pPr algn="r">
              <a:defRPr sz="30470">
                <a:solidFill>
                  <a:schemeClr val="bg1"/>
                </a:solidFill>
              </a:defRPr>
            </a:lvl2pPr>
            <a:lvl3pPr algn="r">
              <a:defRPr sz="30470">
                <a:solidFill>
                  <a:schemeClr val="bg1"/>
                </a:solidFill>
              </a:defRPr>
            </a:lvl3pPr>
            <a:lvl4pPr algn="r">
              <a:defRPr sz="30470">
                <a:solidFill>
                  <a:schemeClr val="bg1"/>
                </a:solidFill>
              </a:defRPr>
            </a:lvl4pPr>
            <a:lvl5pPr algn="r">
              <a:defRPr sz="30470">
                <a:solidFill>
                  <a:schemeClr val="bg1"/>
                </a:solidFill>
              </a:defRPr>
            </a:lvl5pPr>
          </a:lstStyle>
          <a:p>
            <a:pPr lvl="0"/>
            <a:r>
              <a:rPr lang="en-US" dirty="0"/>
              <a:t>6</a:t>
            </a:r>
          </a:p>
        </p:txBody>
      </p:sp>
      <p:sp>
        <p:nvSpPr>
          <p:cNvPr id="6" name="Rectangle 5"/>
          <p:cNvSpPr/>
          <p:nvPr/>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7" name="Rectangle 6"/>
          <p:cNvSpPr/>
          <p:nvPr/>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8" name="Rectangle 9"/>
          <p:cNvSpPr>
            <a:spLocks noChangeArrowheads="1"/>
          </p:cNvSpPr>
          <p:nvPr/>
        </p:nvSpPr>
        <p:spPr bwMode="invGray">
          <a:xfrm>
            <a:off x="485847" y="6527413"/>
            <a:ext cx="782029" cy="1384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900" smtClean="0">
                <a:solidFill>
                  <a:schemeClr val="bg1"/>
                </a:solidFill>
                <a:latin typeface="+mn-lt"/>
              </a:rPr>
              <a:pPr algn="l" eaLnBrk="0" hangingPunct="0">
                <a:buFontTx/>
                <a:buNone/>
              </a:pPr>
              <a:t>‹#›</a:t>
            </a:fld>
            <a:endParaRPr lang="en-GB" sz="900" dirty="0">
              <a:solidFill>
                <a:schemeClr val="bg1"/>
              </a:solidFill>
              <a:latin typeface="+mn-lt"/>
            </a:endParaRPr>
          </a:p>
        </p:txBody>
      </p:sp>
      <p:sp>
        <p:nvSpPr>
          <p:cNvPr id="11" name="Rectangle 10"/>
          <p:cNvSpPr/>
          <p:nvPr userDrawn="1"/>
        </p:nvSpPr>
        <p:spPr>
          <a:xfrm flipV="1">
            <a:off x="485847" y="6438618"/>
            <a:ext cx="11238004" cy="274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12" name="Rectangle 11"/>
          <p:cNvSpPr/>
          <p:nvPr userDrawn="1"/>
        </p:nvSpPr>
        <p:spPr>
          <a:xfrm>
            <a:off x="485715" y="1123002"/>
            <a:ext cx="11232230" cy="30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13" name="Text Placeholder 7"/>
          <p:cNvSpPr>
            <a:spLocks noGrp="1"/>
          </p:cNvSpPr>
          <p:nvPr>
            <p:ph type="body" sz="quarter" idx="10" hasCustomPrompt="1"/>
          </p:nvPr>
        </p:nvSpPr>
        <p:spPr>
          <a:xfrm>
            <a:off x="1540116" y="6522335"/>
            <a:ext cx="10168154" cy="130805"/>
          </a:xfrm>
          <a:prstGeom prst="rect">
            <a:avLst/>
          </a:prstGeom>
        </p:spPr>
        <p:txBody>
          <a:bodyPr lIns="0" tIns="0" rIns="0" bIns="0">
            <a:noAutofit/>
          </a:bodyPr>
          <a:lstStyle>
            <a:lvl1pPr algn="r" rtl="1">
              <a:defRPr sz="85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Tree>
    <p:extLst>
      <p:ext uri="{BB962C8B-B14F-4D97-AF65-F5344CB8AC3E}">
        <p14:creationId xmlns:p14="http://schemas.microsoft.com/office/powerpoint/2010/main" val="2264353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range Divider">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90180" y="1460401"/>
            <a:ext cx="10436060" cy="1645920"/>
          </a:xfrm>
        </p:spPr>
        <p:txBody>
          <a:bodyPr anchor="t"/>
          <a:lstStyle>
            <a:lvl1pPr>
              <a:lnSpc>
                <a:spcPct val="120000"/>
              </a:lnSpc>
              <a:defRPr sz="4400" cap="all" baseline="0">
                <a:solidFill>
                  <a:schemeClr val="bg1"/>
                </a:solidFill>
              </a:defRPr>
            </a:lvl1pPr>
          </a:lstStyle>
          <a:p>
            <a:pPr lvl="0"/>
            <a:r>
              <a:rPr lang="en-US" kern="0" dirty="0"/>
              <a:t>Section divider</a:t>
            </a:r>
            <a:br>
              <a:rPr lang="en-US" kern="0" dirty="0"/>
            </a:br>
            <a:r>
              <a:rPr lang="en-US" kern="0" dirty="0"/>
              <a:t>Headline (44pt </a:t>
            </a:r>
            <a:r>
              <a:rPr lang="en-US" dirty="0"/>
              <a:t>light</a:t>
            </a:r>
            <a:r>
              <a:rPr lang="en-US" kern="0" dirty="0"/>
              <a:t>)</a:t>
            </a:r>
            <a:endParaRPr lang="en-US" dirty="0"/>
          </a:p>
        </p:txBody>
      </p:sp>
      <p:sp>
        <p:nvSpPr>
          <p:cNvPr id="11" name="Text Placeholder 17"/>
          <p:cNvSpPr>
            <a:spLocks noGrp="1"/>
          </p:cNvSpPr>
          <p:nvPr>
            <p:ph type="body" sz="quarter" idx="11" hasCustomPrompt="1"/>
          </p:nvPr>
        </p:nvSpPr>
        <p:spPr>
          <a:xfrm>
            <a:off x="490179" y="406401"/>
            <a:ext cx="9942655" cy="577850"/>
          </a:xfrm>
          <a:prstGeom prst="rect">
            <a:avLst/>
          </a:prstGeom>
        </p:spPr>
        <p:txBody>
          <a:bodyPr lIns="0" tIns="0" rIns="0" bIns="0" anchor="b">
            <a:noAutofit/>
          </a:bodyPr>
          <a:lstStyle>
            <a:lvl1pPr>
              <a:lnSpc>
                <a:spcPct val="100000"/>
              </a:lnSpc>
              <a:defRPr sz="2000" b="0" cap="all" baseline="0">
                <a:solidFill>
                  <a:schemeClr val="bg1"/>
                </a:solidFill>
                <a:latin typeface="+mj-lt"/>
              </a:defRPr>
            </a:lvl1pPr>
          </a:lstStyle>
          <a:p>
            <a:pPr>
              <a:buFontTx/>
            </a:pPr>
            <a:r>
              <a:rPr lang="en-US" dirty="0"/>
              <a:t>Section divider subtitle (20PT light)</a:t>
            </a:r>
            <a:endParaRPr lang="en-GB" kern="0" dirty="0"/>
          </a:p>
        </p:txBody>
      </p:sp>
      <p:sp>
        <p:nvSpPr>
          <p:cNvPr id="5" name="Rectangle 4"/>
          <p:cNvSpPr/>
          <p:nvPr/>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6" name="Rectangle 5"/>
          <p:cNvSpPr/>
          <p:nvPr/>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8" name="Rectangle 7"/>
          <p:cNvSpPr/>
          <p:nvPr userDrawn="1"/>
        </p:nvSpPr>
        <p:spPr>
          <a:xfrm flipV="1">
            <a:off x="485847" y="6438618"/>
            <a:ext cx="11238004" cy="274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9" name="Rectangle 8"/>
          <p:cNvSpPr/>
          <p:nvPr userDrawn="1"/>
        </p:nvSpPr>
        <p:spPr>
          <a:xfrm>
            <a:off x="485715" y="1123002"/>
            <a:ext cx="11232230" cy="30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12" name="Rectangle 9"/>
          <p:cNvSpPr>
            <a:spLocks noChangeArrowheads="1"/>
          </p:cNvSpPr>
          <p:nvPr userDrawn="1"/>
        </p:nvSpPr>
        <p:spPr bwMode="invGray">
          <a:xfrm>
            <a:off x="10926241" y="6527413"/>
            <a:ext cx="782029" cy="1384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900" smtClean="0">
                <a:solidFill>
                  <a:schemeClr val="bg1"/>
                </a:solidFill>
                <a:latin typeface="+mn-lt"/>
              </a:rPr>
              <a:pPr algn="r" eaLnBrk="0" hangingPunct="0">
                <a:buFontTx/>
                <a:buNone/>
              </a:pPr>
              <a:t>‹#›</a:t>
            </a:fld>
            <a:endParaRPr lang="en-GB" sz="900" dirty="0">
              <a:solidFill>
                <a:schemeClr val="bg1"/>
              </a:solidFill>
              <a:latin typeface="+mn-lt"/>
            </a:endParaRPr>
          </a:p>
        </p:txBody>
      </p:sp>
      <p:sp>
        <p:nvSpPr>
          <p:cNvPr id="14" name="Text Placeholder 7"/>
          <p:cNvSpPr>
            <a:spLocks noGrp="1"/>
          </p:cNvSpPr>
          <p:nvPr>
            <p:ph type="body" sz="quarter" idx="10" hasCustomPrompt="1"/>
          </p:nvPr>
        </p:nvSpPr>
        <p:spPr>
          <a:xfrm>
            <a:off x="490179" y="6522335"/>
            <a:ext cx="10168154" cy="130805"/>
          </a:xfrm>
          <a:prstGeom prst="rect">
            <a:avLst/>
          </a:prstGeom>
        </p:spPr>
        <p:txBody>
          <a:bodyPr lIns="0" tIns="0" rIns="0" bIns="0">
            <a:noAutofit/>
          </a:bodyPr>
          <a:lstStyle>
            <a:lvl1pPr>
              <a:defRPr sz="85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14167805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range Divider Numbering">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179" y="1460401"/>
            <a:ext cx="10436061" cy="1645920"/>
          </a:xfrm>
        </p:spPr>
        <p:txBody>
          <a:bodyPr anchor="t"/>
          <a:lstStyle>
            <a:lvl1pPr>
              <a:lnSpc>
                <a:spcPct val="120000"/>
              </a:lnSpc>
              <a:defRPr sz="4400">
                <a:solidFill>
                  <a:schemeClr val="bg1"/>
                </a:solidFill>
              </a:defRPr>
            </a:lvl1pPr>
          </a:lstStyle>
          <a:p>
            <a:r>
              <a:rPr lang="en-US" dirty="0"/>
              <a:t>Optional numbering </a:t>
            </a:r>
            <a:br>
              <a:rPr lang="en-US" dirty="0"/>
            </a:br>
            <a:r>
              <a:rPr lang="en-US" dirty="0"/>
              <a:t>system </a:t>
            </a:r>
            <a:r>
              <a:rPr lang="en-US" kern="0" dirty="0"/>
              <a:t>(44pt </a:t>
            </a:r>
            <a:r>
              <a:rPr lang="en-US" dirty="0"/>
              <a:t>light</a:t>
            </a:r>
            <a:r>
              <a:rPr lang="en-US" kern="0" dirty="0"/>
              <a:t>)</a:t>
            </a:r>
            <a:endParaRPr lang="en-US" dirty="0"/>
          </a:p>
        </p:txBody>
      </p:sp>
      <p:sp>
        <p:nvSpPr>
          <p:cNvPr id="8" name="Text Placeholder 2"/>
          <p:cNvSpPr>
            <a:spLocks noGrp="1"/>
          </p:cNvSpPr>
          <p:nvPr>
            <p:ph type="body" sz="quarter" idx="13" hasCustomPrompt="1"/>
          </p:nvPr>
        </p:nvSpPr>
        <p:spPr>
          <a:xfrm>
            <a:off x="490179" y="406401"/>
            <a:ext cx="9942655" cy="577850"/>
          </a:xfrm>
          <a:prstGeom prst="rect">
            <a:avLst/>
          </a:prstGeom>
        </p:spPr>
        <p:txBody>
          <a:bodyPr lIns="0" tIns="0" rIns="0" bIns="0" anchor="b">
            <a:noAutofit/>
          </a:bodyPr>
          <a:lstStyle>
            <a:lvl1pPr>
              <a:lnSpc>
                <a:spcPct val="100000"/>
              </a:lnSpc>
              <a:defRPr sz="2000" b="0" cap="all" baseline="0">
                <a:solidFill>
                  <a:schemeClr val="bg1"/>
                </a:solidFill>
                <a:latin typeface="+mj-lt"/>
              </a:defRPr>
            </a:lvl1pPr>
            <a:lvl2pPr>
              <a:defRPr sz="5586" b="0">
                <a:solidFill>
                  <a:schemeClr val="bg1"/>
                </a:solidFill>
              </a:defRPr>
            </a:lvl2pPr>
            <a:lvl3pPr>
              <a:defRPr sz="5586" b="0">
                <a:solidFill>
                  <a:schemeClr val="bg1"/>
                </a:solidFill>
              </a:defRPr>
            </a:lvl3pPr>
            <a:lvl4pPr>
              <a:defRPr sz="5586" b="0">
                <a:solidFill>
                  <a:schemeClr val="bg1"/>
                </a:solidFill>
              </a:defRPr>
            </a:lvl4pPr>
            <a:lvl5pPr>
              <a:defRPr sz="5586" b="0">
                <a:solidFill>
                  <a:schemeClr val="bg1"/>
                </a:solidFill>
              </a:defRPr>
            </a:lvl5pPr>
          </a:lstStyle>
          <a:p>
            <a:pPr lvl="0"/>
            <a:r>
              <a:rPr lang="en-US" dirty="0"/>
              <a:t>Section divider subtitle (20PT light)</a:t>
            </a:r>
          </a:p>
        </p:txBody>
      </p:sp>
      <p:sp>
        <p:nvSpPr>
          <p:cNvPr id="12" name="Text Placeholder 5"/>
          <p:cNvSpPr>
            <a:spLocks noGrp="1"/>
          </p:cNvSpPr>
          <p:nvPr>
            <p:ph type="body" sz="quarter" idx="14" hasCustomPrompt="1"/>
          </p:nvPr>
        </p:nvSpPr>
        <p:spPr>
          <a:xfrm>
            <a:off x="5910249" y="3211948"/>
            <a:ext cx="5823165" cy="3693319"/>
          </a:xfrm>
          <a:prstGeom prst="rect">
            <a:avLst/>
          </a:prstGeom>
        </p:spPr>
        <p:txBody>
          <a:bodyPr lIns="0" tIns="0" rIns="0" bIns="0">
            <a:noAutofit/>
          </a:bodyPr>
          <a:lstStyle>
            <a:lvl1pPr algn="r">
              <a:defRPr sz="22000" b="0">
                <a:solidFill>
                  <a:schemeClr val="bg1"/>
                </a:solidFill>
              </a:defRPr>
            </a:lvl1pPr>
            <a:lvl2pPr algn="r">
              <a:defRPr sz="30470">
                <a:solidFill>
                  <a:schemeClr val="bg1"/>
                </a:solidFill>
              </a:defRPr>
            </a:lvl2pPr>
            <a:lvl3pPr algn="r">
              <a:defRPr sz="30470">
                <a:solidFill>
                  <a:schemeClr val="bg1"/>
                </a:solidFill>
              </a:defRPr>
            </a:lvl3pPr>
            <a:lvl4pPr algn="r">
              <a:defRPr sz="30470">
                <a:solidFill>
                  <a:schemeClr val="bg1"/>
                </a:solidFill>
              </a:defRPr>
            </a:lvl4pPr>
            <a:lvl5pPr algn="r">
              <a:defRPr sz="30470">
                <a:solidFill>
                  <a:schemeClr val="bg1"/>
                </a:solidFill>
              </a:defRPr>
            </a:lvl5pPr>
          </a:lstStyle>
          <a:p>
            <a:pPr lvl="0"/>
            <a:r>
              <a:rPr lang="en-US" dirty="0"/>
              <a:t>6</a:t>
            </a:r>
          </a:p>
        </p:txBody>
      </p:sp>
      <p:sp>
        <p:nvSpPr>
          <p:cNvPr id="6" name="Rectangle 5"/>
          <p:cNvSpPr/>
          <p:nvPr/>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7" name="Rectangle 6"/>
          <p:cNvSpPr/>
          <p:nvPr/>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9" name="Rectangle 9"/>
          <p:cNvSpPr>
            <a:spLocks noChangeArrowheads="1"/>
          </p:cNvSpPr>
          <p:nvPr/>
        </p:nvSpPr>
        <p:spPr bwMode="invGray">
          <a:xfrm>
            <a:off x="10926241" y="6527413"/>
            <a:ext cx="782029" cy="1384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900" smtClean="0">
                <a:solidFill>
                  <a:schemeClr val="bg1"/>
                </a:solidFill>
                <a:latin typeface="+mn-lt"/>
              </a:rPr>
              <a:pPr algn="r" eaLnBrk="0" hangingPunct="0">
                <a:buFontTx/>
                <a:buNone/>
              </a:pPr>
              <a:t>‹#›</a:t>
            </a:fld>
            <a:endParaRPr lang="en-GB" sz="900" dirty="0">
              <a:solidFill>
                <a:schemeClr val="bg1"/>
              </a:solidFill>
              <a:latin typeface="+mn-lt"/>
            </a:endParaRPr>
          </a:p>
        </p:txBody>
      </p:sp>
      <p:sp>
        <p:nvSpPr>
          <p:cNvPr id="11" name="Rectangle 10"/>
          <p:cNvSpPr/>
          <p:nvPr userDrawn="1"/>
        </p:nvSpPr>
        <p:spPr>
          <a:xfrm flipV="1">
            <a:off x="485847" y="6438618"/>
            <a:ext cx="11238004" cy="274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14" name="Rectangle 13"/>
          <p:cNvSpPr/>
          <p:nvPr userDrawn="1"/>
        </p:nvSpPr>
        <p:spPr>
          <a:xfrm>
            <a:off x="485715" y="1123002"/>
            <a:ext cx="11232230" cy="30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15" name="Text Placeholder 7"/>
          <p:cNvSpPr>
            <a:spLocks noGrp="1"/>
          </p:cNvSpPr>
          <p:nvPr>
            <p:ph type="body" sz="quarter" idx="10" hasCustomPrompt="1"/>
          </p:nvPr>
        </p:nvSpPr>
        <p:spPr>
          <a:xfrm>
            <a:off x="490179" y="6522335"/>
            <a:ext cx="10168154" cy="130805"/>
          </a:xfrm>
          <a:prstGeom prst="rect">
            <a:avLst/>
          </a:prstGeom>
        </p:spPr>
        <p:txBody>
          <a:bodyPr lIns="0" tIns="0" rIns="0" bIns="0">
            <a:noAutofit/>
          </a:bodyPr>
          <a:lstStyle>
            <a:lvl1pPr>
              <a:defRPr sz="85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1075245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Orange Divider AR">
    <p:bg>
      <p:bgPr>
        <a:gradFill flip="none" rotWithShape="1">
          <a:gsLst>
            <a:gs pos="90000">
              <a:srgbClr val="FFA300"/>
            </a:gs>
            <a:gs pos="10000">
              <a:schemeClr val="accent2"/>
            </a:gs>
          </a:gsLst>
          <a:lin ang="0" scaled="1"/>
          <a:tileRect/>
        </a:gra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1775291" y="406401"/>
            <a:ext cx="9942653" cy="577850"/>
          </a:xfrm>
          <a:prstGeom prst="rect">
            <a:avLst/>
          </a:prstGeom>
        </p:spPr>
        <p:txBody>
          <a:bodyPr lIns="0" tIns="0" rIns="0" bIns="0" anchor="b">
            <a:noAutofit/>
          </a:bodyPr>
          <a:lstStyle>
            <a:lvl1pPr algn="r" rtl="1">
              <a:lnSpc>
                <a:spcPct val="100000"/>
              </a:lnSpc>
              <a:defRPr sz="2000" b="0" cap="all" baseline="0">
                <a:solidFill>
                  <a:schemeClr val="bg1"/>
                </a:solidFill>
                <a:latin typeface="SABIC Typeface Headline Light" panose="020B0303060202020204" pitchFamily="34" charset="0"/>
                <a:cs typeface="+mj-cs"/>
              </a:defRPr>
            </a:lvl1pPr>
          </a:lstStyle>
          <a:p>
            <a:pPr>
              <a:buFontTx/>
            </a:pPr>
            <a:r>
              <a:rPr lang="ar-SA" dirty="0"/>
              <a:t>عنوان فرعي للفاصل، حجم الخط 20خفيف</a:t>
            </a:r>
            <a:endParaRPr lang="en-US" kern="0" dirty="0"/>
          </a:p>
        </p:txBody>
      </p:sp>
      <p:sp>
        <p:nvSpPr>
          <p:cNvPr id="14" name="Title 13"/>
          <p:cNvSpPr>
            <a:spLocks noGrp="1"/>
          </p:cNvSpPr>
          <p:nvPr>
            <p:ph type="title" hasCustomPrompt="1"/>
          </p:nvPr>
        </p:nvSpPr>
        <p:spPr>
          <a:xfrm>
            <a:off x="1267744" y="1460402"/>
            <a:ext cx="10450202" cy="1645920"/>
          </a:xfrm>
        </p:spPr>
        <p:txBody>
          <a:bodyPr anchor="t"/>
          <a:lstStyle>
            <a:lvl1pPr algn="r" rtl="1">
              <a:lnSpc>
                <a:spcPct val="120000"/>
              </a:lnSpc>
              <a:defRPr sz="4400" cap="all" baseline="0">
                <a:solidFill>
                  <a:schemeClr val="bg1"/>
                </a:solidFill>
                <a:latin typeface="SABIC Typeface Headline Light" panose="020B0303060202020204" pitchFamily="34" charset="0"/>
                <a:cs typeface="+mj-cs"/>
              </a:defRPr>
            </a:lvl1pPr>
          </a:lstStyle>
          <a:p>
            <a:pPr>
              <a:buFontTx/>
            </a:pPr>
            <a:r>
              <a:rPr lang="ar-SA" kern="0" dirty="0"/>
              <a:t>عنوان رئيس للفاصل</a:t>
            </a:r>
            <a:br>
              <a:rPr lang="ar-SA" kern="0" dirty="0"/>
            </a:br>
            <a:r>
              <a:rPr lang="ar-SA" kern="0" dirty="0"/>
              <a:t>حجم الخط 44</a:t>
            </a:r>
            <a:r>
              <a:rPr lang="ar-SA" dirty="0"/>
              <a:t>خفيف</a:t>
            </a:r>
            <a:endParaRPr lang="en-US" kern="0" dirty="0"/>
          </a:p>
        </p:txBody>
      </p:sp>
      <p:sp>
        <p:nvSpPr>
          <p:cNvPr id="21" name="Text Placeholder 7"/>
          <p:cNvSpPr>
            <a:spLocks noGrp="1"/>
          </p:cNvSpPr>
          <p:nvPr>
            <p:ph type="body" sz="quarter" idx="10" hasCustomPrompt="1"/>
          </p:nvPr>
        </p:nvSpPr>
        <p:spPr>
          <a:xfrm>
            <a:off x="1549791" y="6522335"/>
            <a:ext cx="10168154" cy="130805"/>
          </a:xfrm>
          <a:prstGeom prst="rect">
            <a:avLst/>
          </a:prstGeom>
        </p:spPr>
        <p:txBody>
          <a:bodyPr lIns="0" tIns="0" rIns="0" bIns="0">
            <a:noAutofit/>
          </a:bodyPr>
          <a:lstStyle>
            <a:lvl1pPr algn="r" rtl="1">
              <a:defRPr sz="85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
        <p:nvSpPr>
          <p:cNvPr id="5" name="Rectangle 4"/>
          <p:cNvSpPr/>
          <p:nvPr/>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6" name="Rectangle 5"/>
          <p:cNvSpPr/>
          <p:nvPr/>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8" name="Rectangle 7"/>
          <p:cNvSpPr/>
          <p:nvPr userDrawn="1"/>
        </p:nvSpPr>
        <p:spPr>
          <a:xfrm flipV="1">
            <a:off x="485847" y="6438618"/>
            <a:ext cx="11238004" cy="274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9" name="Rectangle 8"/>
          <p:cNvSpPr/>
          <p:nvPr userDrawn="1"/>
        </p:nvSpPr>
        <p:spPr>
          <a:xfrm>
            <a:off x="485715" y="1123002"/>
            <a:ext cx="11232230" cy="30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10" name="Rectangle 9"/>
          <p:cNvSpPr>
            <a:spLocks noChangeArrowheads="1"/>
          </p:cNvSpPr>
          <p:nvPr userDrawn="1"/>
        </p:nvSpPr>
        <p:spPr bwMode="invGray">
          <a:xfrm>
            <a:off x="485715" y="6527413"/>
            <a:ext cx="782029" cy="1384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900" smtClean="0">
                <a:solidFill>
                  <a:schemeClr val="bg1"/>
                </a:solidFill>
                <a:latin typeface="+mn-lt"/>
              </a:rPr>
              <a:pPr algn="l" eaLnBrk="0" hangingPunct="0">
                <a:buFontTx/>
                <a:buNone/>
              </a:pPr>
              <a:t>‹#›</a:t>
            </a:fld>
            <a:endParaRPr lang="en-GB" sz="900" dirty="0">
              <a:solidFill>
                <a:schemeClr val="bg1"/>
              </a:solidFill>
              <a:latin typeface="+mn-lt"/>
            </a:endParaRPr>
          </a:p>
        </p:txBody>
      </p:sp>
    </p:spTree>
    <p:extLst>
      <p:ext uri="{BB962C8B-B14F-4D97-AF65-F5344CB8AC3E}">
        <p14:creationId xmlns:p14="http://schemas.microsoft.com/office/powerpoint/2010/main" val="3266309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range Divider Numbering AR">
    <p:bg>
      <p:bgPr>
        <a:gradFill flip="none" rotWithShape="1">
          <a:gsLst>
            <a:gs pos="90000">
              <a:srgbClr val="FFA300"/>
            </a:gs>
            <a:gs pos="10000">
              <a:schemeClr val="accent2"/>
            </a:gs>
          </a:gsLst>
          <a:lin ang="0" scaled="1"/>
          <a:tileRect/>
        </a:grad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3" hasCustomPrompt="1"/>
          </p:nvPr>
        </p:nvSpPr>
        <p:spPr>
          <a:xfrm>
            <a:off x="1765617" y="406401"/>
            <a:ext cx="9942654" cy="577850"/>
          </a:xfrm>
          <a:prstGeom prst="rect">
            <a:avLst/>
          </a:prstGeom>
        </p:spPr>
        <p:txBody>
          <a:bodyPr lIns="0" tIns="0" rIns="0" bIns="0" anchor="b">
            <a:noAutofit/>
          </a:bodyPr>
          <a:lstStyle>
            <a:lvl1pPr marL="0" marR="0" indent="0" algn="r" defTabSz="914400" rtl="1" eaLnBrk="1" fontAlgn="base" latinLnBrk="0" hangingPunct="1">
              <a:lnSpc>
                <a:spcPct val="100000"/>
              </a:lnSpc>
              <a:spcBef>
                <a:spcPts val="0"/>
              </a:spcBef>
              <a:spcAft>
                <a:spcPct val="0"/>
              </a:spcAft>
              <a:buClr>
                <a:schemeClr val="tx1"/>
              </a:buClr>
              <a:buSzTx/>
              <a:buFont typeface="Arial" pitchFamily="34" charset="0"/>
              <a:buNone/>
              <a:tabLst/>
              <a:defRPr sz="2000" b="0" cap="all" baseline="0">
                <a:solidFill>
                  <a:schemeClr val="bg1"/>
                </a:solidFill>
                <a:latin typeface="SABIC Typeface Headline Light" panose="020B0303060202020204" pitchFamily="34" charset="0"/>
                <a:cs typeface="+mj-cs"/>
              </a:defRPr>
            </a:lvl1pPr>
            <a:lvl2pPr>
              <a:defRPr sz="5586" b="0">
                <a:solidFill>
                  <a:schemeClr val="bg1"/>
                </a:solidFill>
              </a:defRPr>
            </a:lvl2pPr>
            <a:lvl3pPr>
              <a:defRPr sz="5586" b="0">
                <a:solidFill>
                  <a:schemeClr val="bg1"/>
                </a:solidFill>
              </a:defRPr>
            </a:lvl3pPr>
            <a:lvl4pPr>
              <a:defRPr sz="5586" b="0">
                <a:solidFill>
                  <a:schemeClr val="bg1"/>
                </a:solidFill>
              </a:defRPr>
            </a:lvl4pPr>
            <a:lvl5pPr>
              <a:defRPr sz="5586" b="0">
                <a:solidFill>
                  <a:schemeClr val="bg1"/>
                </a:solidFill>
              </a:defRPr>
            </a:lvl5pPr>
          </a:lstStyle>
          <a:p>
            <a:pPr marL="0" marR="0" lvl="0" indent="0" algn="r" defTabSz="914400" rtl="1" eaLnBrk="1" fontAlgn="base" latinLnBrk="0" hangingPunct="1">
              <a:lnSpc>
                <a:spcPct val="100000"/>
              </a:lnSpc>
              <a:spcBef>
                <a:spcPts val="0"/>
              </a:spcBef>
              <a:spcAft>
                <a:spcPct val="0"/>
              </a:spcAft>
              <a:buClr>
                <a:schemeClr val="tx1"/>
              </a:buClr>
              <a:buSzTx/>
              <a:buFont typeface="Arial" pitchFamily="34" charset="0"/>
              <a:buNone/>
              <a:tabLst/>
              <a:defRPr/>
            </a:pPr>
            <a:r>
              <a:rPr lang="ar-SA" dirty="0"/>
              <a:t>عنوان فرعي لفاصل مرقم، حجم الخط 20خفيف</a:t>
            </a:r>
            <a:endParaRPr lang="en-US" kern="0" dirty="0"/>
          </a:p>
        </p:txBody>
      </p:sp>
      <p:sp>
        <p:nvSpPr>
          <p:cNvPr id="10" name="Text Placeholder 5"/>
          <p:cNvSpPr>
            <a:spLocks noGrp="1"/>
          </p:cNvSpPr>
          <p:nvPr>
            <p:ph type="body" sz="quarter" idx="14" hasCustomPrompt="1"/>
          </p:nvPr>
        </p:nvSpPr>
        <p:spPr>
          <a:xfrm>
            <a:off x="490180" y="3211948"/>
            <a:ext cx="5869603" cy="3693319"/>
          </a:xfrm>
          <a:prstGeom prst="rect">
            <a:avLst/>
          </a:prstGeom>
        </p:spPr>
        <p:txBody>
          <a:bodyPr lIns="0" tIns="0" rIns="0" bIns="0">
            <a:noAutofit/>
          </a:bodyPr>
          <a:lstStyle>
            <a:lvl1pPr algn="l">
              <a:defRPr sz="22000" b="0">
                <a:solidFill>
                  <a:schemeClr val="bg1"/>
                </a:solidFill>
              </a:defRPr>
            </a:lvl1pPr>
            <a:lvl2pPr algn="r">
              <a:defRPr sz="30470">
                <a:solidFill>
                  <a:schemeClr val="bg1"/>
                </a:solidFill>
              </a:defRPr>
            </a:lvl2pPr>
            <a:lvl3pPr algn="r">
              <a:defRPr sz="30470">
                <a:solidFill>
                  <a:schemeClr val="bg1"/>
                </a:solidFill>
              </a:defRPr>
            </a:lvl3pPr>
            <a:lvl4pPr algn="r">
              <a:defRPr sz="30470">
                <a:solidFill>
                  <a:schemeClr val="bg1"/>
                </a:solidFill>
              </a:defRPr>
            </a:lvl4pPr>
            <a:lvl5pPr algn="r">
              <a:defRPr sz="30470">
                <a:solidFill>
                  <a:schemeClr val="bg1"/>
                </a:solidFill>
              </a:defRPr>
            </a:lvl5pPr>
          </a:lstStyle>
          <a:p>
            <a:pPr lvl="0"/>
            <a:r>
              <a:rPr lang="en-US" dirty="0"/>
              <a:t>6</a:t>
            </a:r>
          </a:p>
        </p:txBody>
      </p:sp>
      <p:sp>
        <p:nvSpPr>
          <p:cNvPr id="6" name="Rectangle 5"/>
          <p:cNvSpPr/>
          <p:nvPr/>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7" name="Rectangle 6"/>
          <p:cNvSpPr/>
          <p:nvPr/>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8" name="Rectangle 9"/>
          <p:cNvSpPr>
            <a:spLocks noChangeArrowheads="1"/>
          </p:cNvSpPr>
          <p:nvPr/>
        </p:nvSpPr>
        <p:spPr bwMode="invGray">
          <a:xfrm>
            <a:off x="485847" y="6527413"/>
            <a:ext cx="782029" cy="1384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900" smtClean="0">
                <a:solidFill>
                  <a:schemeClr val="bg2"/>
                </a:solidFill>
                <a:latin typeface="+mn-lt"/>
              </a:rPr>
              <a:pPr algn="l" eaLnBrk="0" hangingPunct="0">
                <a:buFontTx/>
                <a:buNone/>
              </a:pPr>
              <a:t>‹#›</a:t>
            </a:fld>
            <a:endParaRPr lang="en-GB" sz="900" dirty="0">
              <a:solidFill>
                <a:schemeClr val="bg2"/>
              </a:solidFill>
              <a:latin typeface="+mn-lt"/>
            </a:endParaRPr>
          </a:p>
        </p:txBody>
      </p:sp>
      <p:sp>
        <p:nvSpPr>
          <p:cNvPr id="11" name="Rectangle 10"/>
          <p:cNvSpPr/>
          <p:nvPr userDrawn="1"/>
        </p:nvSpPr>
        <p:spPr>
          <a:xfrm flipV="1">
            <a:off x="485847" y="6438618"/>
            <a:ext cx="11238004" cy="274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12" name="Rectangle 11"/>
          <p:cNvSpPr/>
          <p:nvPr userDrawn="1"/>
        </p:nvSpPr>
        <p:spPr>
          <a:xfrm>
            <a:off x="485715" y="1123002"/>
            <a:ext cx="11232230" cy="30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13" name="Text Placeholder 7"/>
          <p:cNvSpPr>
            <a:spLocks noGrp="1"/>
          </p:cNvSpPr>
          <p:nvPr>
            <p:ph type="body" sz="quarter" idx="10" hasCustomPrompt="1"/>
          </p:nvPr>
        </p:nvSpPr>
        <p:spPr>
          <a:xfrm>
            <a:off x="1540116" y="6522335"/>
            <a:ext cx="10168154" cy="130805"/>
          </a:xfrm>
          <a:prstGeom prst="rect">
            <a:avLst/>
          </a:prstGeom>
        </p:spPr>
        <p:txBody>
          <a:bodyPr lIns="0" tIns="0" rIns="0" bIns="0">
            <a:noAutofit/>
          </a:bodyPr>
          <a:lstStyle>
            <a:lvl1pPr algn="r" rtl="1">
              <a:defRPr sz="85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
        <p:nvSpPr>
          <p:cNvPr id="2" name="Title 1"/>
          <p:cNvSpPr>
            <a:spLocks noGrp="1"/>
          </p:cNvSpPr>
          <p:nvPr>
            <p:ph type="title" hasCustomPrompt="1"/>
          </p:nvPr>
        </p:nvSpPr>
        <p:spPr>
          <a:xfrm>
            <a:off x="1267876" y="1460401"/>
            <a:ext cx="10455975" cy="1645919"/>
          </a:xfrm>
        </p:spPr>
        <p:txBody>
          <a:bodyPr anchor="t"/>
          <a:lstStyle>
            <a:lvl1pPr algn="r" rtl="1">
              <a:lnSpc>
                <a:spcPct val="120000"/>
              </a:lnSpc>
              <a:defRPr sz="4400">
                <a:solidFill>
                  <a:schemeClr val="bg1"/>
                </a:solidFill>
                <a:cs typeface="+mj-cs"/>
              </a:defRPr>
            </a:lvl1pPr>
          </a:lstStyle>
          <a:p>
            <a:r>
              <a:rPr lang="ar-SA" dirty="0"/>
              <a:t>عنوان رئيس لفاصل مرقم</a:t>
            </a:r>
            <a:br>
              <a:rPr lang="ar-SA" dirty="0"/>
            </a:br>
            <a:r>
              <a:rPr lang="ar-SA" dirty="0"/>
              <a:t>حجم الخط 44خفيف</a:t>
            </a:r>
            <a:endParaRPr lang="en-US" dirty="0"/>
          </a:p>
        </p:txBody>
      </p:sp>
    </p:spTree>
    <p:extLst>
      <p:ext uri="{BB962C8B-B14F-4D97-AF65-F5344CB8AC3E}">
        <p14:creationId xmlns:p14="http://schemas.microsoft.com/office/powerpoint/2010/main" val="23120017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ppendix Divider">
    <p:bg>
      <p:bgPr>
        <a:gradFill flip="none" rotWithShape="1">
          <a:gsLst>
            <a:gs pos="10000">
              <a:srgbClr val="939598"/>
            </a:gs>
            <a:gs pos="90000">
              <a:schemeClr val="accent6">
                <a:lumMod val="40000"/>
                <a:lumOff val="60000"/>
              </a:schemeClr>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179" y="1460401"/>
            <a:ext cx="10436061" cy="1645920"/>
          </a:xfrm>
        </p:spPr>
        <p:txBody>
          <a:bodyPr anchor="t"/>
          <a:lstStyle>
            <a:lvl1pPr>
              <a:lnSpc>
                <a:spcPct val="120000"/>
              </a:lnSpc>
              <a:defRPr sz="4400">
                <a:solidFill>
                  <a:schemeClr val="bg1"/>
                </a:solidFill>
              </a:defRPr>
            </a:lvl1pPr>
          </a:lstStyle>
          <a:p>
            <a:r>
              <a:rPr lang="en-US" kern="0" dirty="0"/>
              <a:t>gray dividers for</a:t>
            </a:r>
            <a:br>
              <a:rPr lang="en-US" kern="0" dirty="0"/>
            </a:br>
            <a:r>
              <a:rPr lang="en-US" kern="0" dirty="0"/>
              <a:t>appendix only (44pt </a:t>
            </a:r>
            <a:r>
              <a:rPr lang="en-US" dirty="0"/>
              <a:t>light</a:t>
            </a:r>
            <a:r>
              <a:rPr lang="en-US" kern="0" dirty="0"/>
              <a:t>)</a:t>
            </a:r>
            <a:endParaRPr lang="en-US" dirty="0"/>
          </a:p>
        </p:txBody>
      </p:sp>
      <p:sp>
        <p:nvSpPr>
          <p:cNvPr id="11" name="Text Placeholder 17"/>
          <p:cNvSpPr>
            <a:spLocks noGrp="1"/>
          </p:cNvSpPr>
          <p:nvPr>
            <p:ph type="body" sz="quarter" idx="11" hasCustomPrompt="1"/>
          </p:nvPr>
        </p:nvSpPr>
        <p:spPr>
          <a:xfrm>
            <a:off x="490179" y="406401"/>
            <a:ext cx="9942655" cy="577850"/>
          </a:xfrm>
          <a:prstGeom prst="rect">
            <a:avLst/>
          </a:prstGeom>
        </p:spPr>
        <p:txBody>
          <a:bodyPr lIns="0" tIns="0" rIns="0" bIns="0" anchor="b">
            <a:noAutofit/>
          </a:bodyPr>
          <a:lstStyle>
            <a:lvl1pPr>
              <a:lnSpc>
                <a:spcPct val="100000"/>
              </a:lnSpc>
              <a:defRPr sz="2000" b="0" cap="all" baseline="0">
                <a:solidFill>
                  <a:schemeClr val="bg1"/>
                </a:solidFill>
                <a:latin typeface="+mj-lt"/>
              </a:defRPr>
            </a:lvl1pPr>
          </a:lstStyle>
          <a:p>
            <a:pPr>
              <a:buFontTx/>
            </a:pPr>
            <a:r>
              <a:rPr lang="en-US" dirty="0"/>
              <a:t>Appendix divider subtitle (20PT light)</a:t>
            </a:r>
            <a:endParaRPr lang="en-GB" kern="0" dirty="0"/>
          </a:p>
        </p:txBody>
      </p:sp>
      <p:sp>
        <p:nvSpPr>
          <p:cNvPr id="5" name="Rectangle 4"/>
          <p:cNvSpPr/>
          <p:nvPr/>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6" name="Rectangle 5"/>
          <p:cNvSpPr/>
          <p:nvPr/>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8" name="Rectangle 7"/>
          <p:cNvSpPr/>
          <p:nvPr userDrawn="1"/>
        </p:nvSpPr>
        <p:spPr>
          <a:xfrm flipV="1">
            <a:off x="485847" y="6438618"/>
            <a:ext cx="11238004" cy="274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10" name="Rectangle 9"/>
          <p:cNvSpPr/>
          <p:nvPr userDrawn="1"/>
        </p:nvSpPr>
        <p:spPr>
          <a:xfrm>
            <a:off x="485715" y="1123002"/>
            <a:ext cx="11232230" cy="30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14" name="Rectangle 13"/>
          <p:cNvSpPr>
            <a:spLocks noChangeArrowheads="1"/>
          </p:cNvSpPr>
          <p:nvPr userDrawn="1"/>
        </p:nvSpPr>
        <p:spPr bwMode="invGray">
          <a:xfrm>
            <a:off x="10926241" y="6527413"/>
            <a:ext cx="782029" cy="1384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900" smtClean="0">
                <a:solidFill>
                  <a:schemeClr val="bg1"/>
                </a:solidFill>
                <a:latin typeface="+mn-lt"/>
              </a:rPr>
              <a:pPr algn="r" eaLnBrk="0" hangingPunct="0">
                <a:buFontTx/>
                <a:buNone/>
              </a:pPr>
              <a:t>‹#›</a:t>
            </a:fld>
            <a:endParaRPr lang="en-GB" sz="900" dirty="0">
              <a:solidFill>
                <a:schemeClr val="bg1"/>
              </a:solidFill>
              <a:latin typeface="+mn-lt"/>
            </a:endParaRPr>
          </a:p>
        </p:txBody>
      </p:sp>
      <p:sp>
        <p:nvSpPr>
          <p:cNvPr id="13" name="Text Placeholder 7"/>
          <p:cNvSpPr>
            <a:spLocks noGrp="1"/>
          </p:cNvSpPr>
          <p:nvPr>
            <p:ph type="body" sz="quarter" idx="10" hasCustomPrompt="1"/>
          </p:nvPr>
        </p:nvSpPr>
        <p:spPr>
          <a:xfrm>
            <a:off x="490179" y="6522335"/>
            <a:ext cx="10168154" cy="130805"/>
          </a:xfrm>
          <a:prstGeom prst="rect">
            <a:avLst/>
          </a:prstGeom>
        </p:spPr>
        <p:txBody>
          <a:bodyPr lIns="0" tIns="0" rIns="0" bIns="0">
            <a:noAutofit/>
          </a:bodyPr>
          <a:lstStyle>
            <a:lvl1pPr>
              <a:defRPr sz="850" b="0" cap="all" baseline="0">
                <a:solidFill>
                  <a:schemeClr val="bg1"/>
                </a:solidFill>
              </a:defRPr>
            </a:lvl1pPr>
          </a:lstStyle>
          <a:p>
            <a:pPr lvl="0"/>
            <a:r>
              <a:rPr lang="en-US" dirty="0"/>
              <a:t>Footer: Change Information Classification in caps (8.5pt light)</a:t>
            </a:r>
          </a:p>
        </p:txBody>
      </p:sp>
    </p:spTree>
    <p:extLst>
      <p:ext uri="{BB962C8B-B14F-4D97-AF65-F5344CB8AC3E}">
        <p14:creationId xmlns:p14="http://schemas.microsoft.com/office/powerpoint/2010/main" val="2882985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ppendix Divider AR">
    <p:bg>
      <p:bgPr>
        <a:gradFill flip="none" rotWithShape="1">
          <a:gsLst>
            <a:gs pos="90000">
              <a:srgbClr val="939598"/>
            </a:gs>
            <a:gs pos="10000">
              <a:schemeClr val="accent6">
                <a:lumMod val="40000"/>
                <a:lumOff val="60000"/>
              </a:schemeClr>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8379" y="1460401"/>
            <a:ext cx="10455471" cy="1645920"/>
          </a:xfrm>
        </p:spPr>
        <p:txBody>
          <a:bodyPr anchor="t"/>
          <a:lstStyle>
            <a:lvl1pPr algn="r" rtl="1">
              <a:lnSpc>
                <a:spcPct val="120000"/>
              </a:lnSpc>
              <a:defRPr sz="4400">
                <a:solidFill>
                  <a:schemeClr val="bg1"/>
                </a:solidFill>
                <a:cs typeface="+mj-cs"/>
              </a:defRPr>
            </a:lvl1pPr>
          </a:lstStyle>
          <a:p>
            <a:r>
              <a:rPr lang="ar-SA" kern="0" dirty="0"/>
              <a:t>فاصل رمادي للملحق فقط</a:t>
            </a:r>
            <a:br>
              <a:rPr lang="ar-SA" kern="0" dirty="0"/>
            </a:br>
            <a:r>
              <a:rPr lang="ar-SA" dirty="0"/>
              <a:t>حجم الخط 44خفيف</a:t>
            </a:r>
            <a:endParaRPr lang="en-US" dirty="0"/>
          </a:p>
        </p:txBody>
      </p:sp>
      <p:sp>
        <p:nvSpPr>
          <p:cNvPr id="11" name="Text Placeholder 17"/>
          <p:cNvSpPr>
            <a:spLocks noGrp="1"/>
          </p:cNvSpPr>
          <p:nvPr>
            <p:ph type="body" sz="quarter" idx="11" hasCustomPrompt="1"/>
          </p:nvPr>
        </p:nvSpPr>
        <p:spPr>
          <a:xfrm>
            <a:off x="1775291" y="406401"/>
            <a:ext cx="9939539" cy="577850"/>
          </a:xfrm>
          <a:prstGeom prst="rect">
            <a:avLst/>
          </a:prstGeom>
        </p:spPr>
        <p:txBody>
          <a:bodyPr lIns="0" tIns="0" rIns="0" bIns="0" anchor="b">
            <a:noAutofit/>
          </a:bodyPr>
          <a:lstStyle>
            <a:lvl1pPr marL="0" marR="0" indent="0" algn="r" defTabSz="914400" rtl="1" eaLnBrk="1" fontAlgn="base" latinLnBrk="0" hangingPunct="1">
              <a:lnSpc>
                <a:spcPct val="100000"/>
              </a:lnSpc>
              <a:spcBef>
                <a:spcPts val="0"/>
              </a:spcBef>
              <a:spcAft>
                <a:spcPct val="0"/>
              </a:spcAft>
              <a:buClr>
                <a:schemeClr val="tx1"/>
              </a:buClr>
              <a:buSzTx/>
              <a:buFontTx/>
              <a:buNone/>
              <a:tabLst/>
              <a:defRPr sz="2000" b="0" cap="all" baseline="0">
                <a:solidFill>
                  <a:schemeClr val="bg1"/>
                </a:solidFill>
                <a:latin typeface="SABIC Typeface Headline Light" panose="020B0303060202020204" pitchFamily="34" charset="0"/>
                <a:cs typeface="+mj-cs"/>
              </a:defRPr>
            </a:lvl1pPr>
          </a:lstStyle>
          <a:p>
            <a:pPr marL="0" marR="0" lvl="0" indent="0" algn="r" defTabSz="914400" rtl="1" eaLnBrk="1" fontAlgn="base" latinLnBrk="0" hangingPunct="1">
              <a:lnSpc>
                <a:spcPct val="100000"/>
              </a:lnSpc>
              <a:spcBef>
                <a:spcPts val="0"/>
              </a:spcBef>
              <a:spcAft>
                <a:spcPct val="0"/>
              </a:spcAft>
              <a:buClr>
                <a:schemeClr val="tx1"/>
              </a:buClr>
              <a:buSzTx/>
              <a:buFontTx/>
              <a:buNone/>
              <a:tabLst/>
              <a:defRPr/>
            </a:pPr>
            <a:r>
              <a:rPr lang="ar-SA" dirty="0"/>
              <a:t>عنوان فرعي لفاصل الملحق، حجم الخط 20خفيف</a:t>
            </a:r>
            <a:endParaRPr lang="en-US" kern="0" dirty="0"/>
          </a:p>
        </p:txBody>
      </p:sp>
      <p:sp>
        <p:nvSpPr>
          <p:cNvPr id="5" name="Rectangle 4"/>
          <p:cNvSpPr/>
          <p:nvPr/>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6" name="Rectangle 5"/>
          <p:cNvSpPr/>
          <p:nvPr/>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8" name="Rectangle 7"/>
          <p:cNvSpPr/>
          <p:nvPr userDrawn="1"/>
        </p:nvSpPr>
        <p:spPr>
          <a:xfrm flipV="1">
            <a:off x="485847" y="6438618"/>
            <a:ext cx="11238004" cy="274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10" name="Rectangle 9"/>
          <p:cNvSpPr/>
          <p:nvPr userDrawn="1"/>
        </p:nvSpPr>
        <p:spPr>
          <a:xfrm>
            <a:off x="485715" y="1123002"/>
            <a:ext cx="11232230" cy="30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14" name="Rectangle 13"/>
          <p:cNvSpPr>
            <a:spLocks noChangeArrowheads="1"/>
          </p:cNvSpPr>
          <p:nvPr userDrawn="1"/>
        </p:nvSpPr>
        <p:spPr bwMode="invGray">
          <a:xfrm>
            <a:off x="486350" y="6527413"/>
            <a:ext cx="782029" cy="138499"/>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900" smtClean="0">
                <a:solidFill>
                  <a:schemeClr val="bg1"/>
                </a:solidFill>
                <a:latin typeface="+mn-lt"/>
              </a:rPr>
              <a:pPr algn="l" eaLnBrk="0" hangingPunct="0">
                <a:buFontTx/>
                <a:buNone/>
              </a:pPr>
              <a:t>‹#›</a:t>
            </a:fld>
            <a:endParaRPr lang="en-GB" sz="900" dirty="0">
              <a:solidFill>
                <a:schemeClr val="bg1"/>
              </a:solidFill>
              <a:latin typeface="+mn-lt"/>
            </a:endParaRPr>
          </a:p>
        </p:txBody>
      </p:sp>
      <p:sp>
        <p:nvSpPr>
          <p:cNvPr id="13" name="Text Placeholder 7"/>
          <p:cNvSpPr>
            <a:spLocks noGrp="1"/>
          </p:cNvSpPr>
          <p:nvPr>
            <p:ph type="body" sz="quarter" idx="10" hasCustomPrompt="1"/>
          </p:nvPr>
        </p:nvSpPr>
        <p:spPr>
          <a:xfrm>
            <a:off x="1555697" y="6522335"/>
            <a:ext cx="10168154" cy="130805"/>
          </a:xfrm>
          <a:prstGeom prst="rect">
            <a:avLst/>
          </a:prstGeom>
        </p:spPr>
        <p:txBody>
          <a:bodyPr lIns="0" tIns="0" rIns="0" bIns="0">
            <a:noAutofit/>
          </a:bodyPr>
          <a:lstStyle>
            <a:lvl1pPr algn="r" rtl="1">
              <a:defRPr sz="850" b="0" cap="all" baseline="0">
                <a:solidFill>
                  <a:schemeClr val="bg1"/>
                </a:solidFill>
                <a:latin typeface="SABIC Typeface Text Light" panose="020B0303060202020204" pitchFamily="34" charset="0"/>
                <a:cs typeface="+mn-cs"/>
              </a:defRPr>
            </a:lvl1pPr>
          </a:lstStyle>
          <a:p>
            <a:pPr lvl="0"/>
            <a:r>
              <a:rPr lang="ar-SA" dirty="0"/>
              <a:t>هامش تبويب للفاصل، حجم الخط 8.5خفيف</a:t>
            </a:r>
            <a:endParaRPr lang="en-US" dirty="0"/>
          </a:p>
        </p:txBody>
      </p:sp>
    </p:spTree>
    <p:extLst>
      <p:ext uri="{BB962C8B-B14F-4D97-AF65-F5344CB8AC3E}">
        <p14:creationId xmlns:p14="http://schemas.microsoft.com/office/powerpoint/2010/main" val="7837339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85747" y="1281018"/>
            <a:ext cx="11194840" cy="5026452"/>
          </a:xfrm>
          <a:prstGeom prst="rect">
            <a:avLst/>
          </a:prstGeom>
        </p:spPr>
        <p:txBody>
          <a:bodyPr/>
          <a:lstStyle>
            <a:lvl1pPr>
              <a:lnSpc>
                <a:spcPct val="120000"/>
              </a:lnSpc>
              <a:spcBef>
                <a:spcPts val="0"/>
              </a:spcBef>
              <a:defRPr sz="1600" b="0">
                <a:solidFill>
                  <a:schemeClr val="tx1"/>
                </a:solidFill>
              </a:defRPr>
            </a:lvl1pPr>
            <a:lvl2pPr>
              <a:lnSpc>
                <a:spcPct val="120000"/>
              </a:lnSpc>
              <a:spcBef>
                <a:spcPts val="0"/>
              </a:spcBef>
              <a:defRPr sz="1600">
                <a:solidFill>
                  <a:schemeClr val="tx1"/>
                </a:solidFill>
              </a:defRPr>
            </a:lvl2pPr>
            <a:lvl3pPr marL="548640" indent="-274320">
              <a:lnSpc>
                <a:spcPct val="120000"/>
              </a:lnSpc>
              <a:spcBef>
                <a:spcPts val="0"/>
              </a:spcBef>
              <a:defRPr sz="1600">
                <a:solidFill>
                  <a:schemeClr val="tx1"/>
                </a:solidFill>
              </a:defRPr>
            </a:lvl3pPr>
            <a:lvl4pPr marL="822960" indent="-274320">
              <a:lnSpc>
                <a:spcPct val="120000"/>
              </a:lnSpc>
              <a:spcBef>
                <a:spcPts val="0"/>
              </a:spcBef>
              <a:defRPr sz="1600">
                <a:solidFill>
                  <a:schemeClr val="tx1"/>
                </a:solidFill>
              </a:defRPr>
            </a:lvl4pPr>
            <a:lvl5pPr indent="-274320">
              <a:lnSpc>
                <a:spcPct val="120000"/>
              </a:lnSpc>
              <a:spcBef>
                <a:spcPts val="0"/>
              </a:spcBef>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7"/>
          <p:cNvSpPr>
            <a:spLocks noGrp="1"/>
          </p:cNvSpPr>
          <p:nvPr>
            <p:ph type="body" sz="quarter" idx="12"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dirty="0"/>
              <a:t>Footer: Information Source, Trademark attribution, Confidentiality Marks (8.5pts light)</a:t>
            </a:r>
          </a:p>
        </p:txBody>
      </p:sp>
      <p:sp>
        <p:nvSpPr>
          <p:cNvPr id="6" name="Text Placeholder 7"/>
          <p:cNvSpPr>
            <a:spLocks noGrp="1"/>
          </p:cNvSpPr>
          <p:nvPr>
            <p:ph type="body" sz="quarter" idx="13" hasCustomPrompt="1"/>
          </p:nvPr>
        </p:nvSpPr>
        <p:spPr>
          <a:xfrm>
            <a:off x="7860645" y="6522335"/>
            <a:ext cx="3276179" cy="130805"/>
          </a:xfrm>
          <a:prstGeom prst="rect">
            <a:avLst/>
          </a:prstGeom>
        </p:spPr>
        <p:txBody>
          <a:bodyPr wrap="square">
            <a:noAutofit/>
          </a:bodyPr>
          <a:lstStyle>
            <a:lvl1pPr algn="r">
              <a:defRPr sz="850" b="0" cap="all" baseline="0">
                <a:solidFill>
                  <a:schemeClr val="accent4"/>
                </a:solidFill>
              </a:defRPr>
            </a:lvl1pPr>
          </a:lstStyle>
          <a:p>
            <a:pPr lvl="0"/>
            <a:r>
              <a:rPr lang="en-US" dirty="0"/>
              <a:t>Confidential marks all caps (8.5pt light)</a:t>
            </a:r>
          </a:p>
        </p:txBody>
      </p:sp>
      <p:sp>
        <p:nvSpPr>
          <p:cNvPr id="2" name="Title 1"/>
          <p:cNvSpPr>
            <a:spLocks noGrp="1"/>
          </p:cNvSpPr>
          <p:nvPr>
            <p:ph type="title" hasCustomPrompt="1"/>
          </p:nvPr>
        </p:nvSpPr>
        <p:spPr/>
        <p:txBody>
          <a:bodyPr/>
          <a:lstStyle/>
          <a:p>
            <a:r>
              <a:rPr lang="en-US" dirty="0">
                <a:solidFill>
                  <a:schemeClr val="tx2"/>
                </a:solidFill>
              </a:rPr>
              <a:t>Headline in caps (20pt light)</a:t>
            </a:r>
            <a:endParaRPr lang="en-US" dirty="0"/>
          </a:p>
        </p:txBody>
      </p:sp>
    </p:spTree>
    <p:extLst>
      <p:ext uri="{BB962C8B-B14F-4D97-AF65-F5344CB8AC3E}">
        <p14:creationId xmlns:p14="http://schemas.microsoft.com/office/powerpoint/2010/main" val="22665089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AR">
    <p:spTree>
      <p:nvGrpSpPr>
        <p:cNvPr id="1" name=""/>
        <p:cNvGrpSpPr/>
        <p:nvPr/>
      </p:nvGrpSpPr>
      <p:grpSpPr>
        <a:xfrm>
          <a:off x="0" y="0"/>
          <a:ext cx="0" cy="0"/>
          <a:chOff x="0" y="0"/>
          <a:chExt cx="0" cy="0"/>
        </a:xfrm>
      </p:grpSpPr>
      <p:sp>
        <p:nvSpPr>
          <p:cNvPr id="2" name="Rectangle 1"/>
          <p:cNvSpPr/>
          <p:nvPr userDrawn="1"/>
        </p:nvSpPr>
        <p:spPr bwMode="auto">
          <a:xfrm>
            <a:off x="11018431" y="6522335"/>
            <a:ext cx="743009" cy="143579"/>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3" tIns="91413" rIns="91413" bIns="91413" numCol="1" rtlCol="0" anchor="ctr" anchorCtr="0" compatLnSpc="1">
            <a:prstTxWarp prst="textNoShape">
              <a:avLst/>
            </a:prstTxWarp>
          </a:bodyPr>
          <a:lstStyle/>
          <a:p>
            <a:pPr marL="0" marR="0" indent="0" algn="ctr" defTabSz="1160922" rtl="0" eaLnBrk="1" fontAlgn="base" latinLnBrk="0" hangingPunct="1">
              <a:lnSpc>
                <a:spcPct val="100000"/>
              </a:lnSpc>
              <a:spcBef>
                <a:spcPct val="0"/>
              </a:spcBef>
              <a:spcAft>
                <a:spcPct val="0"/>
              </a:spcAft>
              <a:buClrTx/>
              <a:buSzTx/>
              <a:buFont typeface="Wingdings" pitchFamily="2" charset="2"/>
              <a:buNone/>
              <a:tabLst/>
            </a:pPr>
            <a:endParaRPr kumimoji="0" lang="en-US" sz="2031" b="0" i="0" u="none" strike="noStrike" cap="none" normalizeH="0" baseline="0" dirty="0">
              <a:ln>
                <a:noFill/>
              </a:ln>
              <a:solidFill>
                <a:schemeClr val="tx1"/>
              </a:solidFill>
              <a:effectLst/>
              <a:latin typeface="Arial" pitchFamily="34" charset="0"/>
            </a:endParaRPr>
          </a:p>
        </p:txBody>
      </p:sp>
      <p:sp>
        <p:nvSpPr>
          <p:cNvPr id="3" name="Content Placeholder 2"/>
          <p:cNvSpPr>
            <a:spLocks noGrp="1"/>
          </p:cNvSpPr>
          <p:nvPr>
            <p:ph idx="1" hasCustomPrompt="1"/>
          </p:nvPr>
        </p:nvSpPr>
        <p:spPr>
          <a:xfrm>
            <a:off x="485747" y="1281018"/>
            <a:ext cx="11194840" cy="5026452"/>
          </a:xfrm>
          <a:prstGeom prst="rect">
            <a:avLst/>
          </a:prstGeom>
        </p:spPr>
        <p:txBody>
          <a:bodyPr/>
          <a:lstStyle>
            <a:lvl1pPr marL="0" indent="0" algn="r" rtl="1">
              <a:lnSpc>
                <a:spcPct val="120000"/>
              </a:lnSpc>
              <a:spcBef>
                <a:spcPts val="0"/>
              </a:spcBef>
              <a:buFont typeface="Arial" panose="020B0604020202020204" pitchFamily="34" charset="0"/>
              <a:buNone/>
              <a:defRPr lang="en-US" dirty="0" smtClean="0">
                <a:latin typeface="SABIC Typeface Text Light" panose="020B0303060202020204" pitchFamily="34" charset="0"/>
                <a:cs typeface="+mn-cs"/>
              </a:defRPr>
            </a:lvl1pPr>
            <a:lvl2pPr marL="348277" indent="-348277" algn="r" rtl="1">
              <a:lnSpc>
                <a:spcPct val="120000"/>
              </a:lnSpc>
              <a:spcBef>
                <a:spcPts val="0"/>
              </a:spcBef>
              <a:buFont typeface="Arial" panose="020B0604020202020204" pitchFamily="34" charset="0"/>
              <a:buChar char="•"/>
              <a:defRPr lang="ar-SA" dirty="0" smtClean="0"/>
            </a:lvl2pPr>
            <a:lvl3pPr marL="457517" marR="0" indent="0" algn="r" defTabSz="1160922" rtl="1" eaLnBrk="1" fontAlgn="base" latinLnBrk="0" hangingPunct="1">
              <a:lnSpc>
                <a:spcPct val="120000"/>
              </a:lnSpc>
              <a:spcBef>
                <a:spcPts val="0"/>
              </a:spcBef>
              <a:spcAft>
                <a:spcPct val="0"/>
              </a:spcAft>
              <a:buClr>
                <a:schemeClr val="tx1"/>
              </a:buClr>
              <a:buSzTx/>
              <a:buFontTx/>
              <a:buNone/>
              <a:tabLst/>
              <a:defRPr lang="en-US" dirty="0" smtClean="0"/>
            </a:lvl3pPr>
            <a:lvl4pPr marL="792087" marR="0" indent="0" algn="r" defTabSz="1160922" rtl="1" eaLnBrk="1" fontAlgn="base" latinLnBrk="0" hangingPunct="1">
              <a:lnSpc>
                <a:spcPct val="120000"/>
              </a:lnSpc>
              <a:spcBef>
                <a:spcPts val="0"/>
              </a:spcBef>
              <a:spcAft>
                <a:spcPct val="0"/>
              </a:spcAft>
              <a:buClr>
                <a:schemeClr val="tx1"/>
              </a:buClr>
              <a:buSzTx/>
              <a:buFontTx/>
              <a:buNone/>
              <a:tabLst/>
              <a:defRPr lang="en-US" dirty="0" smtClean="0"/>
            </a:lvl4pPr>
            <a:lvl5pPr marL="1152860" marR="0" indent="0" algn="r" defTabSz="1160922" rtl="1" eaLnBrk="1" fontAlgn="base" latinLnBrk="0" hangingPunct="1">
              <a:lnSpc>
                <a:spcPct val="120000"/>
              </a:lnSpc>
              <a:spcBef>
                <a:spcPts val="0"/>
              </a:spcBef>
              <a:spcAft>
                <a:spcPct val="0"/>
              </a:spcAft>
              <a:buClr>
                <a:schemeClr val="tx1"/>
              </a:buClr>
              <a:buSzTx/>
              <a:buFontTx/>
              <a:buNone/>
              <a:tabLst/>
              <a:defRPr lang="en-GB" dirty="0"/>
            </a:lvl5pPr>
          </a:lstStyle>
          <a:p>
            <a:pPr lvl="0"/>
            <a:r>
              <a:rPr lang="ar-SA" dirty="0"/>
              <a:t>أنقر لإضافة نص هنا</a:t>
            </a:r>
          </a:p>
        </p:txBody>
      </p:sp>
      <p:sp>
        <p:nvSpPr>
          <p:cNvPr id="5" name="Text Placeholder 7"/>
          <p:cNvSpPr>
            <a:spLocks noGrp="1"/>
          </p:cNvSpPr>
          <p:nvPr>
            <p:ph type="body" sz="quarter" idx="12" hasCustomPrompt="1"/>
          </p:nvPr>
        </p:nvSpPr>
        <p:spPr>
          <a:xfrm>
            <a:off x="4402996" y="6522335"/>
            <a:ext cx="7277590" cy="130805"/>
          </a:xfrm>
          <a:prstGeom prst="rect">
            <a:avLst/>
          </a:prstGeom>
        </p:spPr>
        <p:txBody>
          <a:bodyPr wrap="square">
            <a:noAutofit/>
          </a:bodyPr>
          <a:lstStyle>
            <a:lvl1pPr marL="0" marR="0" indent="0" algn="r" defTabSz="914400" rtl="1" eaLnBrk="1" fontAlgn="base" latinLnBrk="0" hangingPunct="1">
              <a:lnSpc>
                <a:spcPct val="120000"/>
              </a:lnSpc>
              <a:spcBef>
                <a:spcPts val="0"/>
              </a:spcBef>
              <a:spcAft>
                <a:spcPct val="0"/>
              </a:spcAft>
              <a:buClr>
                <a:schemeClr val="tx1"/>
              </a:buClr>
              <a:buSzTx/>
              <a:buFont typeface="Arial" pitchFamily="34" charset="0"/>
              <a:buNone/>
              <a:tabLst/>
              <a:defRPr sz="850" b="0" cap="none" baseline="0">
                <a:latin typeface="SABIC Typeface Text Light" panose="020B0303060202020204" pitchFamily="34" charset="0"/>
                <a:cs typeface="+mn-cs"/>
              </a:defRPr>
            </a:lvl1pPr>
          </a:lstStyle>
          <a:p>
            <a:pPr marL="0" marR="0" lvl="0" indent="0" algn="r" defTabSz="914400" rtl="1" eaLnBrk="1" fontAlgn="base" latinLnBrk="0" hangingPunct="1">
              <a:lnSpc>
                <a:spcPct val="120000"/>
              </a:lnSpc>
              <a:spcBef>
                <a:spcPts val="0"/>
              </a:spcBef>
              <a:spcAft>
                <a:spcPct val="0"/>
              </a:spcAft>
              <a:buClr>
                <a:schemeClr val="tx1"/>
              </a:buClr>
              <a:buSzTx/>
              <a:buFont typeface="Arial" pitchFamily="34" charset="0"/>
              <a:buNone/>
              <a:tabLst/>
              <a:defRPr/>
            </a:pPr>
            <a:r>
              <a:rPr lang="ar-SA" dirty="0"/>
              <a:t>هامش: مصدر المعلومات، الملاحظات، توضيح حقوق العلامة التجارية، حجم الخط 8.5خفيف</a:t>
            </a:r>
            <a:endParaRPr lang="en-US" dirty="0"/>
          </a:p>
        </p:txBody>
      </p:sp>
      <p:sp>
        <p:nvSpPr>
          <p:cNvPr id="6" name="Rectangle 9"/>
          <p:cNvSpPr>
            <a:spLocks noChangeArrowheads="1"/>
          </p:cNvSpPr>
          <p:nvPr userDrawn="1"/>
        </p:nvSpPr>
        <p:spPr bwMode="invGray">
          <a:xfrm>
            <a:off x="485746" y="6531260"/>
            <a:ext cx="782029" cy="130805"/>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buFontTx/>
              <a:buNone/>
            </a:pPr>
            <a:fld id="{A618EB91-68A2-413C-AF9E-E3F73DFE5122}" type="slidenum">
              <a:rPr lang="en-GB" sz="850" smtClean="0">
                <a:solidFill>
                  <a:schemeClr val="tx1"/>
                </a:solidFill>
                <a:latin typeface="+mn-lt"/>
                <a:cs typeface="+mn-cs"/>
              </a:rPr>
              <a:pPr algn="l" eaLnBrk="0" hangingPunct="0">
                <a:buFontTx/>
                <a:buNone/>
              </a:pPr>
              <a:t>‹#›</a:t>
            </a:fld>
            <a:endParaRPr lang="en-GB" sz="850" dirty="0">
              <a:solidFill>
                <a:schemeClr val="tx1"/>
              </a:solidFill>
              <a:latin typeface="+mn-lt"/>
              <a:cs typeface="+mn-cs"/>
            </a:endParaRPr>
          </a:p>
        </p:txBody>
      </p:sp>
      <p:sp>
        <p:nvSpPr>
          <p:cNvPr id="7" name="Text Placeholder 7"/>
          <p:cNvSpPr>
            <a:spLocks noGrp="1"/>
          </p:cNvSpPr>
          <p:nvPr>
            <p:ph type="body" sz="quarter" idx="13" hasCustomPrompt="1"/>
          </p:nvPr>
        </p:nvSpPr>
        <p:spPr>
          <a:xfrm>
            <a:off x="1028295" y="6522335"/>
            <a:ext cx="3276179" cy="130805"/>
          </a:xfrm>
          <a:prstGeom prst="rect">
            <a:avLst/>
          </a:prstGeom>
        </p:spPr>
        <p:txBody>
          <a:bodyPr wrap="square">
            <a:noAutofit/>
          </a:bodyPr>
          <a:lstStyle>
            <a:lvl1pPr marL="0" marR="0" indent="0" algn="l" defTabSz="914400" rtl="1" eaLnBrk="1" fontAlgn="base" latinLnBrk="0" hangingPunct="1">
              <a:lnSpc>
                <a:spcPct val="120000"/>
              </a:lnSpc>
              <a:spcBef>
                <a:spcPts val="0"/>
              </a:spcBef>
              <a:spcAft>
                <a:spcPct val="0"/>
              </a:spcAft>
              <a:buClr>
                <a:schemeClr val="tx1"/>
              </a:buClr>
              <a:buSzTx/>
              <a:buFont typeface="Arial" pitchFamily="34" charset="0"/>
              <a:buNone/>
              <a:tabLst/>
              <a:defRPr sz="850" b="0" cap="all" baseline="0">
                <a:solidFill>
                  <a:schemeClr val="accent4"/>
                </a:solidFill>
                <a:latin typeface="SABIC Typeface Text Light" panose="020B0303060202020204" pitchFamily="34" charset="0"/>
                <a:cs typeface="+mn-cs"/>
              </a:defRPr>
            </a:lvl1pPr>
          </a:lstStyle>
          <a:p>
            <a:pPr marL="0" marR="0" lvl="0" indent="0" algn="l" defTabSz="914400" rtl="1" eaLnBrk="1" fontAlgn="base" latinLnBrk="0" hangingPunct="1">
              <a:lnSpc>
                <a:spcPct val="120000"/>
              </a:lnSpc>
              <a:spcBef>
                <a:spcPts val="0"/>
              </a:spcBef>
              <a:spcAft>
                <a:spcPct val="0"/>
              </a:spcAft>
              <a:buClr>
                <a:schemeClr val="tx1"/>
              </a:buClr>
              <a:buSzTx/>
              <a:buFont typeface="Arial" pitchFamily="34" charset="0"/>
              <a:buNone/>
              <a:tabLst/>
              <a:defRPr/>
            </a:pPr>
            <a:r>
              <a:rPr lang="ar-SA" dirty="0"/>
              <a:t>تعليمات السرّية، حجم الخط 8.5خفيف</a:t>
            </a:r>
            <a:endParaRPr lang="en-US" dirty="0"/>
          </a:p>
        </p:txBody>
      </p:sp>
      <p:sp>
        <p:nvSpPr>
          <p:cNvPr id="4" name="Title 3"/>
          <p:cNvSpPr>
            <a:spLocks noGrp="1"/>
          </p:cNvSpPr>
          <p:nvPr>
            <p:ph type="title" hasCustomPrompt="1"/>
          </p:nvPr>
        </p:nvSpPr>
        <p:spPr/>
        <p:txBody>
          <a:bodyPr/>
          <a:lstStyle>
            <a:lvl1pPr algn="r" rtl="1">
              <a:defRPr/>
            </a:lvl1pPr>
          </a:lstStyle>
          <a:p>
            <a:r>
              <a:rPr lang="ar-SA" dirty="0"/>
              <a:t>العنوان الرئيسي، حجم الخط 20خفيف</a:t>
            </a:r>
            <a:endParaRPr lang="en-US" dirty="0"/>
          </a:p>
        </p:txBody>
      </p:sp>
    </p:spTree>
    <p:extLst>
      <p:ext uri="{BB962C8B-B14F-4D97-AF65-F5344CB8AC3E}">
        <p14:creationId xmlns:p14="http://schemas.microsoft.com/office/powerpoint/2010/main" val="1167695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11"/>
            <a:ext cx="575247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Content Placeholder 3"/>
          <p:cNvSpPr>
            <a:spLocks noGrp="1"/>
          </p:cNvSpPr>
          <p:nvPr>
            <p:ph sz="half" idx="2"/>
          </p:nvPr>
        </p:nvSpPr>
        <p:spPr>
          <a:xfrm>
            <a:off x="6197601" y="826611"/>
            <a:ext cx="571719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5" name="Date Placeholder 4"/>
          <p:cNvSpPr>
            <a:spLocks noGrp="1"/>
          </p:cNvSpPr>
          <p:nvPr>
            <p:ph type="dt" sz="half" idx="10"/>
          </p:nvPr>
        </p:nvSpPr>
        <p:spPr/>
        <p:txBody>
          <a:bodyPr/>
          <a:lstStyle/>
          <a:p>
            <a:fld id="{4EADB48D-BB3B-3148-875C-B9B599EB8764}" type="datetime1">
              <a:rPr lang="en-ZA" smtClean="0">
                <a:solidFill>
                  <a:prstClr val="white"/>
                </a:solidFill>
              </a:rPr>
              <a:t>2025/07/30</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30576037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748" y="406400"/>
            <a:ext cx="9939119" cy="577850"/>
          </a:xfrm>
        </p:spPr>
        <p:txBody>
          <a:bodyPr/>
          <a:lstStyle>
            <a:lvl1pPr>
              <a:defRPr>
                <a:solidFill>
                  <a:schemeClr val="tx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485746" y="1876425"/>
            <a:ext cx="5518742" cy="3609976"/>
          </a:xfrm>
          <a:prstGeom prst="rect">
            <a:avLst/>
          </a:prstGeom>
        </p:spPr>
        <p:txBody>
          <a:bodyPr/>
          <a:lstStyle>
            <a:lvl1pPr>
              <a:defRPr sz="1600" b="0">
                <a:solidFill>
                  <a:schemeClr val="tx1"/>
                </a:solidFill>
                <a:latin typeface="+mn-lt"/>
              </a:defRPr>
            </a:lvl1pPr>
            <a:lvl2pPr>
              <a:defRPr sz="1600" b="0">
                <a:solidFill>
                  <a:schemeClr val="tx1"/>
                </a:solidFill>
                <a:latin typeface="+mn-lt"/>
              </a:defRPr>
            </a:lvl2pPr>
            <a:lvl3pPr>
              <a:defRPr sz="1600" b="0">
                <a:solidFill>
                  <a:schemeClr val="tx1"/>
                </a:solidFill>
                <a:latin typeface="+mn-lt"/>
              </a:defRPr>
            </a:lvl3pPr>
            <a:lvl4pPr>
              <a:defRPr sz="1600" b="0">
                <a:solidFill>
                  <a:schemeClr val="tx1"/>
                </a:solidFill>
                <a:latin typeface="+mn-lt"/>
              </a:defRPr>
            </a:lvl4pPr>
            <a:lvl5pPr>
              <a:defRPr sz="1600" b="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83481" y="1876425"/>
            <a:ext cx="5518742" cy="3609976"/>
          </a:xfrm>
          <a:prstGeom prst="rect">
            <a:avLst/>
          </a:prstGeom>
        </p:spPr>
        <p:txBody>
          <a:bodyPr/>
          <a:lstStyle>
            <a:lvl1pPr>
              <a:defRPr sz="1600" b="0">
                <a:solidFill>
                  <a:schemeClr val="tx1"/>
                </a:solidFill>
                <a:latin typeface="+mn-lt"/>
              </a:defRPr>
            </a:lvl1pPr>
            <a:lvl2pPr>
              <a:defRPr sz="1600" b="0">
                <a:solidFill>
                  <a:schemeClr val="tx1"/>
                </a:solidFill>
                <a:latin typeface="+mn-lt"/>
              </a:defRPr>
            </a:lvl2pPr>
            <a:lvl3pPr>
              <a:defRPr sz="1600" b="0">
                <a:solidFill>
                  <a:schemeClr val="tx1"/>
                </a:solidFill>
                <a:latin typeface="+mn-lt"/>
              </a:defRPr>
            </a:lvl3pPr>
            <a:lvl4pPr>
              <a:defRPr sz="1600" b="0">
                <a:solidFill>
                  <a:schemeClr val="tx1"/>
                </a:solidFill>
                <a:latin typeface="+mn-lt"/>
              </a:defRPr>
            </a:lvl4pPr>
            <a:lvl5pPr>
              <a:defRPr sz="1600" b="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2"/>
          <p:cNvSpPr>
            <a:spLocks noGrp="1"/>
          </p:cNvSpPr>
          <p:nvPr>
            <p:ph sz="half" idx="10"/>
          </p:nvPr>
        </p:nvSpPr>
        <p:spPr>
          <a:xfrm>
            <a:off x="485746" y="1447803"/>
            <a:ext cx="5518742" cy="246349"/>
          </a:xfrm>
          <a:prstGeom prst="rect">
            <a:avLst/>
          </a:prstGeom>
        </p:spPr>
        <p:txBody>
          <a:bodyPr wrap="square">
            <a:noAutofit/>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6" name="Content Placeholder 3"/>
          <p:cNvSpPr>
            <a:spLocks noGrp="1"/>
          </p:cNvSpPr>
          <p:nvPr>
            <p:ph sz="half" idx="11"/>
          </p:nvPr>
        </p:nvSpPr>
        <p:spPr>
          <a:xfrm>
            <a:off x="6183481" y="1447803"/>
            <a:ext cx="5518742" cy="246349"/>
          </a:xfrm>
          <a:prstGeom prst="rect">
            <a:avLst/>
          </a:prstGeom>
        </p:spPr>
        <p:txBody>
          <a:bodyPr wrap="square">
            <a:noAutofit/>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3" name="Text Placeholder 7"/>
          <p:cNvSpPr>
            <a:spLocks noGrp="1"/>
          </p:cNvSpPr>
          <p:nvPr>
            <p:ph type="body" sz="quarter" idx="12"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17741673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0181" y="2039113"/>
            <a:ext cx="3592326" cy="4302950"/>
          </a:xfrm>
        </p:spPr>
        <p:txBody>
          <a:bodyPr/>
          <a:lstStyle>
            <a:lvl1pPr>
              <a:defRPr sz="1600" b="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306083" y="2039113"/>
            <a:ext cx="3592329" cy="4302950"/>
          </a:xfrm>
        </p:spPr>
        <p:txBody>
          <a:bodyPr/>
          <a:lstStyle>
            <a:lvl1pPr>
              <a:defRPr sz="1600" b="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3"/>
          <p:cNvSpPr>
            <a:spLocks noGrp="1"/>
          </p:cNvSpPr>
          <p:nvPr>
            <p:ph sz="half" idx="10"/>
          </p:nvPr>
        </p:nvSpPr>
        <p:spPr>
          <a:xfrm>
            <a:off x="8121990" y="2039113"/>
            <a:ext cx="3592328" cy="4302950"/>
          </a:xfrm>
        </p:spPr>
        <p:txBody>
          <a:bodyPr/>
          <a:lstStyle>
            <a:lvl1pPr>
              <a:defRPr sz="1600" b="0">
                <a:solidFill>
                  <a:schemeClr val="tx1"/>
                </a:solidFill>
                <a:latin typeface="+mn-lt"/>
              </a:defRPr>
            </a:lvl1pPr>
            <a:lvl2pPr>
              <a:defRPr sz="1600" b="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2"/>
          <p:cNvSpPr>
            <a:spLocks noGrp="1"/>
          </p:cNvSpPr>
          <p:nvPr>
            <p:ph sz="half" idx="11"/>
          </p:nvPr>
        </p:nvSpPr>
        <p:spPr>
          <a:xfrm>
            <a:off x="490181" y="1453899"/>
            <a:ext cx="3592329" cy="492699"/>
          </a:xfrm>
        </p:spPr>
        <p:txBody>
          <a:bodyPr wrap="square">
            <a:noAutofit/>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7" name="Content Placeholder 2"/>
          <p:cNvSpPr>
            <a:spLocks noGrp="1"/>
          </p:cNvSpPr>
          <p:nvPr>
            <p:ph sz="half" idx="12"/>
          </p:nvPr>
        </p:nvSpPr>
        <p:spPr>
          <a:xfrm>
            <a:off x="4306083" y="1453899"/>
            <a:ext cx="3592329" cy="492699"/>
          </a:xfrm>
        </p:spPr>
        <p:txBody>
          <a:bodyPr wrap="square">
            <a:noAutofit/>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8" name="Content Placeholder 2"/>
          <p:cNvSpPr>
            <a:spLocks noGrp="1"/>
          </p:cNvSpPr>
          <p:nvPr>
            <p:ph sz="half" idx="13"/>
          </p:nvPr>
        </p:nvSpPr>
        <p:spPr>
          <a:xfrm>
            <a:off x="8121991" y="1453899"/>
            <a:ext cx="3592329" cy="492699"/>
          </a:xfrm>
        </p:spPr>
        <p:txBody>
          <a:bodyPr wrap="square">
            <a:noAutofit/>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9" name="Title 1"/>
          <p:cNvSpPr>
            <a:spLocks noGrp="1"/>
          </p:cNvSpPr>
          <p:nvPr>
            <p:ph type="title" hasCustomPrompt="1"/>
          </p:nvPr>
        </p:nvSpPr>
        <p:spPr>
          <a:xfrm>
            <a:off x="490180" y="406400"/>
            <a:ext cx="9975451" cy="577850"/>
          </a:xfrm>
        </p:spPr>
        <p:txBody>
          <a:bodyPr/>
          <a:lstStyle>
            <a:lvl1pPr>
              <a:defRPr>
                <a:solidFill>
                  <a:schemeClr val="tx1"/>
                </a:solidFill>
              </a:defRPr>
            </a:lvl1pPr>
          </a:lstStyle>
          <a:p>
            <a:r>
              <a:rPr lang="en-US" dirty="0"/>
              <a:t>CLICK TO EDIT MASTER TITLE STYLE</a:t>
            </a:r>
            <a:endParaRPr lang="en-GB" dirty="0"/>
          </a:p>
        </p:txBody>
      </p:sp>
      <p:sp>
        <p:nvSpPr>
          <p:cNvPr id="11" name="Text Placeholder 7"/>
          <p:cNvSpPr>
            <a:spLocks noGrp="1"/>
          </p:cNvSpPr>
          <p:nvPr>
            <p:ph type="body" sz="quarter" idx="14"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18700558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0181" y="1876425"/>
            <a:ext cx="2709095" cy="43132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3328297" y="1876425"/>
            <a:ext cx="2709096" cy="43132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3"/>
          <p:cNvSpPr>
            <a:spLocks noGrp="1"/>
          </p:cNvSpPr>
          <p:nvPr>
            <p:ph sz="half" idx="10"/>
          </p:nvPr>
        </p:nvSpPr>
        <p:spPr>
          <a:xfrm>
            <a:off x="6166415" y="1876425"/>
            <a:ext cx="2709096" cy="43132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3"/>
          <p:cNvSpPr>
            <a:spLocks noGrp="1"/>
          </p:cNvSpPr>
          <p:nvPr>
            <p:ph sz="half" idx="11"/>
          </p:nvPr>
        </p:nvSpPr>
        <p:spPr>
          <a:xfrm>
            <a:off x="9005222" y="1876425"/>
            <a:ext cx="2709096" cy="43132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Content Placeholder 2"/>
          <p:cNvSpPr>
            <a:spLocks noGrp="1"/>
          </p:cNvSpPr>
          <p:nvPr>
            <p:ph sz="half" idx="12"/>
          </p:nvPr>
        </p:nvSpPr>
        <p:spPr>
          <a:xfrm>
            <a:off x="490181" y="1453896"/>
            <a:ext cx="2709095" cy="419100"/>
          </a:xfrm>
        </p:spPr>
        <p:txBody>
          <a:bodyPr/>
          <a:lstStyle>
            <a:lvl1pPr>
              <a:defRPr sz="16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8" name="Content Placeholder 3"/>
          <p:cNvSpPr>
            <a:spLocks noGrp="1"/>
          </p:cNvSpPr>
          <p:nvPr>
            <p:ph sz="half" idx="13"/>
          </p:nvPr>
        </p:nvSpPr>
        <p:spPr>
          <a:xfrm>
            <a:off x="3328297" y="1453896"/>
            <a:ext cx="2709096" cy="419100"/>
          </a:xfrm>
        </p:spPr>
        <p:txBody>
          <a:bodyPr/>
          <a:lstStyle>
            <a:lvl1pPr>
              <a:defRPr sz="16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9" name="Content Placeholder 3"/>
          <p:cNvSpPr>
            <a:spLocks noGrp="1"/>
          </p:cNvSpPr>
          <p:nvPr>
            <p:ph sz="half" idx="14"/>
          </p:nvPr>
        </p:nvSpPr>
        <p:spPr>
          <a:xfrm>
            <a:off x="6166415" y="1453896"/>
            <a:ext cx="2709096" cy="419100"/>
          </a:xfrm>
        </p:spPr>
        <p:txBody>
          <a:bodyPr/>
          <a:lstStyle>
            <a:lvl1pPr>
              <a:defRPr sz="16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0" name="Content Placeholder 3"/>
          <p:cNvSpPr>
            <a:spLocks noGrp="1"/>
          </p:cNvSpPr>
          <p:nvPr>
            <p:ph sz="half" idx="15"/>
          </p:nvPr>
        </p:nvSpPr>
        <p:spPr>
          <a:xfrm>
            <a:off x="9005222" y="1453896"/>
            <a:ext cx="2709096" cy="419100"/>
          </a:xfrm>
        </p:spPr>
        <p:txBody>
          <a:bodyPr/>
          <a:lstStyle>
            <a:lvl1pPr>
              <a:defRPr sz="16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1" name="Title 1"/>
          <p:cNvSpPr>
            <a:spLocks noGrp="1"/>
          </p:cNvSpPr>
          <p:nvPr>
            <p:ph type="title" hasCustomPrompt="1"/>
          </p:nvPr>
        </p:nvSpPr>
        <p:spPr>
          <a:xfrm>
            <a:off x="490180" y="406400"/>
            <a:ext cx="9975451" cy="577850"/>
          </a:xfrm>
        </p:spPr>
        <p:txBody>
          <a:bodyPr/>
          <a:lstStyle>
            <a:lvl1pPr>
              <a:defRPr>
                <a:solidFill>
                  <a:schemeClr val="tx1"/>
                </a:solidFill>
              </a:defRPr>
            </a:lvl1pPr>
          </a:lstStyle>
          <a:p>
            <a:r>
              <a:rPr lang="en-US" dirty="0"/>
              <a:t>CLICK TO EDIT MASTER TITLE STYLE</a:t>
            </a:r>
            <a:endParaRPr lang="en-GB" dirty="0"/>
          </a:p>
        </p:txBody>
      </p:sp>
      <p:sp>
        <p:nvSpPr>
          <p:cNvPr id="13" name="Text Placeholder 7"/>
          <p:cNvSpPr>
            <a:spLocks noGrp="1"/>
          </p:cNvSpPr>
          <p:nvPr>
            <p:ph type="body" sz="quarter" idx="16"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5263710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0258" y="1876425"/>
            <a:ext cx="2087496" cy="43132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2775301" y="1876425"/>
            <a:ext cx="2087497" cy="43132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3"/>
          <p:cNvSpPr>
            <a:spLocks noGrp="1"/>
          </p:cNvSpPr>
          <p:nvPr>
            <p:ph sz="half" idx="10"/>
          </p:nvPr>
        </p:nvSpPr>
        <p:spPr>
          <a:xfrm>
            <a:off x="5062438" y="1876425"/>
            <a:ext cx="2087497" cy="43132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3"/>
          <p:cNvSpPr>
            <a:spLocks noGrp="1"/>
          </p:cNvSpPr>
          <p:nvPr>
            <p:ph sz="half" idx="11"/>
          </p:nvPr>
        </p:nvSpPr>
        <p:spPr>
          <a:xfrm>
            <a:off x="7351914" y="1876425"/>
            <a:ext cx="2087497" cy="43132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Content Placeholder 2"/>
          <p:cNvSpPr>
            <a:spLocks noGrp="1"/>
          </p:cNvSpPr>
          <p:nvPr>
            <p:ph sz="half" idx="12"/>
          </p:nvPr>
        </p:nvSpPr>
        <p:spPr>
          <a:xfrm>
            <a:off x="9622080" y="1876425"/>
            <a:ext cx="2087496" cy="43132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1600">
                <a:solidFill>
                  <a:schemeClr val="tx1"/>
                </a:solidFill>
                <a:latin typeface="+mn-lt"/>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p:cNvSpPr>
            <a:spLocks noGrp="1"/>
          </p:cNvSpPr>
          <p:nvPr>
            <p:ph sz="half" idx="13"/>
          </p:nvPr>
        </p:nvSpPr>
        <p:spPr>
          <a:xfrm>
            <a:off x="490181" y="1453896"/>
            <a:ext cx="2087496" cy="419100"/>
          </a:xfrm>
        </p:spPr>
        <p:txBody>
          <a:bodyPr/>
          <a:lstStyle>
            <a:lvl1pPr>
              <a:defRPr sz="16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9" name="Content Placeholder 3"/>
          <p:cNvSpPr>
            <a:spLocks noGrp="1"/>
          </p:cNvSpPr>
          <p:nvPr>
            <p:ph sz="half" idx="14"/>
          </p:nvPr>
        </p:nvSpPr>
        <p:spPr>
          <a:xfrm>
            <a:off x="2765224" y="1453896"/>
            <a:ext cx="2087497" cy="419100"/>
          </a:xfrm>
        </p:spPr>
        <p:txBody>
          <a:bodyPr/>
          <a:lstStyle>
            <a:lvl1pPr>
              <a:defRPr sz="16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0" name="Content Placeholder 3"/>
          <p:cNvSpPr>
            <a:spLocks noGrp="1"/>
          </p:cNvSpPr>
          <p:nvPr>
            <p:ph sz="half" idx="15"/>
          </p:nvPr>
        </p:nvSpPr>
        <p:spPr>
          <a:xfrm>
            <a:off x="5062438" y="1453896"/>
            <a:ext cx="2087497" cy="419100"/>
          </a:xfrm>
        </p:spPr>
        <p:txBody>
          <a:bodyPr/>
          <a:lstStyle>
            <a:lvl1pPr>
              <a:defRPr sz="16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1" name="Content Placeholder 3"/>
          <p:cNvSpPr>
            <a:spLocks noGrp="1"/>
          </p:cNvSpPr>
          <p:nvPr>
            <p:ph sz="half" idx="16"/>
          </p:nvPr>
        </p:nvSpPr>
        <p:spPr>
          <a:xfrm>
            <a:off x="7351914" y="1453896"/>
            <a:ext cx="2087497" cy="419100"/>
          </a:xfrm>
        </p:spPr>
        <p:txBody>
          <a:bodyPr/>
          <a:lstStyle>
            <a:lvl1pPr>
              <a:defRPr sz="16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2" name="Content Placeholder 2"/>
          <p:cNvSpPr>
            <a:spLocks noGrp="1"/>
          </p:cNvSpPr>
          <p:nvPr>
            <p:ph sz="half" idx="17"/>
          </p:nvPr>
        </p:nvSpPr>
        <p:spPr>
          <a:xfrm>
            <a:off x="9622080" y="1453896"/>
            <a:ext cx="2087496" cy="419100"/>
          </a:xfrm>
        </p:spPr>
        <p:txBody>
          <a:bodyPr/>
          <a:lstStyle>
            <a:lvl1pPr>
              <a:defRPr sz="16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3" name="Title 1"/>
          <p:cNvSpPr>
            <a:spLocks noGrp="1"/>
          </p:cNvSpPr>
          <p:nvPr>
            <p:ph type="title" hasCustomPrompt="1"/>
          </p:nvPr>
        </p:nvSpPr>
        <p:spPr>
          <a:xfrm>
            <a:off x="490180" y="406400"/>
            <a:ext cx="9975451" cy="577850"/>
          </a:xfrm>
        </p:spPr>
        <p:txBody>
          <a:bodyPr/>
          <a:lstStyle>
            <a:lvl1pPr>
              <a:defRPr>
                <a:solidFill>
                  <a:schemeClr val="tx1"/>
                </a:solidFill>
              </a:defRPr>
            </a:lvl1pPr>
          </a:lstStyle>
          <a:p>
            <a:r>
              <a:rPr lang="en-US" dirty="0"/>
              <a:t>CLICK TO EDIT MASTER TITLE STYLE</a:t>
            </a:r>
            <a:endParaRPr lang="en-GB" dirty="0"/>
          </a:p>
        </p:txBody>
      </p:sp>
      <p:sp>
        <p:nvSpPr>
          <p:cNvPr id="14" name="Text Placeholder 7"/>
          <p:cNvSpPr>
            <a:spLocks noGrp="1"/>
          </p:cNvSpPr>
          <p:nvPr>
            <p:ph type="body" sz="quarter" idx="18"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7185213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90180" y="406400"/>
            <a:ext cx="9975451" cy="577850"/>
          </a:xfrm>
        </p:spPr>
        <p:txBody>
          <a:bodyPr/>
          <a:lstStyle>
            <a:lvl1pPr>
              <a:defRPr>
                <a:solidFill>
                  <a:schemeClr val="tx1"/>
                </a:solidFill>
              </a:defRPr>
            </a:lvl1pPr>
          </a:lstStyle>
          <a:p>
            <a:r>
              <a:rPr lang="en-US" dirty="0"/>
              <a:t>CLICK TO EDIT MASTER TITLE STYLE</a:t>
            </a:r>
            <a:endParaRPr lang="en-GB" dirty="0"/>
          </a:p>
        </p:txBody>
      </p:sp>
      <p:sp>
        <p:nvSpPr>
          <p:cNvPr id="14" name="Content Placeholder 2"/>
          <p:cNvSpPr>
            <a:spLocks noGrp="1"/>
          </p:cNvSpPr>
          <p:nvPr>
            <p:ph sz="half" idx="1"/>
          </p:nvPr>
        </p:nvSpPr>
        <p:spPr>
          <a:xfrm>
            <a:off x="490179" y="1876425"/>
            <a:ext cx="5403977" cy="14938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3"/>
          <p:cNvSpPr>
            <a:spLocks noGrp="1"/>
          </p:cNvSpPr>
          <p:nvPr>
            <p:ph sz="half" idx="2"/>
          </p:nvPr>
        </p:nvSpPr>
        <p:spPr>
          <a:xfrm>
            <a:off x="6298246" y="1876425"/>
            <a:ext cx="5403979" cy="14938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p:cNvSpPr>
            <a:spLocks noGrp="1"/>
          </p:cNvSpPr>
          <p:nvPr>
            <p:ph sz="half" idx="10"/>
          </p:nvPr>
        </p:nvSpPr>
        <p:spPr>
          <a:xfrm>
            <a:off x="490179" y="4000500"/>
            <a:ext cx="5403977" cy="14938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p:cNvSpPr>
            <a:spLocks noGrp="1"/>
          </p:cNvSpPr>
          <p:nvPr>
            <p:ph sz="half" idx="12"/>
          </p:nvPr>
        </p:nvSpPr>
        <p:spPr>
          <a:xfrm>
            <a:off x="490179" y="1453899"/>
            <a:ext cx="5403977" cy="419101"/>
          </a:xfrm>
        </p:spPr>
        <p:txBody>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8" name="Content Placeholder 3"/>
          <p:cNvSpPr>
            <a:spLocks noGrp="1"/>
          </p:cNvSpPr>
          <p:nvPr>
            <p:ph sz="half" idx="13"/>
          </p:nvPr>
        </p:nvSpPr>
        <p:spPr>
          <a:xfrm>
            <a:off x="6298246" y="1453899"/>
            <a:ext cx="5403979" cy="419101"/>
          </a:xfrm>
        </p:spPr>
        <p:txBody>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9" name="Content Placeholder 2"/>
          <p:cNvSpPr>
            <a:spLocks noGrp="1"/>
          </p:cNvSpPr>
          <p:nvPr>
            <p:ph sz="half" idx="14"/>
          </p:nvPr>
        </p:nvSpPr>
        <p:spPr>
          <a:xfrm>
            <a:off x="490179" y="3581403"/>
            <a:ext cx="5403977" cy="419101"/>
          </a:xfrm>
        </p:spPr>
        <p:txBody>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22" name="Content Placeholder 2"/>
          <p:cNvSpPr>
            <a:spLocks noGrp="1"/>
          </p:cNvSpPr>
          <p:nvPr>
            <p:ph sz="half" idx="19"/>
          </p:nvPr>
        </p:nvSpPr>
        <p:spPr>
          <a:xfrm>
            <a:off x="6298245" y="4000500"/>
            <a:ext cx="5403977" cy="1493838"/>
          </a:xfrm>
        </p:spPr>
        <p:txBody>
          <a:bodyPr/>
          <a:lstStyle>
            <a:lvl1pPr>
              <a:defRPr sz="160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p:cNvSpPr>
            <a:spLocks noGrp="1"/>
          </p:cNvSpPr>
          <p:nvPr>
            <p:ph sz="half" idx="20"/>
          </p:nvPr>
        </p:nvSpPr>
        <p:spPr>
          <a:xfrm>
            <a:off x="6298245" y="3581403"/>
            <a:ext cx="5403977" cy="419101"/>
          </a:xfrm>
        </p:spPr>
        <p:txBody>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3" name="Text Placeholder 7"/>
          <p:cNvSpPr>
            <a:spLocks noGrp="1"/>
          </p:cNvSpPr>
          <p:nvPr>
            <p:ph type="body" sz="quarter" idx="21"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13712765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0181" y="1876425"/>
            <a:ext cx="3531224" cy="1493840"/>
          </a:xfrm>
        </p:spPr>
        <p:txBody>
          <a:bodyPr/>
          <a:lstStyle>
            <a:lvl1pPr>
              <a:defRPr sz="1600" b="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36635" y="1876425"/>
            <a:ext cx="3531225" cy="1493840"/>
          </a:xfrm>
        </p:spPr>
        <p:txBody>
          <a:bodyPr/>
          <a:lstStyle>
            <a:lvl1pPr>
              <a:defRPr sz="1600" b="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3"/>
          <p:cNvSpPr>
            <a:spLocks noGrp="1"/>
          </p:cNvSpPr>
          <p:nvPr>
            <p:ph sz="half" idx="10"/>
          </p:nvPr>
        </p:nvSpPr>
        <p:spPr>
          <a:xfrm>
            <a:off x="8183093" y="1876425"/>
            <a:ext cx="3531225" cy="1493840"/>
          </a:xfrm>
        </p:spPr>
        <p:txBody>
          <a:bodyPr/>
          <a:lstStyle>
            <a:lvl1pPr>
              <a:defRPr sz="1600" b="0">
                <a:solidFill>
                  <a:schemeClr val="tx1"/>
                </a:solidFill>
                <a:latin typeface="+mn-lt"/>
              </a:defRPr>
            </a:lvl1pPr>
            <a:lvl2pPr>
              <a:defRPr sz="1600" b="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p:cNvSpPr>
            <a:spLocks noGrp="1"/>
          </p:cNvSpPr>
          <p:nvPr>
            <p:ph sz="half" idx="11"/>
          </p:nvPr>
        </p:nvSpPr>
        <p:spPr>
          <a:xfrm>
            <a:off x="490181" y="4000499"/>
            <a:ext cx="3531224" cy="1493840"/>
          </a:xfrm>
        </p:spPr>
        <p:txBody>
          <a:bodyPr/>
          <a:lstStyle>
            <a:lvl1pPr>
              <a:defRPr sz="1600" b="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3"/>
          <p:cNvSpPr>
            <a:spLocks noGrp="1"/>
          </p:cNvSpPr>
          <p:nvPr>
            <p:ph sz="half" idx="12"/>
          </p:nvPr>
        </p:nvSpPr>
        <p:spPr>
          <a:xfrm>
            <a:off x="4336635" y="4000499"/>
            <a:ext cx="3531225" cy="1493840"/>
          </a:xfrm>
        </p:spPr>
        <p:txBody>
          <a:bodyPr/>
          <a:lstStyle>
            <a:lvl1pPr>
              <a:defRPr sz="1600" b="0">
                <a:solidFill>
                  <a:schemeClr val="tx1"/>
                </a:solidFill>
                <a:latin typeface="+mn-lt"/>
              </a:defRPr>
            </a:lvl1pPr>
            <a:lvl2pPr>
              <a:defRPr sz="160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3"/>
          <p:cNvSpPr>
            <a:spLocks noGrp="1"/>
          </p:cNvSpPr>
          <p:nvPr>
            <p:ph sz="half" idx="13"/>
          </p:nvPr>
        </p:nvSpPr>
        <p:spPr>
          <a:xfrm>
            <a:off x="8183093" y="4000499"/>
            <a:ext cx="3531225" cy="1493840"/>
          </a:xfrm>
        </p:spPr>
        <p:txBody>
          <a:bodyPr/>
          <a:lstStyle>
            <a:lvl1pPr>
              <a:defRPr sz="1600" b="0">
                <a:solidFill>
                  <a:schemeClr val="tx1"/>
                </a:solidFill>
                <a:latin typeface="+mn-lt"/>
              </a:defRPr>
            </a:lvl1pPr>
            <a:lvl2pPr>
              <a:defRPr sz="1600" b="0">
                <a:solidFill>
                  <a:schemeClr val="tx1"/>
                </a:solidFill>
                <a:latin typeface="+mn-lt"/>
              </a:defRPr>
            </a:lvl2pPr>
            <a:lvl3pPr>
              <a:defRPr sz="1600">
                <a:solidFill>
                  <a:schemeClr val="tx1"/>
                </a:solidFill>
                <a:latin typeface="+mn-lt"/>
              </a:defRPr>
            </a:lvl3pPr>
            <a:lvl4pPr>
              <a:defRPr sz="1600">
                <a:solidFill>
                  <a:schemeClr val="tx1"/>
                </a:solidFill>
                <a:latin typeface="+mn-lt"/>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p:cNvSpPr>
            <a:spLocks noGrp="1"/>
          </p:cNvSpPr>
          <p:nvPr>
            <p:ph sz="half" idx="14"/>
          </p:nvPr>
        </p:nvSpPr>
        <p:spPr>
          <a:xfrm>
            <a:off x="490181" y="1453896"/>
            <a:ext cx="3531224" cy="419100"/>
          </a:xfrm>
        </p:spPr>
        <p:txBody>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0" name="Content Placeholder 3"/>
          <p:cNvSpPr>
            <a:spLocks noGrp="1"/>
          </p:cNvSpPr>
          <p:nvPr>
            <p:ph sz="half" idx="15"/>
          </p:nvPr>
        </p:nvSpPr>
        <p:spPr>
          <a:xfrm>
            <a:off x="4336635" y="1453896"/>
            <a:ext cx="3531225" cy="419100"/>
          </a:xfrm>
        </p:spPr>
        <p:txBody>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1" name="Content Placeholder 3"/>
          <p:cNvSpPr>
            <a:spLocks noGrp="1"/>
          </p:cNvSpPr>
          <p:nvPr>
            <p:ph sz="half" idx="16"/>
          </p:nvPr>
        </p:nvSpPr>
        <p:spPr>
          <a:xfrm>
            <a:off x="8183093" y="1453896"/>
            <a:ext cx="3531225" cy="419100"/>
          </a:xfrm>
        </p:spPr>
        <p:txBody>
          <a:bodyPr/>
          <a:lstStyle>
            <a:lvl1pPr>
              <a:defRPr sz="1600" b="0">
                <a:solidFill>
                  <a:schemeClr val="tx1"/>
                </a:solidFill>
                <a:latin typeface="+mn-lt"/>
                <a:cs typeface="SABIC Typeface Text" panose="020B0603060202020204" pitchFamily="34" charset="0"/>
              </a:defRPr>
            </a:lvl1pPr>
            <a:lvl2pPr>
              <a:defRPr sz="2033" b="0">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2" name="Content Placeholder 2"/>
          <p:cNvSpPr>
            <a:spLocks noGrp="1"/>
          </p:cNvSpPr>
          <p:nvPr>
            <p:ph sz="half" idx="17"/>
          </p:nvPr>
        </p:nvSpPr>
        <p:spPr>
          <a:xfrm>
            <a:off x="490181" y="3581400"/>
            <a:ext cx="3531224" cy="419100"/>
          </a:xfrm>
        </p:spPr>
        <p:txBody>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3" name="Content Placeholder 3"/>
          <p:cNvSpPr>
            <a:spLocks noGrp="1"/>
          </p:cNvSpPr>
          <p:nvPr>
            <p:ph sz="half" idx="18"/>
          </p:nvPr>
        </p:nvSpPr>
        <p:spPr>
          <a:xfrm>
            <a:off x="4336635" y="3581400"/>
            <a:ext cx="3531225" cy="419100"/>
          </a:xfrm>
        </p:spPr>
        <p:txBody>
          <a:bodyPr/>
          <a:lstStyle>
            <a:lvl1pPr>
              <a:defRPr sz="1600" b="0">
                <a:solidFill>
                  <a:schemeClr val="tx1"/>
                </a:solidFill>
                <a:latin typeface="+mn-lt"/>
                <a:cs typeface="SABIC Typeface Text" panose="020B0603060202020204" pitchFamily="34" charset="0"/>
              </a:defRPr>
            </a:lvl1pPr>
            <a:lvl2pPr>
              <a:defRPr sz="2033">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4" name="Content Placeholder 3"/>
          <p:cNvSpPr>
            <a:spLocks noGrp="1"/>
          </p:cNvSpPr>
          <p:nvPr>
            <p:ph sz="half" idx="19"/>
          </p:nvPr>
        </p:nvSpPr>
        <p:spPr>
          <a:xfrm>
            <a:off x="8183093" y="3581400"/>
            <a:ext cx="3531225" cy="419100"/>
          </a:xfrm>
        </p:spPr>
        <p:txBody>
          <a:bodyPr/>
          <a:lstStyle>
            <a:lvl1pPr>
              <a:defRPr sz="1600" b="0">
                <a:solidFill>
                  <a:schemeClr val="tx1"/>
                </a:solidFill>
                <a:latin typeface="+mn-lt"/>
                <a:cs typeface="SABIC Typeface Text" panose="020B0603060202020204" pitchFamily="34" charset="0"/>
              </a:defRPr>
            </a:lvl1pPr>
            <a:lvl2pPr>
              <a:defRPr sz="2033" b="0">
                <a:solidFill>
                  <a:schemeClr val="tx1"/>
                </a:solidFill>
              </a:defRPr>
            </a:lvl2pPr>
            <a:lvl3pPr>
              <a:defRPr sz="2033">
                <a:solidFill>
                  <a:schemeClr val="tx1"/>
                </a:solidFill>
              </a:defRPr>
            </a:lvl3pPr>
            <a:lvl4pPr>
              <a:defRPr sz="2033">
                <a:solidFill>
                  <a:schemeClr val="tx1"/>
                </a:solidFill>
              </a:defRPr>
            </a:lvl4pPr>
            <a:lvl5pPr>
              <a:defRPr sz="2033">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5" name="Title 1"/>
          <p:cNvSpPr>
            <a:spLocks noGrp="1"/>
          </p:cNvSpPr>
          <p:nvPr>
            <p:ph type="title" hasCustomPrompt="1"/>
          </p:nvPr>
        </p:nvSpPr>
        <p:spPr>
          <a:xfrm>
            <a:off x="490180" y="406400"/>
            <a:ext cx="9975451" cy="577850"/>
          </a:xfrm>
        </p:spPr>
        <p:txBody>
          <a:bodyPr/>
          <a:lstStyle>
            <a:lvl1pPr>
              <a:defRPr>
                <a:solidFill>
                  <a:schemeClr val="tx1"/>
                </a:solidFill>
              </a:defRPr>
            </a:lvl1pPr>
          </a:lstStyle>
          <a:p>
            <a:r>
              <a:rPr lang="en-US" dirty="0"/>
              <a:t>CLICK TO EDIT MASTER TITLE STYLE</a:t>
            </a:r>
            <a:endParaRPr lang="en-GB" dirty="0"/>
          </a:p>
        </p:txBody>
      </p:sp>
      <p:sp>
        <p:nvSpPr>
          <p:cNvPr id="17" name="Text Placeholder 7"/>
          <p:cNvSpPr>
            <a:spLocks noGrp="1"/>
          </p:cNvSpPr>
          <p:nvPr>
            <p:ph type="body" sz="quarter" idx="20"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14543137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0181" y="1876425"/>
            <a:ext cx="2680665"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3335935" y="1876425"/>
            <a:ext cx="2680666"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3"/>
          <p:cNvSpPr>
            <a:spLocks noGrp="1"/>
          </p:cNvSpPr>
          <p:nvPr>
            <p:ph sz="half" idx="10"/>
          </p:nvPr>
        </p:nvSpPr>
        <p:spPr>
          <a:xfrm>
            <a:off x="6181691" y="1876425"/>
            <a:ext cx="2680666"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3"/>
          <p:cNvSpPr>
            <a:spLocks noGrp="1"/>
          </p:cNvSpPr>
          <p:nvPr>
            <p:ph sz="half" idx="11"/>
          </p:nvPr>
        </p:nvSpPr>
        <p:spPr>
          <a:xfrm>
            <a:off x="9020497" y="1876425"/>
            <a:ext cx="2680666"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sz="half" idx="12"/>
          </p:nvPr>
        </p:nvSpPr>
        <p:spPr>
          <a:xfrm>
            <a:off x="490181" y="4000499"/>
            <a:ext cx="2680665"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3"/>
          <p:cNvSpPr>
            <a:spLocks noGrp="1"/>
          </p:cNvSpPr>
          <p:nvPr>
            <p:ph sz="half" idx="13"/>
          </p:nvPr>
        </p:nvSpPr>
        <p:spPr>
          <a:xfrm>
            <a:off x="3335935" y="4000499"/>
            <a:ext cx="2680666"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p:cNvSpPr>
            <a:spLocks noGrp="1"/>
          </p:cNvSpPr>
          <p:nvPr>
            <p:ph sz="half" idx="14"/>
          </p:nvPr>
        </p:nvSpPr>
        <p:spPr>
          <a:xfrm>
            <a:off x="6181691" y="4000499"/>
            <a:ext cx="2680666"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15"/>
          </p:nvPr>
        </p:nvSpPr>
        <p:spPr>
          <a:xfrm>
            <a:off x="9020497" y="4000499"/>
            <a:ext cx="2680666"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2"/>
          <p:cNvSpPr>
            <a:spLocks noGrp="1"/>
          </p:cNvSpPr>
          <p:nvPr>
            <p:ph sz="half" idx="16"/>
          </p:nvPr>
        </p:nvSpPr>
        <p:spPr>
          <a:xfrm>
            <a:off x="490181" y="1453896"/>
            <a:ext cx="2680665" cy="425450"/>
          </a:xfrm>
        </p:spPr>
        <p:txBody>
          <a:bodyPr/>
          <a:lstStyle>
            <a:lvl1pPr>
              <a:defRPr sz="14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2" name="Content Placeholder 3"/>
          <p:cNvSpPr>
            <a:spLocks noGrp="1"/>
          </p:cNvSpPr>
          <p:nvPr>
            <p:ph sz="half" idx="17"/>
          </p:nvPr>
        </p:nvSpPr>
        <p:spPr>
          <a:xfrm>
            <a:off x="3335935" y="1453896"/>
            <a:ext cx="2680666" cy="425450"/>
          </a:xfrm>
        </p:spPr>
        <p:txBody>
          <a:bodyPr/>
          <a:lstStyle>
            <a:lvl1pPr>
              <a:defRPr sz="14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3" name="Content Placeholder 3"/>
          <p:cNvSpPr>
            <a:spLocks noGrp="1"/>
          </p:cNvSpPr>
          <p:nvPr>
            <p:ph sz="half" idx="18"/>
          </p:nvPr>
        </p:nvSpPr>
        <p:spPr>
          <a:xfrm>
            <a:off x="6181691" y="1453896"/>
            <a:ext cx="2680666" cy="425450"/>
          </a:xfrm>
        </p:spPr>
        <p:txBody>
          <a:bodyPr/>
          <a:lstStyle>
            <a:lvl1pPr>
              <a:defRPr sz="14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4" name="Content Placeholder 3"/>
          <p:cNvSpPr>
            <a:spLocks noGrp="1"/>
          </p:cNvSpPr>
          <p:nvPr>
            <p:ph sz="half" idx="19"/>
          </p:nvPr>
        </p:nvSpPr>
        <p:spPr>
          <a:xfrm>
            <a:off x="9020497" y="1453896"/>
            <a:ext cx="2680666" cy="425450"/>
          </a:xfrm>
        </p:spPr>
        <p:txBody>
          <a:bodyPr/>
          <a:lstStyle>
            <a:lvl1pPr>
              <a:defRPr sz="14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5" name="Content Placeholder 2"/>
          <p:cNvSpPr>
            <a:spLocks noGrp="1"/>
          </p:cNvSpPr>
          <p:nvPr>
            <p:ph sz="half" idx="20"/>
          </p:nvPr>
        </p:nvSpPr>
        <p:spPr>
          <a:xfrm>
            <a:off x="490181" y="3581400"/>
            <a:ext cx="2680665" cy="425450"/>
          </a:xfrm>
        </p:spPr>
        <p:txBody>
          <a:bodyPr/>
          <a:lstStyle>
            <a:lvl1pPr>
              <a:defRPr sz="14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6" name="Content Placeholder 3"/>
          <p:cNvSpPr>
            <a:spLocks noGrp="1"/>
          </p:cNvSpPr>
          <p:nvPr>
            <p:ph sz="half" idx="21"/>
          </p:nvPr>
        </p:nvSpPr>
        <p:spPr>
          <a:xfrm>
            <a:off x="3335935" y="3581400"/>
            <a:ext cx="2680666" cy="425450"/>
          </a:xfrm>
        </p:spPr>
        <p:txBody>
          <a:bodyPr/>
          <a:lstStyle>
            <a:lvl1pPr>
              <a:defRPr sz="14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7" name="Content Placeholder 3"/>
          <p:cNvSpPr>
            <a:spLocks noGrp="1"/>
          </p:cNvSpPr>
          <p:nvPr>
            <p:ph sz="half" idx="22"/>
          </p:nvPr>
        </p:nvSpPr>
        <p:spPr>
          <a:xfrm>
            <a:off x="6181691" y="3581400"/>
            <a:ext cx="2680666" cy="425450"/>
          </a:xfrm>
        </p:spPr>
        <p:txBody>
          <a:bodyPr/>
          <a:lstStyle>
            <a:lvl1pPr>
              <a:defRPr sz="14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8" name="Content Placeholder 3"/>
          <p:cNvSpPr>
            <a:spLocks noGrp="1"/>
          </p:cNvSpPr>
          <p:nvPr>
            <p:ph sz="half" idx="23"/>
          </p:nvPr>
        </p:nvSpPr>
        <p:spPr>
          <a:xfrm>
            <a:off x="9020497" y="3581400"/>
            <a:ext cx="2680666" cy="425450"/>
          </a:xfrm>
        </p:spPr>
        <p:txBody>
          <a:bodyPr/>
          <a:lstStyle>
            <a:lvl1pPr>
              <a:defRPr sz="1400" b="0">
                <a:solidFill>
                  <a:schemeClr val="tx1"/>
                </a:solidFill>
                <a:latin typeface="+mn-lt"/>
                <a:cs typeface="SABIC Typeface Text" panose="020B0603060202020204" pitchFamily="34" charset="0"/>
              </a:defRPr>
            </a:lvl1pPr>
            <a:lvl2pPr>
              <a:defRPr sz="1777">
                <a:solidFill>
                  <a:schemeClr val="tx1"/>
                </a:solidFill>
              </a:defRPr>
            </a:lvl2pPr>
            <a:lvl3pPr>
              <a:defRPr sz="1777">
                <a:solidFill>
                  <a:schemeClr val="tx1"/>
                </a:solidFill>
              </a:defRPr>
            </a:lvl3pPr>
            <a:lvl4pPr>
              <a:defRPr sz="1777">
                <a:solidFill>
                  <a:schemeClr val="tx1"/>
                </a:solidFill>
              </a:defRPr>
            </a:lvl4pPr>
            <a:lvl5pPr>
              <a:defRPr sz="1777">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9" name="Title 1"/>
          <p:cNvSpPr>
            <a:spLocks noGrp="1"/>
          </p:cNvSpPr>
          <p:nvPr>
            <p:ph type="title" hasCustomPrompt="1"/>
          </p:nvPr>
        </p:nvSpPr>
        <p:spPr>
          <a:xfrm>
            <a:off x="490180" y="406400"/>
            <a:ext cx="9924558" cy="577850"/>
          </a:xfrm>
        </p:spPr>
        <p:txBody>
          <a:bodyPr/>
          <a:lstStyle>
            <a:lvl1pPr>
              <a:defRPr>
                <a:solidFill>
                  <a:schemeClr val="tx1"/>
                </a:solidFill>
              </a:defRPr>
            </a:lvl1pPr>
          </a:lstStyle>
          <a:p>
            <a:r>
              <a:rPr lang="en-US" dirty="0"/>
              <a:t>CLICK TO EDIT MASTER TITLE STYLE</a:t>
            </a:r>
            <a:endParaRPr lang="en-GB" dirty="0"/>
          </a:p>
        </p:txBody>
      </p:sp>
      <p:sp>
        <p:nvSpPr>
          <p:cNvPr id="21" name="Text Placeholder 7"/>
          <p:cNvSpPr>
            <a:spLocks noGrp="1"/>
          </p:cNvSpPr>
          <p:nvPr>
            <p:ph type="body" sz="quarter" idx="24"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33166158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0181" y="1876425"/>
            <a:ext cx="2046868"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2780333" y="1876425"/>
            <a:ext cx="2046869"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3"/>
          <p:cNvSpPr>
            <a:spLocks noGrp="1"/>
          </p:cNvSpPr>
          <p:nvPr>
            <p:ph sz="half" idx="10"/>
          </p:nvPr>
        </p:nvSpPr>
        <p:spPr>
          <a:xfrm>
            <a:off x="5078813" y="1876425"/>
            <a:ext cx="2046869"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3"/>
          <p:cNvSpPr>
            <a:spLocks noGrp="1"/>
          </p:cNvSpPr>
          <p:nvPr>
            <p:ph sz="half" idx="11"/>
          </p:nvPr>
        </p:nvSpPr>
        <p:spPr>
          <a:xfrm>
            <a:off x="7362018" y="1876424"/>
            <a:ext cx="2046869"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sz="half" idx="12"/>
          </p:nvPr>
        </p:nvSpPr>
        <p:spPr>
          <a:xfrm>
            <a:off x="9667450" y="1876425"/>
            <a:ext cx="2046868"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490181" y="4000499"/>
            <a:ext cx="2046868"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p:cNvSpPr>
            <a:spLocks noGrp="1"/>
          </p:cNvSpPr>
          <p:nvPr>
            <p:ph sz="half" idx="14"/>
          </p:nvPr>
        </p:nvSpPr>
        <p:spPr>
          <a:xfrm>
            <a:off x="2780333" y="4000499"/>
            <a:ext cx="2046869"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15"/>
          </p:nvPr>
        </p:nvSpPr>
        <p:spPr>
          <a:xfrm>
            <a:off x="5078813" y="4000499"/>
            <a:ext cx="2046869"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3"/>
          <p:cNvSpPr>
            <a:spLocks noGrp="1"/>
          </p:cNvSpPr>
          <p:nvPr>
            <p:ph sz="half" idx="16"/>
          </p:nvPr>
        </p:nvSpPr>
        <p:spPr>
          <a:xfrm>
            <a:off x="7362018" y="4000498"/>
            <a:ext cx="2046869"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2"/>
          <p:cNvSpPr>
            <a:spLocks noGrp="1"/>
          </p:cNvSpPr>
          <p:nvPr>
            <p:ph sz="half" idx="17"/>
          </p:nvPr>
        </p:nvSpPr>
        <p:spPr>
          <a:xfrm>
            <a:off x="9667450" y="4000499"/>
            <a:ext cx="2046868" cy="1493840"/>
          </a:xfrm>
        </p:spPr>
        <p:txBody>
          <a:bodyPr/>
          <a:lstStyle>
            <a:lvl1pPr>
              <a:defRPr sz="1400">
                <a:solidFill>
                  <a:schemeClr val="tx1"/>
                </a:solidFill>
                <a:latin typeface="+mn-lt"/>
              </a:defRPr>
            </a:lvl1pPr>
            <a:lvl2pPr>
              <a:defRPr sz="1400">
                <a:solidFill>
                  <a:schemeClr val="tx1"/>
                </a:solidFill>
                <a:latin typeface="+mn-lt"/>
              </a:defRPr>
            </a:lvl2pPr>
            <a:lvl3pPr>
              <a:defRPr sz="1400">
                <a:solidFill>
                  <a:schemeClr val="tx1"/>
                </a:solidFill>
                <a:latin typeface="+mn-lt"/>
              </a:defRPr>
            </a:lvl3pPr>
            <a:lvl4pPr>
              <a:defRPr sz="1400">
                <a:solidFill>
                  <a:schemeClr val="tx1"/>
                </a:solidFill>
                <a:latin typeface="+mn-lt"/>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p:cNvSpPr>
            <a:spLocks noGrp="1"/>
          </p:cNvSpPr>
          <p:nvPr>
            <p:ph sz="half" idx="18"/>
          </p:nvPr>
        </p:nvSpPr>
        <p:spPr>
          <a:xfrm>
            <a:off x="490181" y="1453897"/>
            <a:ext cx="2046868" cy="419100"/>
          </a:xfrm>
        </p:spPr>
        <p:txBody>
          <a:bodyPr/>
          <a:lstStyle>
            <a:lvl1pPr>
              <a:defRPr sz="14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4" name="Content Placeholder 3"/>
          <p:cNvSpPr>
            <a:spLocks noGrp="1"/>
          </p:cNvSpPr>
          <p:nvPr>
            <p:ph sz="half" idx="19"/>
          </p:nvPr>
        </p:nvSpPr>
        <p:spPr>
          <a:xfrm>
            <a:off x="2780333" y="1453897"/>
            <a:ext cx="2046869" cy="419100"/>
          </a:xfrm>
        </p:spPr>
        <p:txBody>
          <a:bodyPr/>
          <a:lstStyle>
            <a:lvl1pPr>
              <a:defRPr sz="14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5" name="Content Placeholder 3"/>
          <p:cNvSpPr>
            <a:spLocks noGrp="1"/>
          </p:cNvSpPr>
          <p:nvPr>
            <p:ph sz="half" idx="20"/>
          </p:nvPr>
        </p:nvSpPr>
        <p:spPr>
          <a:xfrm>
            <a:off x="5078813" y="1453897"/>
            <a:ext cx="2046869" cy="419100"/>
          </a:xfrm>
        </p:spPr>
        <p:txBody>
          <a:bodyPr/>
          <a:lstStyle>
            <a:lvl1pPr>
              <a:defRPr sz="14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6" name="Content Placeholder 3"/>
          <p:cNvSpPr>
            <a:spLocks noGrp="1"/>
          </p:cNvSpPr>
          <p:nvPr>
            <p:ph sz="half" idx="21"/>
          </p:nvPr>
        </p:nvSpPr>
        <p:spPr>
          <a:xfrm>
            <a:off x="7362018" y="1453896"/>
            <a:ext cx="2046869" cy="419100"/>
          </a:xfrm>
        </p:spPr>
        <p:txBody>
          <a:bodyPr/>
          <a:lstStyle>
            <a:lvl1pPr>
              <a:defRPr sz="14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7" name="Content Placeholder 2"/>
          <p:cNvSpPr>
            <a:spLocks noGrp="1"/>
          </p:cNvSpPr>
          <p:nvPr>
            <p:ph sz="half" idx="22"/>
          </p:nvPr>
        </p:nvSpPr>
        <p:spPr>
          <a:xfrm>
            <a:off x="9667450" y="1453897"/>
            <a:ext cx="2046868" cy="419100"/>
          </a:xfrm>
        </p:spPr>
        <p:txBody>
          <a:bodyPr/>
          <a:lstStyle>
            <a:lvl1pPr>
              <a:defRPr sz="14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8" name="Content Placeholder 2"/>
          <p:cNvSpPr>
            <a:spLocks noGrp="1"/>
          </p:cNvSpPr>
          <p:nvPr>
            <p:ph sz="half" idx="23"/>
          </p:nvPr>
        </p:nvSpPr>
        <p:spPr>
          <a:xfrm>
            <a:off x="490181" y="3581400"/>
            <a:ext cx="2046868" cy="419100"/>
          </a:xfrm>
        </p:spPr>
        <p:txBody>
          <a:bodyPr/>
          <a:lstStyle>
            <a:lvl1pPr>
              <a:defRPr sz="14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19" name="Content Placeholder 3"/>
          <p:cNvSpPr>
            <a:spLocks noGrp="1"/>
          </p:cNvSpPr>
          <p:nvPr>
            <p:ph sz="half" idx="24"/>
          </p:nvPr>
        </p:nvSpPr>
        <p:spPr>
          <a:xfrm>
            <a:off x="2780333" y="3581400"/>
            <a:ext cx="2046869" cy="419100"/>
          </a:xfrm>
        </p:spPr>
        <p:txBody>
          <a:bodyPr/>
          <a:lstStyle>
            <a:lvl1pPr>
              <a:defRPr sz="14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20" name="Content Placeholder 3"/>
          <p:cNvSpPr>
            <a:spLocks noGrp="1"/>
          </p:cNvSpPr>
          <p:nvPr>
            <p:ph sz="half" idx="25"/>
          </p:nvPr>
        </p:nvSpPr>
        <p:spPr>
          <a:xfrm>
            <a:off x="5078813" y="3581400"/>
            <a:ext cx="2046869" cy="419100"/>
          </a:xfrm>
        </p:spPr>
        <p:txBody>
          <a:bodyPr/>
          <a:lstStyle>
            <a:lvl1pPr>
              <a:defRPr sz="14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21" name="Content Placeholder 3"/>
          <p:cNvSpPr>
            <a:spLocks noGrp="1"/>
          </p:cNvSpPr>
          <p:nvPr>
            <p:ph sz="half" idx="26"/>
          </p:nvPr>
        </p:nvSpPr>
        <p:spPr>
          <a:xfrm>
            <a:off x="7362018" y="3581399"/>
            <a:ext cx="2046869" cy="419100"/>
          </a:xfrm>
        </p:spPr>
        <p:txBody>
          <a:bodyPr/>
          <a:lstStyle>
            <a:lvl1pPr>
              <a:defRPr sz="14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22" name="Content Placeholder 2"/>
          <p:cNvSpPr>
            <a:spLocks noGrp="1"/>
          </p:cNvSpPr>
          <p:nvPr>
            <p:ph sz="half" idx="27"/>
          </p:nvPr>
        </p:nvSpPr>
        <p:spPr>
          <a:xfrm>
            <a:off x="9667450" y="3581400"/>
            <a:ext cx="2046868" cy="419100"/>
          </a:xfrm>
        </p:spPr>
        <p:txBody>
          <a:bodyPr/>
          <a:lstStyle>
            <a:lvl1pPr>
              <a:defRPr sz="1400" b="0">
                <a:solidFill>
                  <a:schemeClr val="tx1"/>
                </a:solidFill>
                <a:latin typeface="+mn-lt"/>
                <a:cs typeface="SABIC Typeface Text" panose="020B0603060202020204" pitchFamily="34" charset="0"/>
              </a:defRPr>
            </a:lvl1pPr>
            <a:lvl2pPr>
              <a:defRPr sz="1524">
                <a:solidFill>
                  <a:schemeClr val="tx1"/>
                </a:solidFill>
              </a:defRPr>
            </a:lvl2pPr>
            <a:lvl3pPr>
              <a:defRPr sz="1524">
                <a:solidFill>
                  <a:schemeClr val="tx1"/>
                </a:solidFill>
              </a:defRPr>
            </a:lvl3pPr>
            <a:lvl4pPr>
              <a:defRPr sz="1524">
                <a:solidFill>
                  <a:schemeClr val="tx1"/>
                </a:solidFill>
              </a:defRPr>
            </a:lvl4pPr>
            <a:lvl5pPr>
              <a:defRPr sz="1524">
                <a:solidFill>
                  <a:schemeClr val="tx1"/>
                </a:solidFill>
              </a:defRPr>
            </a:lvl5pPr>
            <a:lvl6pPr>
              <a:defRPr sz="2285"/>
            </a:lvl6pPr>
            <a:lvl7pPr>
              <a:defRPr sz="2285"/>
            </a:lvl7pPr>
            <a:lvl8pPr>
              <a:defRPr sz="2285"/>
            </a:lvl8pPr>
            <a:lvl9pPr>
              <a:defRPr sz="2285"/>
            </a:lvl9pPr>
          </a:lstStyle>
          <a:p>
            <a:pPr lvl="0"/>
            <a:r>
              <a:rPr lang="en-US"/>
              <a:t>Click to edit Master text styles</a:t>
            </a:r>
          </a:p>
        </p:txBody>
      </p:sp>
      <p:sp>
        <p:nvSpPr>
          <p:cNvPr id="23" name="Title 1"/>
          <p:cNvSpPr>
            <a:spLocks noGrp="1"/>
          </p:cNvSpPr>
          <p:nvPr>
            <p:ph type="title" hasCustomPrompt="1"/>
          </p:nvPr>
        </p:nvSpPr>
        <p:spPr>
          <a:xfrm>
            <a:off x="490180" y="406400"/>
            <a:ext cx="9924558" cy="577850"/>
          </a:xfrm>
        </p:spPr>
        <p:txBody>
          <a:bodyPr/>
          <a:lstStyle>
            <a:lvl1pPr>
              <a:defRPr>
                <a:solidFill>
                  <a:schemeClr val="tx1"/>
                </a:solidFill>
              </a:defRPr>
            </a:lvl1pPr>
          </a:lstStyle>
          <a:p>
            <a:r>
              <a:rPr lang="en-US" dirty="0"/>
              <a:t>CLICK TO EDIT MASTER TITLE STYLE</a:t>
            </a:r>
            <a:endParaRPr lang="en-GB" dirty="0"/>
          </a:p>
        </p:txBody>
      </p:sp>
      <p:sp>
        <p:nvSpPr>
          <p:cNvPr id="25" name="Text Placeholder 7"/>
          <p:cNvSpPr>
            <a:spLocks noGrp="1"/>
          </p:cNvSpPr>
          <p:nvPr>
            <p:ph type="body" sz="quarter" idx="28"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31830773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GB" dirty="0"/>
          </a:p>
        </p:txBody>
      </p:sp>
      <p:sp>
        <p:nvSpPr>
          <p:cNvPr id="4" name="Chart Placeholder 3"/>
          <p:cNvSpPr>
            <a:spLocks noGrp="1"/>
          </p:cNvSpPr>
          <p:nvPr>
            <p:ph type="chart" sz="quarter" idx="10"/>
          </p:nvPr>
        </p:nvSpPr>
        <p:spPr>
          <a:xfrm>
            <a:off x="961033" y="2517775"/>
            <a:ext cx="10724853" cy="3359150"/>
          </a:xfrm>
        </p:spPr>
        <p:txBody>
          <a:bodyPr/>
          <a:lstStyle>
            <a:lvl1pPr>
              <a:defRPr>
                <a:solidFill>
                  <a:schemeClr val="tx1"/>
                </a:solidFill>
              </a:defRPr>
            </a:lvl1pPr>
          </a:lstStyle>
          <a:p>
            <a:r>
              <a:rPr lang="en-US"/>
              <a:t>Click icon to add chart</a:t>
            </a:r>
            <a:endParaRPr lang="en-GB" dirty="0"/>
          </a:p>
        </p:txBody>
      </p:sp>
      <p:sp>
        <p:nvSpPr>
          <p:cNvPr id="6" name="Vertical Text Placeholder 5"/>
          <p:cNvSpPr>
            <a:spLocks noGrp="1"/>
          </p:cNvSpPr>
          <p:nvPr>
            <p:ph type="body" orient="vert" sz="quarter" idx="11"/>
          </p:nvPr>
        </p:nvSpPr>
        <p:spPr>
          <a:xfrm>
            <a:off x="495443" y="2517775"/>
            <a:ext cx="465589" cy="3359150"/>
          </a:xfrm>
        </p:spPr>
        <p:txBody>
          <a:bodyPr vert="vert270" anchor="b"/>
          <a:lstStyle>
            <a:lvl1pPr marL="0" indent="0" algn="ctr">
              <a:buFontTx/>
              <a:buNone/>
              <a:defRPr sz="1600">
                <a:solidFill>
                  <a:schemeClr val="tx1"/>
                </a:solidFill>
              </a:defRPr>
            </a:lvl1pPr>
          </a:lstStyle>
          <a:p>
            <a:pPr lvl="0"/>
            <a:r>
              <a:rPr lang="en-US"/>
              <a:t>Click to edit Master text styles</a:t>
            </a:r>
          </a:p>
        </p:txBody>
      </p:sp>
      <p:sp>
        <p:nvSpPr>
          <p:cNvPr id="8" name="Text Placeholder 7"/>
          <p:cNvSpPr>
            <a:spLocks noGrp="1"/>
          </p:cNvSpPr>
          <p:nvPr>
            <p:ph type="body" sz="quarter" idx="12"/>
          </p:nvPr>
        </p:nvSpPr>
        <p:spPr>
          <a:xfrm>
            <a:off x="490181" y="5936197"/>
            <a:ext cx="11195705" cy="379413"/>
          </a:xfrm>
        </p:spPr>
        <p:txBody>
          <a:bodyPr/>
          <a:lstStyle>
            <a:lvl1pPr marL="0" indent="0" algn="ctr">
              <a:buFontTx/>
              <a:buNone/>
              <a:defRPr sz="1600">
                <a:solidFill>
                  <a:schemeClr val="tx1"/>
                </a:solidFill>
              </a:defRPr>
            </a:lvl1pPr>
          </a:lstStyle>
          <a:p>
            <a:pPr lvl="0"/>
            <a:r>
              <a:rPr lang="en-US"/>
              <a:t>Click to edit Master text styles</a:t>
            </a:r>
          </a:p>
        </p:txBody>
      </p:sp>
      <p:sp>
        <p:nvSpPr>
          <p:cNvPr id="10" name="Text Placeholder 9"/>
          <p:cNvSpPr>
            <a:spLocks noGrp="1"/>
          </p:cNvSpPr>
          <p:nvPr>
            <p:ph type="body" sz="quarter" idx="13"/>
          </p:nvPr>
        </p:nvSpPr>
        <p:spPr>
          <a:xfrm>
            <a:off x="490181" y="1455741"/>
            <a:ext cx="11195706" cy="877887"/>
          </a:xfrm>
        </p:spPr>
        <p:txBody>
          <a:bodyPr/>
          <a:lstStyle>
            <a:lvl1pPr>
              <a:defRPr>
                <a:solidFill>
                  <a:schemeClr val="tx1"/>
                </a:solidFill>
              </a:defRPr>
            </a:lvl1pPr>
            <a:lvl2pPr>
              <a:defRPr>
                <a:solidFill>
                  <a:schemeClr val="tx1"/>
                </a:solidFill>
              </a:defRPr>
            </a:lvl2pPr>
          </a:lstStyle>
          <a:p>
            <a:pPr lvl="0"/>
            <a:r>
              <a:rPr lang="en-US"/>
              <a:t>Click to edit Master text styles</a:t>
            </a:r>
          </a:p>
          <a:p>
            <a:pPr lvl="1"/>
            <a:r>
              <a:rPr lang="en-US"/>
              <a:t>Second level</a:t>
            </a:r>
          </a:p>
        </p:txBody>
      </p:sp>
      <p:sp>
        <p:nvSpPr>
          <p:cNvPr id="12" name="Text Placeholder 11"/>
          <p:cNvSpPr>
            <a:spLocks noGrp="1"/>
          </p:cNvSpPr>
          <p:nvPr>
            <p:ph type="body" sz="quarter" idx="14"/>
          </p:nvPr>
        </p:nvSpPr>
        <p:spPr>
          <a:xfrm>
            <a:off x="8340090" y="4346575"/>
            <a:ext cx="3345796" cy="1062038"/>
          </a:xfrm>
        </p:spPr>
        <p:txBody>
          <a:bodyPr/>
          <a:lstStyle>
            <a:lvl1pPr marL="0" indent="0">
              <a:buFontTx/>
              <a:buNone/>
              <a:defRPr sz="1200" b="0">
                <a:solidFill>
                  <a:schemeClr val="tx1"/>
                </a:solidFill>
              </a:defRPr>
            </a:lvl1pPr>
            <a:lvl2pPr marL="161239" indent="0">
              <a:buFontTx/>
              <a:buNone/>
              <a:defRPr sz="1200">
                <a:solidFill>
                  <a:schemeClr val="tx1"/>
                </a:solidFill>
              </a:defRPr>
            </a:lvl2pPr>
            <a:lvl3pPr marL="457518" indent="0">
              <a:buFontTx/>
              <a:buNone/>
              <a:defRPr sz="1270"/>
            </a:lvl3pPr>
            <a:lvl4pPr marL="792087" indent="0">
              <a:buFontTx/>
              <a:buNone/>
              <a:defRPr sz="1270"/>
            </a:lvl4pPr>
            <a:lvl5pPr marL="1152860" indent="0">
              <a:buFontTx/>
              <a:buNone/>
              <a:defRPr sz="1270"/>
            </a:lvl5pPr>
          </a:lstStyle>
          <a:p>
            <a:pPr lvl="0"/>
            <a:r>
              <a:rPr lang="en-US"/>
              <a:t>Click to edit Master text styles</a:t>
            </a:r>
          </a:p>
          <a:p>
            <a:pPr lvl="1"/>
            <a:r>
              <a:rPr lang="en-US"/>
              <a:t>Second level</a:t>
            </a:r>
          </a:p>
        </p:txBody>
      </p:sp>
      <p:sp>
        <p:nvSpPr>
          <p:cNvPr id="11" name="Text Placeholder 7"/>
          <p:cNvSpPr>
            <a:spLocks noGrp="1"/>
          </p:cNvSpPr>
          <p:nvPr>
            <p:ph type="body" sz="quarter" idx="15"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2733484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GB" dirty="0"/>
          </a:p>
        </p:txBody>
      </p:sp>
      <p:sp>
        <p:nvSpPr>
          <p:cNvPr id="4" name="Picture Placeholder 3"/>
          <p:cNvSpPr>
            <a:spLocks noGrp="1"/>
          </p:cNvSpPr>
          <p:nvPr>
            <p:ph type="pic" sz="quarter" idx="10"/>
          </p:nvPr>
        </p:nvSpPr>
        <p:spPr>
          <a:xfrm>
            <a:off x="496357" y="1272093"/>
            <a:ext cx="11196078" cy="5052414"/>
          </a:xfrm>
          <a:prstGeom prst="rect">
            <a:avLst/>
          </a:prstGeom>
        </p:spPr>
        <p:txBody>
          <a:bodyPr/>
          <a:lstStyle>
            <a:lvl1pPr>
              <a:defRPr>
                <a:solidFill>
                  <a:schemeClr val="tx1"/>
                </a:solidFill>
              </a:defRPr>
            </a:lvl1pPr>
          </a:lstStyle>
          <a:p>
            <a:r>
              <a:rPr lang="en-US"/>
              <a:t>Click icon to add picture</a:t>
            </a:r>
            <a:endParaRPr lang="en-GB" dirty="0"/>
          </a:p>
        </p:txBody>
      </p:sp>
      <p:sp>
        <p:nvSpPr>
          <p:cNvPr id="6" name="Text Placeholder 7"/>
          <p:cNvSpPr>
            <a:spLocks noGrp="1"/>
          </p:cNvSpPr>
          <p:nvPr>
            <p:ph type="body" sz="quarter" idx="12" hasCustomPrompt="1"/>
          </p:nvPr>
        </p:nvSpPr>
        <p:spPr>
          <a:xfrm>
            <a:off x="490179" y="6522335"/>
            <a:ext cx="7277590" cy="130805"/>
          </a:xfrm>
          <a:prstGeom prst="rect">
            <a:avLst/>
          </a:prstGeom>
        </p:spPr>
        <p:txBody>
          <a:bodyPr wrap="square">
            <a:noAutofit/>
          </a:bodyPr>
          <a:lstStyle>
            <a:lvl1pPr>
              <a:defRPr sz="850" b="0" cap="none" baseline="0"/>
            </a:lvl1pPr>
          </a:lstStyle>
          <a:p>
            <a:pPr lvl="0"/>
            <a:r>
              <a:rPr lang="en-US" dirty="0"/>
              <a:t>Footer: Information Source, Trademark attribution, Confidentiality Marks (8.5pts) </a:t>
            </a:r>
          </a:p>
        </p:txBody>
      </p:sp>
    </p:spTree>
    <p:extLst>
      <p:ext uri="{BB962C8B-B14F-4D97-AF65-F5344CB8AC3E}">
        <p14:creationId xmlns:p14="http://schemas.microsoft.com/office/powerpoint/2010/main" val="460385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3CF61845-9CCF-6A43-BA9B-CD2030C288A7}" type="datetime1">
              <a:rPr lang="en-ZA" smtClean="0">
                <a:solidFill>
                  <a:prstClr val="white"/>
                </a:solidFill>
              </a:rPr>
              <a:t>2025/07/30</a:t>
            </a:fld>
            <a:endParaRPr lang="en-ZA" dirty="0">
              <a:solidFill>
                <a:prstClr val="white"/>
              </a:solidFill>
            </a:endParaRPr>
          </a:p>
        </p:txBody>
      </p:sp>
      <p:sp>
        <p:nvSpPr>
          <p:cNvPr id="4" name="Footer Placeholder 3"/>
          <p:cNvSpPr>
            <a:spLocks noGrp="1"/>
          </p:cNvSpPr>
          <p:nvPr>
            <p:ph type="ftr" sz="quarter" idx="11"/>
          </p:nvPr>
        </p:nvSpPr>
        <p:spPr/>
        <p:txBody>
          <a:bodyPr/>
          <a:lstStyle/>
          <a:p>
            <a:r>
              <a:rPr lang="en-ZA" dirty="0">
                <a:solidFill>
                  <a:srgbClr val="1F497D"/>
                </a:solidFill>
              </a:rPr>
              <a:t>www.pilogint.com</a:t>
            </a:r>
          </a:p>
        </p:txBody>
      </p:sp>
      <p:sp>
        <p:nvSpPr>
          <p:cNvPr id="5" name="Slide Number Placeholder 4"/>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15098497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Blank Pag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16989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urpos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45337" y="3191292"/>
            <a:ext cx="6501326" cy="475416"/>
          </a:xfrm>
          <a:prstGeom prst="rect">
            <a:avLst/>
          </a:prstGeom>
        </p:spPr>
      </p:pic>
    </p:spTree>
    <p:extLst>
      <p:ext uri="{BB962C8B-B14F-4D97-AF65-F5344CB8AC3E}">
        <p14:creationId xmlns:p14="http://schemas.microsoft.com/office/powerpoint/2010/main" val="16779599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Purpose A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1222" y="2923361"/>
            <a:ext cx="4829556" cy="972860"/>
          </a:xfrm>
          <a:prstGeom prst="rect">
            <a:avLst/>
          </a:prstGeom>
        </p:spPr>
      </p:pic>
    </p:spTree>
    <p:extLst>
      <p:ext uri="{BB962C8B-B14F-4D97-AF65-F5344CB8AC3E}">
        <p14:creationId xmlns:p14="http://schemas.microsoft.com/office/powerpoint/2010/main" val="2885364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hank You Blue">
    <p:bg>
      <p:bgPr>
        <a:gradFill>
          <a:gsLst>
            <a:gs pos="10000">
              <a:srgbClr val="0047BB"/>
            </a:gs>
            <a:gs pos="90000">
              <a:schemeClr val="accent1"/>
            </a:gs>
          </a:gsLst>
          <a:lin ang="0" scaled="1"/>
        </a:gra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0" hasCustomPrompt="1"/>
          </p:nvPr>
        </p:nvSpPr>
        <p:spPr>
          <a:xfrm>
            <a:off x="490177" y="1828800"/>
            <a:ext cx="11226259" cy="1661993"/>
          </a:xfrm>
          <a:prstGeom prst="rect">
            <a:avLst/>
          </a:prstGeom>
        </p:spPr>
        <p:txBody>
          <a:bodyPr lIns="0" tIns="0" rIns="0" bIns="0" anchor="ctr">
            <a:noAutofit/>
          </a:bodyPr>
          <a:lstStyle>
            <a:lvl1pPr algn="ctr">
              <a:defRPr sz="5400" b="0" cap="all" baseline="0">
                <a:solidFill>
                  <a:schemeClr val="bg1"/>
                </a:solidFill>
                <a:latin typeface="+mj-lt"/>
              </a:defRPr>
            </a:lvl1pPr>
          </a:lstStyle>
          <a:p>
            <a:pPr lvl="0"/>
            <a:r>
              <a:rPr lang="en-US" dirty="0"/>
              <a:t>Insert Thank You</a:t>
            </a:r>
            <a:br>
              <a:rPr lang="en-US" dirty="0"/>
            </a:br>
            <a:r>
              <a:rPr lang="en-US" dirty="0"/>
              <a:t>Message Here</a:t>
            </a:r>
          </a:p>
        </p:txBody>
      </p:sp>
    </p:spTree>
    <p:extLst>
      <p:ext uri="{BB962C8B-B14F-4D97-AF65-F5344CB8AC3E}">
        <p14:creationId xmlns:p14="http://schemas.microsoft.com/office/powerpoint/2010/main" val="34747576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Thank You Orange">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90177" y="1828800"/>
            <a:ext cx="11226259" cy="1661993"/>
          </a:xfrm>
          <a:prstGeom prst="rect">
            <a:avLst/>
          </a:prstGeom>
        </p:spPr>
        <p:txBody>
          <a:bodyPr lIns="0" tIns="0" rIns="0" bIns="0" anchor="ctr">
            <a:noAutofit/>
          </a:bodyPr>
          <a:lstStyle>
            <a:lvl1pPr algn="ctr">
              <a:defRPr sz="5400" b="0" cap="all" baseline="0">
                <a:solidFill>
                  <a:schemeClr val="bg1"/>
                </a:solidFill>
                <a:latin typeface="+mj-lt"/>
              </a:defRPr>
            </a:lvl1pPr>
          </a:lstStyle>
          <a:p>
            <a:pPr lvl="0"/>
            <a:r>
              <a:rPr lang="en-US" dirty="0"/>
              <a:t>Insert Thank You</a:t>
            </a:r>
            <a:br>
              <a:rPr lang="en-US" dirty="0"/>
            </a:br>
            <a:r>
              <a:rPr lang="en-US" dirty="0"/>
              <a:t>Message Here</a:t>
            </a:r>
          </a:p>
        </p:txBody>
      </p:sp>
    </p:spTree>
    <p:extLst>
      <p:ext uri="{BB962C8B-B14F-4D97-AF65-F5344CB8AC3E}">
        <p14:creationId xmlns:p14="http://schemas.microsoft.com/office/powerpoint/2010/main" val="27990012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hank You Coll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9"/>
            <a:ext cx="12193191" cy="6857330"/>
          </a:xfrm>
          <a:prstGeom prst="rect">
            <a:avLst/>
          </a:prstGeom>
        </p:spPr>
      </p:pic>
      <p:sp>
        <p:nvSpPr>
          <p:cNvPr id="2" name="Rectangle 1"/>
          <p:cNvSpPr/>
          <p:nvPr/>
        </p:nvSpPr>
        <p:spPr bwMode="auto">
          <a:xfrm>
            <a:off x="3039320" y="2859605"/>
            <a:ext cx="6102221" cy="1004467"/>
          </a:xfrm>
          <a:prstGeom prst="rect">
            <a:avLst/>
          </a:prstGeom>
          <a:solidFill>
            <a:srgbClr val="FFFFFF">
              <a:alpha val="69804"/>
            </a:srgbClr>
          </a:solidFill>
          <a:ln w="9525" cap="flat" cmpd="sng" algn="ctr">
            <a:noFill/>
            <a:prstDash val="solid"/>
            <a:round/>
            <a:headEnd type="none" w="med" len="med"/>
            <a:tailEnd type="none" w="med" len="med"/>
          </a:ln>
          <a:effectLst/>
        </p:spPr>
        <p:txBody>
          <a:bodyPr vert="horz" wrap="square" lIns="91413" tIns="91413" rIns="91413" bIns="91413" numCol="1" rtlCol="0" anchor="ctr" anchorCtr="0" compatLnSpc="1">
            <a:prstTxWarp prst="textNoShape">
              <a:avLst/>
            </a:prstTxWarp>
          </a:bodyPr>
          <a:lstStyle/>
          <a:p>
            <a:pPr marL="0" marR="0" indent="0" algn="ctr" defTabSz="1160924" rtl="0" eaLnBrk="1" fontAlgn="base" latinLnBrk="0" hangingPunct="1">
              <a:lnSpc>
                <a:spcPct val="100000"/>
              </a:lnSpc>
              <a:spcBef>
                <a:spcPct val="0"/>
              </a:spcBef>
              <a:spcAft>
                <a:spcPct val="0"/>
              </a:spcAft>
              <a:buClrTx/>
              <a:buSzTx/>
              <a:buFont typeface="Wingdings" pitchFamily="2" charset="2"/>
              <a:buNone/>
              <a:tabLst/>
            </a:pPr>
            <a:endParaRPr kumimoji="0" lang="en-US" sz="2033" b="0" i="0" u="none" strike="noStrike" cap="none" normalizeH="0" baseline="0" dirty="0">
              <a:ln>
                <a:noFill/>
              </a:ln>
              <a:solidFill>
                <a:schemeClr val="tx1"/>
              </a:solidFill>
              <a:effectLst/>
              <a:latin typeface="Arial" pitchFamily="34" charset="0"/>
            </a:endParaRPr>
          </a:p>
        </p:txBody>
      </p:sp>
      <p:sp>
        <p:nvSpPr>
          <p:cNvPr id="6" name="Text Placeholder 8"/>
          <p:cNvSpPr>
            <a:spLocks noGrp="1"/>
          </p:cNvSpPr>
          <p:nvPr>
            <p:ph type="body" sz="quarter" idx="11" hasCustomPrompt="1"/>
          </p:nvPr>
        </p:nvSpPr>
        <p:spPr>
          <a:xfrm>
            <a:off x="3044858" y="2927187"/>
            <a:ext cx="6105546" cy="830997"/>
          </a:xfrm>
          <a:prstGeom prst="rect">
            <a:avLst/>
          </a:prstGeom>
        </p:spPr>
        <p:txBody>
          <a:bodyPr wrap="square" lIns="0" tIns="0" rIns="0" bIns="0" anchor="ctr">
            <a:noAutofit/>
          </a:bodyPr>
          <a:lstStyle>
            <a:lvl1pPr algn="ctr">
              <a:defRPr sz="5400" b="0" cap="all" baseline="0">
                <a:solidFill>
                  <a:schemeClr val="accent1"/>
                </a:solidFill>
                <a:latin typeface="+mj-lt"/>
              </a:defRPr>
            </a:lvl1pPr>
          </a:lstStyle>
          <a:p>
            <a:pPr lvl="0"/>
            <a:r>
              <a:rPr lang="en-US" dirty="0"/>
              <a:t>Thank you</a:t>
            </a:r>
          </a:p>
        </p:txBody>
      </p:sp>
    </p:spTree>
    <p:extLst>
      <p:ext uri="{BB962C8B-B14F-4D97-AF65-F5344CB8AC3E}">
        <p14:creationId xmlns:p14="http://schemas.microsoft.com/office/powerpoint/2010/main" val="41520890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 preserve="1">
  <p:cSld name="Cover Style 1">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r="3440" b="23084"/>
          <a:stretch/>
        </p:blipFill>
        <p:spPr>
          <a:xfrm>
            <a:off x="4815840" y="3237924"/>
            <a:ext cx="7376160" cy="3620076"/>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2222" r="5621"/>
          <a:stretch/>
        </p:blipFill>
        <p:spPr>
          <a:xfrm>
            <a:off x="0" y="2185416"/>
            <a:ext cx="12192000" cy="3845977"/>
          </a:xfrm>
          <a:prstGeom prst="rect">
            <a:avLst/>
          </a:prstGeom>
        </p:spPr>
      </p:pic>
      <p:sp>
        <p:nvSpPr>
          <p:cNvPr id="6147" name="Rectangle 3"/>
          <p:cNvSpPr>
            <a:spLocks noGrp="1" noChangeArrowheads="1"/>
          </p:cNvSpPr>
          <p:nvPr>
            <p:ph type="subTitle" idx="1" hasCustomPrompt="1"/>
          </p:nvPr>
        </p:nvSpPr>
        <p:spPr>
          <a:xfrm>
            <a:off x="731521" y="2855158"/>
            <a:ext cx="5921735" cy="181243"/>
          </a:xfrm>
        </p:spPr>
        <p:txBody>
          <a:bodyPr/>
          <a:lstStyle>
            <a:lvl1pPr marL="0" indent="0">
              <a:lnSpc>
                <a:spcPct val="100000"/>
              </a:lnSpc>
              <a:buFont typeface="Arial" pitchFamily="34" charset="0"/>
              <a:buNone/>
              <a:defRPr sz="1200" cap="all" baseline="0">
                <a:solidFill>
                  <a:schemeClr val="tx1"/>
                </a:solidFill>
                <a:latin typeface="SABIC Typeface Headline" panose="020B0603060202020204" pitchFamily="34" charset="0"/>
                <a:cs typeface="SABIC Typeface Headline" panose="020B0603060202020204" pitchFamily="34" charset="0"/>
              </a:defRPr>
            </a:lvl1pPr>
          </a:lstStyle>
          <a:p>
            <a:pPr lvl="0"/>
            <a:r>
              <a:rPr lang="en-US" dirty="0"/>
              <a:t>Short Subhead all caps (12pt regular) optional</a:t>
            </a:r>
            <a:endParaRPr lang="ar-SA"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80449" y="514285"/>
            <a:ext cx="1802460" cy="926014"/>
          </a:xfrm>
          <a:prstGeom prst="rect">
            <a:avLst/>
          </a:prstGeom>
        </p:spPr>
      </p:pic>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3523" y="736036"/>
            <a:ext cx="3000895" cy="219444"/>
          </a:xfrm>
          <a:prstGeom prst="rect">
            <a:avLst/>
          </a:prstGeom>
        </p:spPr>
      </p:pic>
      <p:sp>
        <p:nvSpPr>
          <p:cNvPr id="6146" name="Rectangle 2"/>
          <p:cNvSpPr>
            <a:spLocks noGrp="1" noChangeArrowheads="1"/>
          </p:cNvSpPr>
          <p:nvPr>
            <p:ph type="ctrTitle" hasCustomPrompt="1"/>
          </p:nvPr>
        </p:nvSpPr>
        <p:spPr>
          <a:xfrm>
            <a:off x="731521" y="1673352"/>
            <a:ext cx="8961119" cy="1097280"/>
          </a:xfrm>
        </p:spPr>
        <p:txBody>
          <a:bodyPr anchor="b"/>
          <a:lstStyle>
            <a:lvl1pPr>
              <a:defRPr sz="3600">
                <a:solidFill>
                  <a:schemeClr val="accent5"/>
                </a:solidFill>
              </a:defRPr>
            </a:lvl1pPr>
          </a:lstStyle>
          <a:p>
            <a:pPr lvl="0"/>
            <a:r>
              <a:rPr lang="en-US" dirty="0"/>
              <a:t>headline all caps (36pt light) </a:t>
            </a:r>
            <a:br>
              <a:rPr lang="en-US" dirty="0"/>
            </a:br>
            <a:r>
              <a:rPr lang="en-US" dirty="0"/>
              <a:t>two lines maximum</a:t>
            </a:r>
            <a:endParaRPr lang="en-GB" noProof="0" dirty="0"/>
          </a:p>
        </p:txBody>
      </p:sp>
    </p:spTree>
    <p:extLst>
      <p:ext uri="{BB962C8B-B14F-4D97-AF65-F5344CB8AC3E}">
        <p14:creationId xmlns:p14="http://schemas.microsoft.com/office/powerpoint/2010/main" val="16545279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secHead" preserve="1">
  <p:cSld name="Blue Divider Slide">
    <p:bg>
      <p:bgPr>
        <a:gradFill flip="none" rotWithShape="1">
          <a:gsLst>
            <a:gs pos="10000">
              <a:srgbClr val="0047BB"/>
            </a:gs>
            <a:gs pos="90000">
              <a:schemeClr val="accent1"/>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180" y="1460400"/>
            <a:ext cx="10436059" cy="1702205"/>
          </a:xfrm>
        </p:spPr>
        <p:txBody>
          <a:bodyPr anchor="t"/>
          <a:lstStyle>
            <a:lvl1pPr algn="l">
              <a:defRPr sz="4400" b="0" cap="all" baseline="0">
                <a:solidFill>
                  <a:schemeClr val="bg1"/>
                </a:solidFill>
              </a:defRPr>
            </a:lvl1pPr>
          </a:lstStyle>
          <a:p>
            <a:r>
              <a:rPr lang="en-US" dirty="0"/>
              <a:t>Click to edit SLIDE DIVIDER TEXT</a:t>
            </a:r>
            <a:endParaRPr lang="en-GB" dirty="0"/>
          </a:p>
        </p:txBody>
      </p:sp>
      <p:sp>
        <p:nvSpPr>
          <p:cNvPr id="3" name="Text Placeholder 2"/>
          <p:cNvSpPr>
            <a:spLocks noGrp="1"/>
          </p:cNvSpPr>
          <p:nvPr>
            <p:ph type="body" idx="1" hasCustomPrompt="1"/>
          </p:nvPr>
        </p:nvSpPr>
        <p:spPr>
          <a:xfrm>
            <a:off x="490181" y="406401"/>
            <a:ext cx="9942654" cy="577849"/>
          </a:xfrm>
        </p:spPr>
        <p:txBody>
          <a:bodyPr anchor="b"/>
          <a:lstStyle>
            <a:lvl1pPr marL="0" indent="0">
              <a:buNone/>
              <a:defRPr sz="2000" cap="all" baseline="0">
                <a:solidFill>
                  <a:schemeClr val="bg1"/>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PRESENTATION RUNNING HEAD</a:t>
            </a:r>
          </a:p>
        </p:txBody>
      </p:sp>
      <p:sp>
        <p:nvSpPr>
          <p:cNvPr id="4" name="Rectangle 3"/>
          <p:cNvSpPr/>
          <p:nvPr userDrawn="1"/>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5" name="Rectangle 4"/>
          <p:cNvSpPr/>
          <p:nvPr userDrawn="1"/>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Tree>
    <p:extLst>
      <p:ext uri="{BB962C8B-B14F-4D97-AF65-F5344CB8AC3E}">
        <p14:creationId xmlns:p14="http://schemas.microsoft.com/office/powerpoint/2010/main" val="25228807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secHead" preserve="1">
  <p:cSld name="Orange Divider Slide">
    <p:bg>
      <p:bgPr>
        <a:gradFill flip="none" rotWithShape="1">
          <a:gsLst>
            <a:gs pos="10000">
              <a:srgbClr val="FFA300"/>
            </a:gs>
            <a:gs pos="90000">
              <a:schemeClr val="accent2"/>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180" y="1460401"/>
            <a:ext cx="10436060" cy="1702206"/>
          </a:xfrm>
        </p:spPr>
        <p:txBody>
          <a:bodyPr anchor="t"/>
          <a:lstStyle>
            <a:lvl1pPr algn="l">
              <a:defRPr sz="4400" b="0" cap="all" baseline="0">
                <a:solidFill>
                  <a:schemeClr val="bg1"/>
                </a:solidFill>
              </a:defRPr>
            </a:lvl1pPr>
          </a:lstStyle>
          <a:p>
            <a:r>
              <a:rPr lang="en-US" dirty="0"/>
              <a:t>Click to edit SLIDE DIVIDER TEXT</a:t>
            </a:r>
            <a:endParaRPr lang="en-GB" dirty="0"/>
          </a:p>
        </p:txBody>
      </p:sp>
      <p:sp>
        <p:nvSpPr>
          <p:cNvPr id="3" name="Text Placeholder 2"/>
          <p:cNvSpPr>
            <a:spLocks noGrp="1"/>
          </p:cNvSpPr>
          <p:nvPr>
            <p:ph type="body" idx="1" hasCustomPrompt="1"/>
          </p:nvPr>
        </p:nvSpPr>
        <p:spPr>
          <a:xfrm>
            <a:off x="490181" y="406401"/>
            <a:ext cx="9942654" cy="577849"/>
          </a:xfrm>
        </p:spPr>
        <p:txBody>
          <a:bodyPr anchor="b"/>
          <a:lstStyle>
            <a:lvl1pPr marL="0" indent="0">
              <a:buNone/>
              <a:defRPr sz="2000" cap="all" baseline="0">
                <a:solidFill>
                  <a:schemeClr val="bg1"/>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PRESENTATION RUNNING HEAD</a:t>
            </a:r>
          </a:p>
        </p:txBody>
      </p:sp>
      <p:sp>
        <p:nvSpPr>
          <p:cNvPr id="4" name="Rectangle 3"/>
          <p:cNvSpPr/>
          <p:nvPr userDrawn="1"/>
        </p:nvSpPr>
        <p:spPr>
          <a:xfrm flipV="1">
            <a:off x="485847" y="6438618"/>
            <a:ext cx="11238004" cy="2743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5" name="Rectangle 4"/>
          <p:cNvSpPr/>
          <p:nvPr userDrawn="1"/>
        </p:nvSpPr>
        <p:spPr>
          <a:xfrm>
            <a:off x="485715" y="1123002"/>
            <a:ext cx="11232230" cy="309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Tree>
    <p:extLst>
      <p:ext uri="{BB962C8B-B14F-4D97-AF65-F5344CB8AC3E}">
        <p14:creationId xmlns:p14="http://schemas.microsoft.com/office/powerpoint/2010/main" val="2155177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5998" rIns="35998">
            <a:normAutofit/>
          </a:bodyPr>
          <a:lstStyle>
            <a:lvl1pPr>
              <a:defRPr sz="2900"/>
            </a:lvl1pPr>
            <a:lvl2pPr>
              <a:defRPr sz="2900"/>
            </a:lvl2pPr>
            <a:lvl3pPr>
              <a:defRPr sz="2900"/>
            </a:lvl3pPr>
            <a:lvl4pPr>
              <a:defRPr sz="2900"/>
            </a:lvl4pPr>
            <a:lvl5pPr>
              <a:defRPr sz="2900"/>
            </a:lvl5pPr>
            <a:lvl6pPr>
              <a:defRPr sz="2700"/>
            </a:lvl6pPr>
            <a:lvl7pPr>
              <a:defRPr sz="2700"/>
            </a:lvl7pPr>
            <a:lvl8pPr>
              <a:defRPr sz="2700"/>
            </a:lvl8pPr>
            <a:lvl9pPr>
              <a:defRPr sz="27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Text Placeholder 3"/>
          <p:cNvSpPr>
            <a:spLocks noGrp="1"/>
          </p:cNvSpPr>
          <p:nvPr>
            <p:ph type="body" sz="half" idx="2"/>
          </p:nvPr>
        </p:nvSpPr>
        <p:spPr>
          <a:xfrm>
            <a:off x="266883" y="846763"/>
            <a:ext cx="4353804" cy="5591513"/>
          </a:xfrm>
        </p:spPr>
        <p:txBody>
          <a:bodyPr lIns="35998" rIns="35998">
            <a:normAutofit/>
          </a:bodyPr>
          <a:lstStyle>
            <a:lvl1pPr marL="0" indent="0">
              <a:buNone/>
              <a:defRPr sz="21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0847C5FB-70AD-CA4B-B89C-7DA2A479DE54}" type="datetime1">
              <a:rPr lang="en-ZA" smtClean="0">
                <a:solidFill>
                  <a:prstClr val="white"/>
                </a:solidFill>
              </a:rPr>
              <a:t>2025/07/30</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10" name="Title Placeholder 1"/>
          <p:cNvSpPr>
            <a:spLocks noGrp="1"/>
          </p:cNvSpPr>
          <p:nvPr>
            <p:ph type="title" hasCustomPrompt="1"/>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Tree>
    <p:extLst>
      <p:ext uri="{BB962C8B-B14F-4D97-AF65-F5344CB8AC3E}">
        <p14:creationId xmlns:p14="http://schemas.microsoft.com/office/powerpoint/2010/main" val="427891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539AFB-0C5A-4B98-BFA6-50F52EE53DCC}" type="datetimeFigureOut">
              <a:rPr lang="en-US" smtClean="0">
                <a:solidFill>
                  <a:prstClr val="black">
                    <a:tint val="75000"/>
                  </a:prstClr>
                </a:solidFill>
                <a:latin typeface="Calibri"/>
              </a:rPr>
              <a:pPr/>
              <a:t>7/30/2025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BCB146C-23A5-450E-8C76-67D00E28688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9303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34" Type="http://schemas.openxmlformats.org/officeDocument/2006/relationships/theme" Target="../theme/theme2.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image" Target="../media/image10.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image" Target="../media/image9.png"/><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image" Target="../media/image11.png"/><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 name="그룹 11"/>
          <p:cNvGrpSpPr/>
          <p:nvPr userDrawn="1"/>
        </p:nvGrpSpPr>
        <p:grpSpPr>
          <a:xfrm rot="5400000" flipV="1">
            <a:off x="2291689" y="3763363"/>
            <a:ext cx="802961" cy="5386316"/>
            <a:chOff x="7043563" y="0"/>
            <a:chExt cx="2100945" cy="3104964"/>
          </a:xfrm>
          <a:effectLst/>
        </p:grpSpPr>
        <p:sp>
          <p:nvSpPr>
            <p:cNvPr id="28" name="직각 삼각형 13"/>
            <p:cNvSpPr/>
            <p:nvPr/>
          </p:nvSpPr>
          <p:spPr bwMode="auto">
            <a:xfrm flipH="1" flipV="1">
              <a:off x="7043563" y="0"/>
              <a:ext cx="2100228" cy="1800072"/>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sp>
          <p:nvSpPr>
            <p:cNvPr id="29" name="직각 삼각형 14"/>
            <p:cNvSpPr/>
            <p:nvPr/>
          </p:nvSpPr>
          <p:spPr bwMode="auto">
            <a:xfrm flipH="1" flipV="1">
              <a:off x="7884368" y="0"/>
              <a:ext cx="1260140" cy="3104964"/>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grpSp>
      <p:sp>
        <p:nvSpPr>
          <p:cNvPr id="2" name="Title Placeholder 1"/>
          <p:cNvSpPr>
            <a:spLocks noGrp="1"/>
          </p:cNvSpPr>
          <p:nvPr>
            <p:ph type="title"/>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
        <p:nvSpPr>
          <p:cNvPr id="3" name="Text Placeholder 2"/>
          <p:cNvSpPr>
            <a:spLocks noGrp="1"/>
          </p:cNvSpPr>
          <p:nvPr>
            <p:ph type="body" idx="1"/>
          </p:nvPr>
        </p:nvSpPr>
        <p:spPr>
          <a:xfrm>
            <a:off x="241928" y="839611"/>
            <a:ext cx="11672869" cy="5556501"/>
          </a:xfrm>
          <a:prstGeom prst="rect">
            <a:avLst/>
          </a:prstGeom>
        </p:spPr>
        <p:txBody>
          <a:bodyPr vert="horz" lIns="35998" tIns="45718" rIns="35998" bIns="45718"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2"/>
          </p:nvPr>
        </p:nvSpPr>
        <p:spPr>
          <a:xfrm>
            <a:off x="266880" y="6622089"/>
            <a:ext cx="2844800" cy="226715"/>
          </a:xfrm>
          <a:prstGeom prst="rect">
            <a:avLst/>
          </a:prstGeom>
        </p:spPr>
        <p:txBody>
          <a:bodyPr vert="horz" lIns="91428" tIns="45718" rIns="91428" bIns="45718" rtlCol="0" anchor="ctr"/>
          <a:lstStyle>
            <a:lvl1pPr algn="l" defTabSz="609600">
              <a:defRPr sz="1600">
                <a:solidFill>
                  <a:schemeClr val="bg1"/>
                </a:solidFill>
                <a:latin typeface="Arial" panose="020B0604020202020204"/>
                <a:cs typeface="Arial" panose="020B0604020202020204"/>
              </a:defRPr>
            </a:lvl1pPr>
          </a:lstStyle>
          <a:p>
            <a:fld id="{A4BFBE2D-5FC5-F541-BAC3-A4A4545E0F98}" type="datetime1">
              <a:rPr lang="en-ZA" smtClean="0">
                <a:solidFill>
                  <a:prstClr val="white"/>
                </a:solidFill>
              </a:rPr>
              <a:t>2025/07/30</a:t>
            </a:fld>
            <a:endParaRPr lang="en-ZA" dirty="0">
              <a:solidFill>
                <a:prstClr val="white"/>
              </a:solidFill>
            </a:endParaRPr>
          </a:p>
        </p:txBody>
      </p:sp>
      <p:sp>
        <p:nvSpPr>
          <p:cNvPr id="5" name="Footer Placeholder 4"/>
          <p:cNvSpPr>
            <a:spLocks noGrp="1"/>
          </p:cNvSpPr>
          <p:nvPr>
            <p:ph type="ftr" sz="quarter" idx="3"/>
          </p:nvPr>
        </p:nvSpPr>
        <p:spPr>
          <a:xfrm>
            <a:off x="4165600" y="6622089"/>
            <a:ext cx="3860800" cy="226715"/>
          </a:xfrm>
          <a:prstGeom prst="rect">
            <a:avLst/>
          </a:prstGeom>
        </p:spPr>
        <p:txBody>
          <a:bodyPr vert="horz" lIns="91428" tIns="45718" rIns="91428" bIns="45718" rtlCol="0" anchor="ctr"/>
          <a:lstStyle>
            <a:lvl1pPr algn="ctr" defTabSz="609600">
              <a:defRPr sz="1300">
                <a:solidFill>
                  <a:schemeClr val="tx2"/>
                </a:solidFill>
                <a:latin typeface="Futura"/>
                <a:cs typeface="Futura"/>
              </a:defRPr>
            </a:lvl1pPr>
          </a:lstStyle>
          <a:p>
            <a:r>
              <a:rPr lang="en-ZA" dirty="0">
                <a:solidFill>
                  <a:srgbClr val="1F497D"/>
                </a:solidFill>
              </a:rPr>
              <a:t>www.pilogint.com</a:t>
            </a:r>
          </a:p>
        </p:txBody>
      </p:sp>
      <p:sp>
        <p:nvSpPr>
          <p:cNvPr id="6" name="Slide Number Placeholder 5"/>
          <p:cNvSpPr>
            <a:spLocks noGrp="1"/>
          </p:cNvSpPr>
          <p:nvPr>
            <p:ph type="sldNum" sz="quarter" idx="4"/>
          </p:nvPr>
        </p:nvSpPr>
        <p:spPr>
          <a:xfrm>
            <a:off x="9342400" y="6622089"/>
            <a:ext cx="2844800" cy="226715"/>
          </a:xfrm>
          <a:prstGeom prst="rect">
            <a:avLst/>
          </a:prstGeom>
        </p:spPr>
        <p:txBody>
          <a:bodyPr vert="horz" lIns="91428" tIns="45718" rIns="35998" bIns="45718" rtlCol="0" anchor="ctr"/>
          <a:lstStyle>
            <a:lvl1pPr algn="r" defTabSz="609600">
              <a:defRPr sz="1600">
                <a:solidFill>
                  <a:srgbClr val="FFFFFF"/>
                </a:solidFill>
              </a:defRPr>
            </a:lvl1pPr>
          </a:lstStyle>
          <a:p>
            <a:fld id="{F79FC5F6-1581-D948-A184-FDB0977145C6}" type="slidenum">
              <a:rPr lang="en-ZA" smtClean="0"/>
              <a:t>‹#›</a:t>
            </a:fld>
            <a:endParaRPr lang="en-ZA" dirty="0"/>
          </a:p>
        </p:txBody>
      </p:sp>
      <p:sp>
        <p:nvSpPr>
          <p:cNvPr id="7" name="Oval 6"/>
          <p:cNvSpPr/>
          <p:nvPr userDrawn="1"/>
        </p:nvSpPr>
        <p:spPr>
          <a:xfrm flipH="1" flipV="1">
            <a:off x="11779182" y="741397"/>
            <a:ext cx="170687" cy="19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en-ZA" sz="2400" dirty="0">
              <a:solidFill>
                <a:prstClr val="white"/>
              </a:solidFill>
            </a:endParaRPr>
          </a:p>
        </p:txBody>
      </p:sp>
      <p:cxnSp>
        <p:nvCxnSpPr>
          <p:cNvPr id="9" name="직선 연결선 3"/>
          <p:cNvCxnSpPr/>
          <p:nvPr userDrawn="1"/>
        </p:nvCxnSpPr>
        <p:spPr bwMode="auto">
          <a:xfrm>
            <a:off x="241935" y="839611"/>
            <a:ext cx="11537247" cy="0"/>
          </a:xfrm>
          <a:prstGeom prst="line">
            <a:avLst/>
          </a:prstGeom>
          <a:ln w="6350">
            <a:solidFill>
              <a:srgbClr val="10479B"/>
            </a:solidFill>
          </a:ln>
          <a:effectLst/>
        </p:spPr>
        <p:style>
          <a:lnRef idx="1">
            <a:schemeClr val="accent1"/>
          </a:lnRef>
          <a:fillRef idx="0">
            <a:schemeClr val="accent1"/>
          </a:fillRef>
          <a:effectRef idx="0">
            <a:schemeClr val="accent1"/>
          </a:effectRef>
          <a:fontRef idx="minor">
            <a:schemeClr val="tx1"/>
          </a:fontRef>
        </p:style>
      </p:cxnSp>
      <p:pic>
        <p:nvPicPr>
          <p:cNvPr id="33" name="Picture 4" descr="http://www.clker.com/cliparts/2/e/0/7/12422395911228769102Copyright_thin.svg.med.png"/>
          <p:cNvPicPr>
            <a:picLocks noChangeAspect="1" noChangeArrowheads="1"/>
          </p:cNvPicPr>
          <p:nvPr userDrawn="1"/>
        </p:nvPicPr>
        <p:blipFill>
          <a:blip r:embed="rId12" cstate="print"/>
          <a:srcRect/>
          <a:stretch>
            <a:fillRect/>
          </a:stretch>
        </p:blipFill>
        <p:spPr bwMode="auto">
          <a:xfrm>
            <a:off x="78493" y="6625285"/>
            <a:ext cx="197295" cy="197295"/>
          </a:xfrm>
          <a:prstGeom prst="rect">
            <a:avLst/>
          </a:prstGeom>
          <a:noFill/>
        </p:spPr>
      </p:pic>
      <p:sp>
        <p:nvSpPr>
          <p:cNvPr id="34" name="직각 삼각형 13"/>
          <p:cNvSpPr/>
          <p:nvPr userDrawn="1"/>
        </p:nvSpPr>
        <p:spPr bwMode="auto">
          <a:xfrm flipH="1">
            <a:off x="11670429" y="6503229"/>
            <a:ext cx="521571" cy="354771"/>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r" eaLnBrk="0" fontAlgn="base" hangingPunct="0">
              <a:spcBef>
                <a:spcPct val="0"/>
              </a:spcBef>
              <a:spcAft>
                <a:spcPct val="0"/>
              </a:spcAft>
            </a:pPr>
            <a:endParaRPr lang="ko-KR" altLang="en-US" sz="1500" dirty="0">
              <a:solidFill>
                <a:prstClr val="white"/>
              </a:solidFill>
              <a:latin typeface="Futura"/>
              <a:cs typeface="Levenim MT" panose="02010502060101010101" pitchFamily="2" charset="-79"/>
            </a:endParaRPr>
          </a:p>
        </p:txBody>
      </p:sp>
    </p:spTree>
    <p:extLst>
      <p:ext uri="{BB962C8B-B14F-4D97-AF65-F5344CB8AC3E}">
        <p14:creationId xmlns:p14="http://schemas.microsoft.com/office/powerpoint/2010/main" val="3130777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1" r:id="rId9"/>
    <p:sldLayoutId id="2147483790" r:id="rId10"/>
  </p:sldLayoutIdLst>
  <p:hf hdr="0"/>
  <p:txStyles>
    <p:titleStyle>
      <a:lvl1pPr algn="l" defTabSz="609600" rtl="0" eaLnBrk="1" latinLnBrk="0" hangingPunct="1">
        <a:spcBef>
          <a:spcPct val="0"/>
        </a:spcBef>
        <a:buNone/>
        <a:defRPr sz="3700" kern="1200">
          <a:solidFill>
            <a:schemeClr val="accent1"/>
          </a:solidFill>
          <a:latin typeface="Futura"/>
          <a:ea typeface="+mj-ea"/>
          <a:cs typeface="Futura"/>
        </a:defRPr>
      </a:lvl1pPr>
    </p:titleStyle>
    <p:body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165" algn="l" defTabSz="609600" rtl="0" eaLnBrk="1" latinLnBrk="0" hangingPunct="1">
        <a:defRPr sz="2400" kern="1200">
          <a:solidFill>
            <a:schemeClr val="tx1"/>
          </a:solidFill>
          <a:latin typeface="+mn-lt"/>
          <a:ea typeface="+mn-ea"/>
          <a:cs typeface="+mn-cs"/>
        </a:defRPr>
      </a:lvl4pPr>
      <a:lvl5pPr marL="2437765" algn="l" defTabSz="609600" rtl="0" eaLnBrk="1" latinLnBrk="0" hangingPunct="1">
        <a:defRPr sz="2400" kern="1200">
          <a:solidFill>
            <a:schemeClr val="tx1"/>
          </a:solidFill>
          <a:latin typeface="+mn-lt"/>
          <a:ea typeface="+mn-ea"/>
          <a:cs typeface="+mn-cs"/>
        </a:defRPr>
      </a:lvl5pPr>
      <a:lvl6pPr marL="3047365"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olor palette-02"/>
          <p:cNvPicPr>
            <a:picLocks noChangeAspect="1"/>
          </p:cNvPicPr>
          <p:nvPr userDrawn="1"/>
        </p:nvPicPr>
        <p:blipFill>
          <a:blip r:embed="rId35"/>
          <a:stretch>
            <a:fillRect/>
          </a:stretch>
        </p:blipFill>
        <p:spPr>
          <a:xfrm>
            <a:off x="-142240" y="6508115"/>
            <a:ext cx="12464415" cy="475615"/>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77800" y="6579235"/>
            <a:ext cx="2743200" cy="365125"/>
          </a:xfrm>
          <a:prstGeom prst="rect">
            <a:avLst/>
          </a:prstGeom>
        </p:spPr>
        <p:txBody>
          <a:bodyPr vert="horz" lIns="91440" tIns="45720" rIns="91440" bIns="45720" rtlCol="0" anchor="ctr"/>
          <a:lstStyle>
            <a:lvl1pPr algn="l">
              <a:defRPr sz="1200" b="1">
                <a:solidFill>
                  <a:srgbClr val="2D63AF"/>
                </a:solidFill>
                <a:latin typeface="Optima" charset="0"/>
                <a:cs typeface="Optima" charset="0"/>
              </a:defRPr>
            </a:lvl1pPr>
          </a:lstStyle>
          <a:p>
            <a:r>
              <a:rPr lang="en-US"/>
              <a:t>© PiLog Group</a:t>
            </a:r>
          </a:p>
        </p:txBody>
      </p:sp>
      <p:sp>
        <p:nvSpPr>
          <p:cNvPr id="5" name="Footer Placeholder 4"/>
          <p:cNvSpPr>
            <a:spLocks noGrp="1"/>
          </p:cNvSpPr>
          <p:nvPr>
            <p:ph type="ftr" sz="quarter" idx="3"/>
          </p:nvPr>
        </p:nvSpPr>
        <p:spPr>
          <a:xfrm>
            <a:off x="4038600" y="6579235"/>
            <a:ext cx="4114800" cy="365125"/>
          </a:xfrm>
          <a:prstGeom prst="rect">
            <a:avLst/>
          </a:prstGeom>
        </p:spPr>
        <p:txBody>
          <a:bodyPr vert="horz" lIns="91440" tIns="45720" rIns="91440" bIns="45720" rtlCol="0" anchor="ctr"/>
          <a:lstStyle>
            <a:lvl1pPr algn="ctr">
              <a:defRPr sz="1200" b="1">
                <a:solidFill>
                  <a:schemeClr val="bg1"/>
                </a:solidFill>
                <a:latin typeface="Optima" charset="0"/>
                <a:cs typeface="Optima" charset="0"/>
              </a:defRPr>
            </a:lvl1pPr>
          </a:lstStyle>
          <a:p>
            <a:r>
              <a:rPr lang="en-US"/>
              <a:t>www.piloggroup.com</a:t>
            </a:r>
          </a:p>
        </p:txBody>
      </p:sp>
      <p:sp>
        <p:nvSpPr>
          <p:cNvPr id="6" name="Slide Number Placeholder 5"/>
          <p:cNvSpPr>
            <a:spLocks noGrp="1"/>
          </p:cNvSpPr>
          <p:nvPr>
            <p:ph type="sldNum" sz="quarter" idx="4"/>
          </p:nvPr>
        </p:nvSpPr>
        <p:spPr>
          <a:xfrm>
            <a:off x="9254490" y="6579235"/>
            <a:ext cx="2743200" cy="365125"/>
          </a:xfrm>
          <a:prstGeom prst="rect">
            <a:avLst/>
          </a:prstGeom>
        </p:spPr>
        <p:txBody>
          <a:bodyPr vert="horz" lIns="91440" tIns="45720" rIns="91440" bIns="45720" rtlCol="0" anchor="ctr"/>
          <a:lstStyle>
            <a:lvl1pPr algn="r">
              <a:defRPr sz="1200" b="1">
                <a:solidFill>
                  <a:schemeClr val="bg1"/>
                </a:solidFill>
                <a:latin typeface="Optima" charset="0"/>
                <a:cs typeface="Optima" charset="0"/>
              </a:defRPr>
            </a:lvl1pPr>
          </a:lstStyle>
          <a:p>
            <a:fld id="{9B618960-8005-486C-9A75-10CB2AAC16F9}" type="slidenum">
              <a:rPr lang="en-US" smtClean="0"/>
              <a:t>‹#›</a:t>
            </a:fld>
            <a:endParaRPr lang="en-US"/>
          </a:p>
        </p:txBody>
      </p:sp>
      <p:pic>
        <p:nvPicPr>
          <p:cNvPr id="7" name="Picture Placeholder 18" descr="PiLog_Logo_New">
            <a:extLst>
              <a:ext uri="{FF2B5EF4-FFF2-40B4-BE49-F238E27FC236}">
                <a16:creationId xmlns:a16="http://schemas.microsoft.com/office/drawing/2014/main" id="{0BF992CD-2819-B8D4-1961-9B336CF828E1}"/>
              </a:ext>
            </a:extLst>
          </p:cNvPr>
          <p:cNvPicPr>
            <a:picLocks noChangeAspect="1"/>
          </p:cNvPicPr>
          <p:nvPr userDrawn="1"/>
        </p:nvPicPr>
        <p:blipFill>
          <a:blip r:embed="rId36"/>
          <a:stretch>
            <a:fillRect/>
          </a:stretch>
        </p:blipFill>
        <p:spPr>
          <a:xfrm>
            <a:off x="11309682" y="22398"/>
            <a:ext cx="859168" cy="278130"/>
          </a:xfrm>
          <a:prstGeom prst="rect">
            <a:avLst/>
          </a:prstGeom>
        </p:spPr>
      </p:pic>
    </p:spTree>
    <p:extLst>
      <p:ext uri="{BB962C8B-B14F-4D97-AF65-F5344CB8AC3E}">
        <p14:creationId xmlns:p14="http://schemas.microsoft.com/office/powerpoint/2010/main" val="208947244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4" r:id="rId13"/>
    <p:sldLayoutId id="2147483715" r:id="rId14"/>
    <p:sldLayoutId id="2147483716" r:id="rId15"/>
    <p:sldLayoutId id="2147483719" r:id="rId16"/>
    <p:sldLayoutId id="2147483722" r:id="rId17"/>
    <p:sldLayoutId id="2147483725" r:id="rId18"/>
    <p:sldLayoutId id="2147483689" r:id="rId19"/>
    <p:sldLayoutId id="2147483690" r:id="rId20"/>
    <p:sldLayoutId id="2147483692" r:id="rId21"/>
    <p:sldLayoutId id="2147483693" r:id="rId22"/>
    <p:sldLayoutId id="2147483694" r:id="rId23"/>
    <p:sldLayoutId id="2147483695" r:id="rId24"/>
    <p:sldLayoutId id="2147483699" r:id="rId25"/>
    <p:sldLayoutId id="2147483726" r:id="rId26"/>
    <p:sldLayoutId id="2147483727" r:id="rId27"/>
    <p:sldLayoutId id="2147483784" r:id="rId28"/>
    <p:sldLayoutId id="2147483786" r:id="rId29"/>
    <p:sldLayoutId id="2147483787" r:id="rId30"/>
    <p:sldLayoutId id="2147483788" r:id="rId31"/>
    <p:sldLayoutId id="2147483789" r:id="rId32"/>
    <p:sldLayoutId id="2147483791" r:id="rId33"/>
  </p:sldLayoutIdLst>
  <p:hf hdr="0"/>
  <p:txStyles>
    <p:titleStyle>
      <a:lvl1pPr algn="l" defTabSz="914400" rtl="0" eaLnBrk="1" latinLnBrk="0" hangingPunct="1">
        <a:lnSpc>
          <a:spcPct val="90000"/>
        </a:lnSpc>
        <a:spcBef>
          <a:spcPct val="0"/>
        </a:spcBef>
        <a:buNone/>
        <a:defRPr sz="4400" kern="1200">
          <a:solidFill>
            <a:srgbClr val="2D63AF"/>
          </a:solidFill>
          <a:latin typeface="Optima" charset="0"/>
          <a:ea typeface="+mj-ea"/>
          <a:cs typeface="Optima"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6B4E9"/>
          </a:solidFill>
          <a:latin typeface="Optima" charset="0"/>
          <a:ea typeface="+mn-ea"/>
          <a:cs typeface="Optima"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6B4E9"/>
          </a:solidFill>
          <a:latin typeface="Optima" charset="0"/>
          <a:ea typeface="+mn-ea"/>
          <a:cs typeface="Optim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6B4E9"/>
          </a:solidFill>
          <a:latin typeface="Optima" charset="0"/>
          <a:ea typeface="+mn-ea"/>
          <a:cs typeface="Optim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85715" y="1281017"/>
            <a:ext cx="11206687" cy="502645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6" name="Rectangle 2"/>
          <p:cNvSpPr>
            <a:spLocks noGrp="1" noChangeArrowheads="1"/>
          </p:cNvSpPr>
          <p:nvPr>
            <p:ph type="title"/>
          </p:nvPr>
        </p:nvSpPr>
        <p:spPr bwMode="auto">
          <a:xfrm>
            <a:off x="490180" y="406400"/>
            <a:ext cx="9942654"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US" dirty="0">
                <a:solidFill>
                  <a:schemeClr val="tx2"/>
                </a:solidFill>
              </a:rPr>
              <a:t>Headline in caps (20pt light)</a:t>
            </a:r>
            <a:endParaRPr lang="en-GB" dirty="0"/>
          </a:p>
        </p:txBody>
      </p:sp>
      <p:sp>
        <p:nvSpPr>
          <p:cNvPr id="1033" name="Rectangle 9"/>
          <p:cNvSpPr>
            <a:spLocks noChangeArrowheads="1"/>
          </p:cNvSpPr>
          <p:nvPr/>
        </p:nvSpPr>
        <p:spPr bwMode="invGray">
          <a:xfrm>
            <a:off x="10926241" y="6508723"/>
            <a:ext cx="782029" cy="175882"/>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r" eaLnBrk="0" hangingPunct="0">
              <a:buFontTx/>
              <a:buNone/>
            </a:pPr>
            <a:fld id="{A618EB91-68A2-413C-AF9E-E3F73DFE5122}" type="slidenum">
              <a:rPr lang="en-GB" sz="900" smtClean="0">
                <a:solidFill>
                  <a:schemeClr val="tx1"/>
                </a:solidFill>
                <a:latin typeface="+mn-lt"/>
              </a:rPr>
              <a:pPr algn="r" eaLnBrk="0" hangingPunct="0">
                <a:buFontTx/>
                <a:buNone/>
              </a:pPr>
              <a:t>‹#›</a:t>
            </a:fld>
            <a:endParaRPr lang="en-GB" sz="900" dirty="0">
              <a:solidFill>
                <a:schemeClr val="tx1"/>
              </a:solidFill>
              <a:latin typeface="+mn-lt"/>
            </a:endParaRPr>
          </a:p>
        </p:txBody>
      </p:sp>
      <p:sp>
        <p:nvSpPr>
          <p:cNvPr id="15" name="Rectangle 14"/>
          <p:cNvSpPr/>
          <p:nvPr/>
        </p:nvSpPr>
        <p:spPr>
          <a:xfrm flipV="1">
            <a:off x="485847" y="6438618"/>
            <a:ext cx="11238004" cy="27432"/>
          </a:xfrm>
          <a:prstGeom prst="rect">
            <a:avLst/>
          </a:prstGeom>
          <a:gradFill flip="none" rotWithShape="1">
            <a:gsLst>
              <a:gs pos="90000">
                <a:schemeClr val="accent2"/>
              </a:gs>
              <a:gs pos="10000">
                <a:srgbClr val="FFA300"/>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143" dirty="0">
              <a:solidFill>
                <a:srgbClr val="FFFFFF"/>
              </a:solidFill>
              <a:latin typeface="Arial" pitchFamily="34" charset="0"/>
              <a:ea typeface="MS PGothic" pitchFamily="34" charset="-128"/>
            </a:endParaRPr>
          </a:p>
        </p:txBody>
      </p:sp>
      <p:sp>
        <p:nvSpPr>
          <p:cNvPr id="14" name="Rectangle 13"/>
          <p:cNvSpPr/>
          <p:nvPr/>
        </p:nvSpPr>
        <p:spPr>
          <a:xfrm>
            <a:off x="485715" y="1123002"/>
            <a:ext cx="11232230" cy="30913"/>
          </a:xfrm>
          <a:prstGeom prst="rect">
            <a:avLst/>
          </a:prstGeom>
          <a:gradFill flip="none" rotWithShape="1">
            <a:gsLst>
              <a:gs pos="10000">
                <a:schemeClr val="accent1"/>
              </a:gs>
              <a:gs pos="90000">
                <a:srgbClr val="0047BB"/>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buFontTx/>
              <a:buNone/>
            </a:pPr>
            <a:endParaRPr lang="en-GB" sz="1524">
              <a:solidFill>
                <a:srgbClr val="FFFFFF"/>
              </a:solidFill>
              <a:latin typeface="Arial" pitchFamily="34" charset="0"/>
              <a:ea typeface="MS PGothic" pitchFamily="34" charset="-128"/>
            </a:endParaRPr>
          </a:p>
        </p:txBody>
      </p:sp>
      <p:sp>
        <p:nvSpPr>
          <p:cNvPr id="5" name="Rectangle 4"/>
          <p:cNvSpPr/>
          <p:nvPr userDrawn="1"/>
        </p:nvSpPr>
        <p:spPr bwMode="auto">
          <a:xfrm>
            <a:off x="-126694" y="1185130"/>
            <a:ext cx="5572" cy="2743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3" tIns="91413" rIns="91413" bIns="91413" numCol="1" rtlCol="0" anchor="ctr" anchorCtr="0" compatLnSpc="1">
            <a:prstTxWarp prst="textNoShape">
              <a:avLst/>
            </a:prstTxWarp>
          </a:bodyPr>
          <a:lstStyle/>
          <a:p>
            <a:pPr marL="0" marR="0" indent="0" algn="ctr" defTabSz="1160922" rtl="0" eaLnBrk="1" fontAlgn="base" latinLnBrk="0" hangingPunct="1">
              <a:lnSpc>
                <a:spcPct val="100000"/>
              </a:lnSpc>
              <a:spcBef>
                <a:spcPct val="0"/>
              </a:spcBef>
              <a:spcAft>
                <a:spcPct val="0"/>
              </a:spcAft>
              <a:buClrTx/>
              <a:buSzTx/>
              <a:buFont typeface="Wingdings" pitchFamily="2" charset="2"/>
              <a:buNone/>
              <a:tabLst/>
            </a:pPr>
            <a:endParaRPr kumimoji="0" lang="en-US" sz="2031" b="0" i="0" u="none" strike="noStrike" cap="none" normalizeH="0" baseline="0" dirty="0">
              <a:ln>
                <a:noFill/>
              </a:ln>
              <a:solidFill>
                <a:schemeClr val="tx1"/>
              </a:solidFill>
              <a:effectLst/>
              <a:latin typeface="Arial" pitchFamily="34" charset="0"/>
            </a:endParaRPr>
          </a:p>
        </p:txBody>
      </p:sp>
      <p:pic>
        <p:nvPicPr>
          <p:cNvPr id="9" name="Picture 8"/>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10817379" y="335739"/>
            <a:ext cx="892355" cy="458447"/>
          </a:xfrm>
          <a:prstGeom prst="rect">
            <a:avLst/>
          </a:prstGeom>
        </p:spPr>
      </p:pic>
      <p:sp>
        <p:nvSpPr>
          <p:cNvPr id="3" name="MSIPCMContentMarking" descr="{&quot;HashCode&quot;:374511375,&quot;Placement&quot;:&quot;Header&quot;,&quot;Top&quot;:0.0,&quot;Left&quot;:0.0,&quot;SlideWidth&quot;:960,&quot;SlideHeight&quot;:540}">
            <a:extLst>
              <a:ext uri="{FF2B5EF4-FFF2-40B4-BE49-F238E27FC236}">
                <a16:creationId xmlns:a16="http://schemas.microsoft.com/office/drawing/2014/main" id="{6CB7E0DD-2472-6BBD-ACA5-622B28B60904}"/>
              </a:ext>
            </a:extLst>
          </p:cNvPr>
          <p:cNvSpPr txBox="1"/>
          <p:nvPr userDrawn="1"/>
        </p:nvSpPr>
        <p:spPr bwMode="auto">
          <a:xfrm>
            <a:off x="0" y="0"/>
            <a:ext cx="2441490" cy="23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1" compatLnSpc="1">
            <a:prstTxWarp prst="textNoShape">
              <a:avLst/>
            </a:prstTxWarp>
            <a:spAutoFit/>
          </a:bodyPr>
          <a:lstStyle/>
          <a:p>
            <a:pPr algn="l">
              <a:spcBef>
                <a:spcPts val="0"/>
              </a:spcBef>
              <a:spcAft>
                <a:spcPts val="0"/>
              </a:spcAft>
            </a:pPr>
            <a:r>
              <a:rPr lang="en-US" sz="1000" kern="0">
                <a:solidFill>
                  <a:srgbClr val="A7A8AA"/>
                </a:solidFill>
                <a:latin typeface="SABIC Typeface Headline Light" panose="020B0303060202020204" pitchFamily="34" charset="0"/>
              </a:rPr>
              <a:t>Classification: General Business Use </a:t>
            </a:r>
            <a:endParaRPr lang="en-US" sz="1000" kern="0" dirty="0">
              <a:solidFill>
                <a:srgbClr val="A7A8AA"/>
              </a:solidFill>
              <a:latin typeface="SABIC Typeface Headline Light" panose="020B0303060202020204" pitchFamily="34" charset="0"/>
            </a:endParaRPr>
          </a:p>
        </p:txBody>
      </p:sp>
    </p:spTree>
    <p:extLst>
      <p:ext uri="{BB962C8B-B14F-4D97-AF65-F5344CB8AC3E}">
        <p14:creationId xmlns:p14="http://schemas.microsoft.com/office/powerpoint/2010/main" val="105999031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Lst>
  <p:txStyles>
    <p:titleStyle>
      <a:lvl1pPr algn="l" rtl="0" eaLnBrk="1" fontAlgn="base" hangingPunct="1">
        <a:lnSpc>
          <a:spcPct val="100000"/>
        </a:lnSpc>
        <a:spcBef>
          <a:spcPct val="0"/>
        </a:spcBef>
        <a:spcAft>
          <a:spcPct val="0"/>
        </a:spcAft>
        <a:defRPr sz="2000" cap="all" baseline="0">
          <a:solidFill>
            <a:schemeClr val="tx1"/>
          </a:solidFill>
          <a:latin typeface="+mj-lt"/>
          <a:ea typeface="+mj-ea"/>
          <a:cs typeface="+mj-cs"/>
        </a:defRPr>
      </a:lvl1pPr>
      <a:lvl2pPr algn="l" rtl="0" eaLnBrk="1" fontAlgn="base" hangingPunct="1">
        <a:lnSpc>
          <a:spcPct val="95000"/>
        </a:lnSpc>
        <a:spcBef>
          <a:spcPct val="0"/>
        </a:spcBef>
        <a:spcAft>
          <a:spcPct val="0"/>
        </a:spcAft>
        <a:defRPr sz="2539">
          <a:solidFill>
            <a:srgbClr val="808080"/>
          </a:solidFill>
          <a:latin typeface="Arial" pitchFamily="34" charset="0"/>
        </a:defRPr>
      </a:lvl2pPr>
      <a:lvl3pPr algn="l" rtl="0" eaLnBrk="1" fontAlgn="base" hangingPunct="1">
        <a:lnSpc>
          <a:spcPct val="95000"/>
        </a:lnSpc>
        <a:spcBef>
          <a:spcPct val="0"/>
        </a:spcBef>
        <a:spcAft>
          <a:spcPct val="0"/>
        </a:spcAft>
        <a:defRPr sz="2539">
          <a:solidFill>
            <a:srgbClr val="808080"/>
          </a:solidFill>
          <a:latin typeface="Arial" pitchFamily="34" charset="0"/>
        </a:defRPr>
      </a:lvl3pPr>
      <a:lvl4pPr algn="l" rtl="0" eaLnBrk="1" fontAlgn="base" hangingPunct="1">
        <a:lnSpc>
          <a:spcPct val="95000"/>
        </a:lnSpc>
        <a:spcBef>
          <a:spcPct val="0"/>
        </a:spcBef>
        <a:spcAft>
          <a:spcPct val="0"/>
        </a:spcAft>
        <a:defRPr sz="2539">
          <a:solidFill>
            <a:srgbClr val="808080"/>
          </a:solidFill>
          <a:latin typeface="Arial" pitchFamily="34" charset="0"/>
        </a:defRPr>
      </a:lvl4pPr>
      <a:lvl5pPr algn="l" rtl="0" eaLnBrk="1" fontAlgn="base" hangingPunct="1">
        <a:lnSpc>
          <a:spcPct val="95000"/>
        </a:lnSpc>
        <a:spcBef>
          <a:spcPct val="0"/>
        </a:spcBef>
        <a:spcAft>
          <a:spcPct val="0"/>
        </a:spcAft>
        <a:defRPr sz="2539">
          <a:solidFill>
            <a:srgbClr val="808080"/>
          </a:solidFill>
          <a:latin typeface="Arial" pitchFamily="34" charset="0"/>
        </a:defRPr>
      </a:lvl5pPr>
      <a:lvl6pPr marL="580461" algn="l" rtl="0" eaLnBrk="1" fontAlgn="base" hangingPunct="1">
        <a:lnSpc>
          <a:spcPct val="95000"/>
        </a:lnSpc>
        <a:spcBef>
          <a:spcPct val="0"/>
        </a:spcBef>
        <a:spcAft>
          <a:spcPct val="0"/>
        </a:spcAft>
        <a:defRPr sz="2539">
          <a:solidFill>
            <a:srgbClr val="808080"/>
          </a:solidFill>
          <a:latin typeface="Arial" pitchFamily="34" charset="0"/>
        </a:defRPr>
      </a:lvl6pPr>
      <a:lvl7pPr marL="1160924" algn="l" rtl="0" eaLnBrk="1" fontAlgn="base" hangingPunct="1">
        <a:lnSpc>
          <a:spcPct val="95000"/>
        </a:lnSpc>
        <a:spcBef>
          <a:spcPct val="0"/>
        </a:spcBef>
        <a:spcAft>
          <a:spcPct val="0"/>
        </a:spcAft>
        <a:defRPr sz="2539">
          <a:solidFill>
            <a:srgbClr val="808080"/>
          </a:solidFill>
          <a:latin typeface="Arial" pitchFamily="34" charset="0"/>
        </a:defRPr>
      </a:lvl7pPr>
      <a:lvl8pPr marL="1741385" algn="l" rtl="0" eaLnBrk="1" fontAlgn="base" hangingPunct="1">
        <a:lnSpc>
          <a:spcPct val="95000"/>
        </a:lnSpc>
        <a:spcBef>
          <a:spcPct val="0"/>
        </a:spcBef>
        <a:spcAft>
          <a:spcPct val="0"/>
        </a:spcAft>
        <a:defRPr sz="2539">
          <a:solidFill>
            <a:srgbClr val="808080"/>
          </a:solidFill>
          <a:latin typeface="Arial" pitchFamily="34" charset="0"/>
        </a:defRPr>
      </a:lvl8pPr>
      <a:lvl9pPr marL="2321844" algn="l" rtl="0" eaLnBrk="1" fontAlgn="base" hangingPunct="1">
        <a:lnSpc>
          <a:spcPct val="95000"/>
        </a:lnSpc>
        <a:spcBef>
          <a:spcPct val="0"/>
        </a:spcBef>
        <a:spcAft>
          <a:spcPct val="0"/>
        </a:spcAft>
        <a:defRPr sz="2539">
          <a:solidFill>
            <a:srgbClr val="808080"/>
          </a:solidFill>
          <a:latin typeface="Arial" pitchFamily="34" charset="0"/>
        </a:defRPr>
      </a:lvl9pPr>
    </p:titleStyle>
    <p:bodyStyle>
      <a:lvl1pPr marL="0" indent="0" algn="l" rtl="0" eaLnBrk="1" fontAlgn="base" hangingPunct="1">
        <a:lnSpc>
          <a:spcPct val="120000"/>
        </a:lnSpc>
        <a:spcBef>
          <a:spcPts val="0"/>
        </a:spcBef>
        <a:spcAft>
          <a:spcPct val="0"/>
        </a:spcAft>
        <a:buClr>
          <a:schemeClr val="tx1"/>
        </a:buClr>
        <a:buFont typeface="Arial" pitchFamily="34" charset="0"/>
        <a:buNone/>
        <a:defRPr sz="1600" b="0">
          <a:solidFill>
            <a:schemeClr val="tx1"/>
          </a:solidFill>
          <a:latin typeface="+mn-lt"/>
          <a:ea typeface="+mn-ea"/>
          <a:cs typeface="+mn-cs"/>
        </a:defRPr>
      </a:lvl1pPr>
      <a:lvl2pPr marL="27432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2pPr>
      <a:lvl3pPr marL="54864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3pPr>
      <a:lvl4pPr marL="82296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4pPr>
      <a:lvl5pPr marL="1097280" indent="-274320" algn="l" rtl="0" eaLnBrk="1" fontAlgn="base" hangingPunct="1">
        <a:lnSpc>
          <a:spcPct val="120000"/>
        </a:lnSpc>
        <a:spcBef>
          <a:spcPts val="0"/>
        </a:spcBef>
        <a:spcAft>
          <a:spcPct val="0"/>
        </a:spcAft>
        <a:buClr>
          <a:schemeClr val="tx1"/>
        </a:buClr>
        <a:buChar char="•"/>
        <a:defRPr sz="1600">
          <a:solidFill>
            <a:schemeClr val="tx1"/>
          </a:solidFill>
          <a:latin typeface="+mn-lt"/>
        </a:defRPr>
      </a:lvl5pPr>
      <a:lvl6pPr marL="1975181" indent="-241859" algn="l" rtl="0" eaLnBrk="1" fontAlgn="base" hangingPunct="1">
        <a:spcBef>
          <a:spcPct val="30000"/>
        </a:spcBef>
        <a:spcAft>
          <a:spcPct val="0"/>
        </a:spcAft>
        <a:buChar char="•"/>
        <a:defRPr>
          <a:solidFill>
            <a:srgbClr val="808080"/>
          </a:solidFill>
          <a:latin typeface="+mn-lt"/>
        </a:defRPr>
      </a:lvl6pPr>
      <a:lvl7pPr marL="2555643" indent="-241859" algn="l" rtl="0" eaLnBrk="1" fontAlgn="base" hangingPunct="1">
        <a:spcBef>
          <a:spcPct val="30000"/>
        </a:spcBef>
        <a:spcAft>
          <a:spcPct val="0"/>
        </a:spcAft>
        <a:buChar char="•"/>
        <a:defRPr>
          <a:solidFill>
            <a:srgbClr val="808080"/>
          </a:solidFill>
          <a:latin typeface="+mn-lt"/>
        </a:defRPr>
      </a:lvl7pPr>
      <a:lvl8pPr marL="3136104" indent="-241859" algn="l" rtl="0" eaLnBrk="1" fontAlgn="base" hangingPunct="1">
        <a:spcBef>
          <a:spcPct val="30000"/>
        </a:spcBef>
        <a:spcAft>
          <a:spcPct val="0"/>
        </a:spcAft>
        <a:buChar char="•"/>
        <a:defRPr>
          <a:solidFill>
            <a:srgbClr val="808080"/>
          </a:solidFill>
          <a:latin typeface="+mn-lt"/>
        </a:defRPr>
      </a:lvl8pPr>
      <a:lvl9pPr marL="3716566" indent="-241859" algn="l" rtl="0" eaLnBrk="1" fontAlgn="base" hangingPunct="1">
        <a:spcBef>
          <a:spcPct val="30000"/>
        </a:spcBef>
        <a:spcAft>
          <a:spcPct val="0"/>
        </a:spcAft>
        <a:buChar char="•"/>
        <a:defRPr>
          <a:solidFill>
            <a:srgbClr val="808080"/>
          </a:solidFill>
          <a:latin typeface="+mn-lt"/>
        </a:defRPr>
      </a:lvl9pPr>
    </p:bodyStyle>
    <p:otherStyle>
      <a:defPPr>
        <a:defRPr lang="en-US"/>
      </a:defPPr>
      <a:lvl1pPr marL="0" algn="l" defTabSz="1160924" rtl="0" eaLnBrk="1" latinLnBrk="0" hangingPunct="1">
        <a:defRPr sz="2285" kern="1200">
          <a:solidFill>
            <a:schemeClr val="tx1"/>
          </a:solidFill>
          <a:latin typeface="+mn-lt"/>
          <a:ea typeface="+mn-ea"/>
          <a:cs typeface="+mn-cs"/>
        </a:defRPr>
      </a:lvl1pPr>
      <a:lvl2pPr marL="580461" algn="l" defTabSz="1160924" rtl="0" eaLnBrk="1" latinLnBrk="0" hangingPunct="1">
        <a:defRPr sz="2285" kern="1200">
          <a:solidFill>
            <a:schemeClr val="tx1"/>
          </a:solidFill>
          <a:latin typeface="+mn-lt"/>
          <a:ea typeface="+mn-ea"/>
          <a:cs typeface="+mn-cs"/>
        </a:defRPr>
      </a:lvl2pPr>
      <a:lvl3pPr marL="1160924" algn="l" defTabSz="1160924" rtl="0" eaLnBrk="1" latinLnBrk="0" hangingPunct="1">
        <a:defRPr sz="2285" kern="1200">
          <a:solidFill>
            <a:schemeClr val="tx1"/>
          </a:solidFill>
          <a:latin typeface="+mn-lt"/>
          <a:ea typeface="+mn-ea"/>
          <a:cs typeface="+mn-cs"/>
        </a:defRPr>
      </a:lvl3pPr>
      <a:lvl4pPr marL="1741385" algn="l" defTabSz="1160924" rtl="0" eaLnBrk="1" latinLnBrk="0" hangingPunct="1">
        <a:defRPr sz="2285" kern="1200">
          <a:solidFill>
            <a:schemeClr val="tx1"/>
          </a:solidFill>
          <a:latin typeface="+mn-lt"/>
          <a:ea typeface="+mn-ea"/>
          <a:cs typeface="+mn-cs"/>
        </a:defRPr>
      </a:lvl4pPr>
      <a:lvl5pPr marL="2321844" algn="l" defTabSz="1160924" rtl="0" eaLnBrk="1" latinLnBrk="0" hangingPunct="1">
        <a:defRPr sz="2285" kern="1200">
          <a:solidFill>
            <a:schemeClr val="tx1"/>
          </a:solidFill>
          <a:latin typeface="+mn-lt"/>
          <a:ea typeface="+mn-ea"/>
          <a:cs typeface="+mn-cs"/>
        </a:defRPr>
      </a:lvl5pPr>
      <a:lvl6pPr marL="2902307" algn="l" defTabSz="1160924" rtl="0" eaLnBrk="1" latinLnBrk="0" hangingPunct="1">
        <a:defRPr sz="2285" kern="1200">
          <a:solidFill>
            <a:schemeClr val="tx1"/>
          </a:solidFill>
          <a:latin typeface="+mn-lt"/>
          <a:ea typeface="+mn-ea"/>
          <a:cs typeface="+mn-cs"/>
        </a:defRPr>
      </a:lvl6pPr>
      <a:lvl7pPr marL="3482768" algn="l" defTabSz="1160924" rtl="0" eaLnBrk="1" latinLnBrk="0" hangingPunct="1">
        <a:defRPr sz="2285" kern="1200">
          <a:solidFill>
            <a:schemeClr val="tx1"/>
          </a:solidFill>
          <a:latin typeface="+mn-lt"/>
          <a:ea typeface="+mn-ea"/>
          <a:cs typeface="+mn-cs"/>
        </a:defRPr>
      </a:lvl7pPr>
      <a:lvl8pPr marL="4063230" algn="l" defTabSz="1160924" rtl="0" eaLnBrk="1" latinLnBrk="0" hangingPunct="1">
        <a:defRPr sz="2285" kern="1200">
          <a:solidFill>
            <a:schemeClr val="tx1"/>
          </a:solidFill>
          <a:latin typeface="+mn-lt"/>
          <a:ea typeface="+mn-ea"/>
          <a:cs typeface="+mn-cs"/>
        </a:defRPr>
      </a:lvl8pPr>
      <a:lvl9pPr marL="4643691" algn="l" defTabSz="1160924"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768">
          <p15:clr>
            <a:srgbClr val="F26B43"/>
          </p15:clr>
        </p15:guide>
        <p15:guide id="1" pos="305">
          <p15:clr>
            <a:srgbClr val="F26B43"/>
          </p15:clr>
        </p15:guide>
        <p15:guide id="2" pos="7375">
          <p15:clr>
            <a:srgbClr val="F26B43"/>
          </p15:clr>
        </p15:guide>
        <p15:guide id="3" orient="horz" pos="4008">
          <p15:clr>
            <a:srgbClr val="F26B43"/>
          </p15:clr>
        </p15:guide>
        <p15:guide id="4" orient="horz" pos="912">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jpg"/><Relationship Id="rId2" Type="http://schemas.openxmlformats.org/officeDocument/2006/relationships/image" Target="../media/image25.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7.jpeg"/><Relationship Id="rId10"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30.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81.tiff"/><Relationship Id="rId13" Type="http://schemas.openxmlformats.org/officeDocument/2006/relationships/image" Target="../media/image186.tiff"/><Relationship Id="rId18" Type="http://schemas.openxmlformats.org/officeDocument/2006/relationships/image" Target="../media/image191.tiff"/><Relationship Id="rId26" Type="http://schemas.openxmlformats.org/officeDocument/2006/relationships/image" Target="../media/image196.tiff"/><Relationship Id="rId3" Type="http://schemas.openxmlformats.org/officeDocument/2006/relationships/image" Target="../media/image176.png"/><Relationship Id="rId21" Type="http://schemas.microsoft.com/office/2007/relationships/hdphoto" Target="../media/hdphoto3.wdp"/><Relationship Id="rId7" Type="http://schemas.openxmlformats.org/officeDocument/2006/relationships/image" Target="../media/image180.tiff"/><Relationship Id="rId12" Type="http://schemas.openxmlformats.org/officeDocument/2006/relationships/image" Target="../media/image185.tiff"/><Relationship Id="rId17" Type="http://schemas.openxmlformats.org/officeDocument/2006/relationships/image" Target="../media/image190.tiff"/><Relationship Id="rId25" Type="http://schemas.microsoft.com/office/2007/relationships/hdphoto" Target="../media/hdphoto5.wdp"/><Relationship Id="rId2" Type="http://schemas.openxmlformats.org/officeDocument/2006/relationships/notesSlide" Target="../notesSlides/notesSlide5.xml"/><Relationship Id="rId16" Type="http://schemas.openxmlformats.org/officeDocument/2006/relationships/image" Target="../media/image189.tiff"/><Relationship Id="rId20" Type="http://schemas.openxmlformats.org/officeDocument/2006/relationships/image" Target="../media/image193.png"/><Relationship Id="rId29" Type="http://schemas.openxmlformats.org/officeDocument/2006/relationships/image" Target="../media/image199.png"/><Relationship Id="rId1" Type="http://schemas.openxmlformats.org/officeDocument/2006/relationships/slideLayout" Target="../slideLayouts/slideLayout12.xml"/><Relationship Id="rId6" Type="http://schemas.openxmlformats.org/officeDocument/2006/relationships/image" Target="../media/image179.tiff"/><Relationship Id="rId11" Type="http://schemas.openxmlformats.org/officeDocument/2006/relationships/image" Target="../media/image184.tiff"/><Relationship Id="rId24" Type="http://schemas.openxmlformats.org/officeDocument/2006/relationships/image" Target="../media/image195.png"/><Relationship Id="rId5" Type="http://schemas.openxmlformats.org/officeDocument/2006/relationships/image" Target="../media/image178.tiff"/><Relationship Id="rId15" Type="http://schemas.openxmlformats.org/officeDocument/2006/relationships/image" Target="../media/image188.tiff"/><Relationship Id="rId23" Type="http://schemas.microsoft.com/office/2007/relationships/hdphoto" Target="../media/hdphoto4.wdp"/><Relationship Id="rId28" Type="http://schemas.openxmlformats.org/officeDocument/2006/relationships/image" Target="../media/image198.png"/><Relationship Id="rId10" Type="http://schemas.openxmlformats.org/officeDocument/2006/relationships/image" Target="../media/image183.png"/><Relationship Id="rId19" Type="http://schemas.openxmlformats.org/officeDocument/2006/relationships/image" Target="../media/image192.tiff"/><Relationship Id="rId4" Type="http://schemas.openxmlformats.org/officeDocument/2006/relationships/image" Target="../media/image177.tiff"/><Relationship Id="rId9" Type="http://schemas.openxmlformats.org/officeDocument/2006/relationships/image" Target="../media/image182.tiff"/><Relationship Id="rId14" Type="http://schemas.openxmlformats.org/officeDocument/2006/relationships/image" Target="../media/image187.tiff"/><Relationship Id="rId22" Type="http://schemas.openxmlformats.org/officeDocument/2006/relationships/image" Target="../media/image194.png"/><Relationship Id="rId27" Type="http://schemas.openxmlformats.org/officeDocument/2006/relationships/image" Target="../media/image197.tiff"/></Relationships>
</file>

<file path=ppt/slides/_rels/slide13.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199.png"/><Relationship Id="rId3" Type="http://schemas.openxmlformats.org/officeDocument/2006/relationships/image" Target="../media/image176.png"/><Relationship Id="rId7" Type="http://schemas.openxmlformats.org/officeDocument/2006/relationships/image" Target="../media/image204.png"/><Relationship Id="rId12" Type="http://schemas.openxmlformats.org/officeDocument/2006/relationships/image" Target="../media/image209.png"/><Relationship Id="rId2" Type="http://schemas.openxmlformats.org/officeDocument/2006/relationships/image" Target="../media/image200.tiff"/><Relationship Id="rId1" Type="http://schemas.openxmlformats.org/officeDocument/2006/relationships/slideLayout" Target="../slideLayouts/slideLayout36.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png"/></Relationships>
</file>

<file path=ppt/slides/_rels/slide1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12.wmf"/><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183.png"/><Relationship Id="rId1" Type="http://schemas.openxmlformats.org/officeDocument/2006/relationships/slideLayout" Target="../slideLayouts/slideLayout23.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jp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210.png"/><Relationship Id="rId2" Type="http://schemas.openxmlformats.org/officeDocument/2006/relationships/image" Target="../media/image221.png"/><Relationship Id="rId1" Type="http://schemas.openxmlformats.org/officeDocument/2006/relationships/slideLayout" Target="../slideLayouts/slideLayout37.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26.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185.tiff"/><Relationship Id="rId7" Type="http://schemas.openxmlformats.org/officeDocument/2006/relationships/image" Target="../media/image228.png"/><Relationship Id="rId2" Type="http://schemas.openxmlformats.org/officeDocument/2006/relationships/image" Target="../media/image184.tiff"/><Relationship Id="rId1" Type="http://schemas.openxmlformats.org/officeDocument/2006/relationships/slideLayout" Target="../slideLayouts/slideLayout12.xml"/><Relationship Id="rId6" Type="http://schemas.openxmlformats.org/officeDocument/2006/relationships/image" Target="../media/image227.png"/><Relationship Id="rId5" Type="http://schemas.openxmlformats.org/officeDocument/2006/relationships/image" Target="../media/image191.tiff"/><Relationship Id="rId10" Type="http://schemas.openxmlformats.org/officeDocument/2006/relationships/image" Target="../media/image231.png"/><Relationship Id="rId4" Type="http://schemas.openxmlformats.org/officeDocument/2006/relationships/image" Target="../media/image190.tiff"/><Relationship Id="rId9" Type="http://schemas.openxmlformats.org/officeDocument/2006/relationships/image" Target="../media/image2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2.xml"/><Relationship Id="rId4" Type="http://schemas.openxmlformats.org/officeDocument/2006/relationships/image" Target="../media/image234.png"/></Relationships>
</file>

<file path=ppt/slides/_rels/slide4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2.xml"/><Relationship Id="rId4" Type="http://schemas.openxmlformats.org/officeDocument/2006/relationships/image" Target="../media/image237.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image" Target="../media/image238.png"/><Relationship Id="rId1" Type="http://schemas.openxmlformats.org/officeDocument/2006/relationships/slideLayout" Target="../slideLayouts/slideLayout1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image" Target="../media/image245.png"/></Relationships>
</file>

<file path=ppt/slides/_rels/slide4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4.xml"/><Relationship Id="rId1" Type="http://schemas.openxmlformats.org/officeDocument/2006/relationships/slideLayout" Target="../slideLayouts/slideLayout39.xml"/><Relationship Id="rId5" Type="http://schemas.openxmlformats.org/officeDocument/2006/relationships/image" Target="../media/image248.png"/><Relationship Id="rId4" Type="http://schemas.openxmlformats.org/officeDocument/2006/relationships/image" Target="../media/image247.png"/></Relationships>
</file>

<file path=ppt/slides/_rels/slide5.xml.rels><?xml version="1.0" encoding="UTF-8" standalone="yes"?>
<Relationships xmlns="http://schemas.openxmlformats.org/package/2006/relationships"><Relationship Id="rId26" Type="http://schemas.openxmlformats.org/officeDocument/2006/relationships/image" Target="../media/image58.png"/><Relationship Id="rId21" Type="http://schemas.openxmlformats.org/officeDocument/2006/relationships/image" Target="../media/image53.svg"/><Relationship Id="rId42" Type="http://schemas.openxmlformats.org/officeDocument/2006/relationships/image" Target="../media/image74.jpeg"/><Relationship Id="rId47" Type="http://schemas.openxmlformats.org/officeDocument/2006/relationships/image" Target="../media/image79.png"/><Relationship Id="rId63" Type="http://schemas.openxmlformats.org/officeDocument/2006/relationships/image" Target="../media/image95.png"/><Relationship Id="rId68" Type="http://schemas.openxmlformats.org/officeDocument/2006/relationships/image" Target="../media/image100.png"/><Relationship Id="rId16" Type="http://schemas.openxmlformats.org/officeDocument/2006/relationships/image" Target="../media/image48.png"/><Relationship Id="rId11" Type="http://schemas.openxmlformats.org/officeDocument/2006/relationships/image" Target="../media/image43.png"/><Relationship Id="rId24" Type="http://schemas.openxmlformats.org/officeDocument/2006/relationships/image" Target="../media/image56.png"/><Relationship Id="rId32" Type="http://schemas.openxmlformats.org/officeDocument/2006/relationships/image" Target="../media/image64.jpeg"/><Relationship Id="rId37" Type="http://schemas.openxmlformats.org/officeDocument/2006/relationships/image" Target="../media/image69.jpeg"/><Relationship Id="rId40" Type="http://schemas.openxmlformats.org/officeDocument/2006/relationships/image" Target="../media/image72.jpeg"/><Relationship Id="rId45" Type="http://schemas.openxmlformats.org/officeDocument/2006/relationships/image" Target="../media/image77.png"/><Relationship Id="rId53" Type="http://schemas.openxmlformats.org/officeDocument/2006/relationships/image" Target="../media/image85.png"/><Relationship Id="rId58" Type="http://schemas.openxmlformats.org/officeDocument/2006/relationships/image" Target="../media/image90.png"/><Relationship Id="rId66" Type="http://schemas.openxmlformats.org/officeDocument/2006/relationships/image" Target="../media/image98.jpeg"/><Relationship Id="rId74" Type="http://schemas.openxmlformats.org/officeDocument/2006/relationships/image" Target="../media/image106.png"/><Relationship Id="rId79" Type="http://schemas.openxmlformats.org/officeDocument/2006/relationships/image" Target="../media/image111.svg"/><Relationship Id="rId5" Type="http://schemas.openxmlformats.org/officeDocument/2006/relationships/image" Target="../media/image37.jpeg"/><Relationship Id="rId61" Type="http://schemas.openxmlformats.org/officeDocument/2006/relationships/image" Target="../media/image93.png"/><Relationship Id="rId19" Type="http://schemas.openxmlformats.org/officeDocument/2006/relationships/image" Target="../media/image5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jpe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jpeg"/><Relationship Id="rId48" Type="http://schemas.openxmlformats.org/officeDocument/2006/relationships/image" Target="../media/image80.jpeg"/><Relationship Id="rId56" Type="http://schemas.openxmlformats.org/officeDocument/2006/relationships/image" Target="../media/image88.png"/><Relationship Id="rId64" Type="http://schemas.openxmlformats.org/officeDocument/2006/relationships/image" Target="../media/image96.jpeg"/><Relationship Id="rId69" Type="http://schemas.openxmlformats.org/officeDocument/2006/relationships/image" Target="../media/image101.png"/><Relationship Id="rId77" Type="http://schemas.openxmlformats.org/officeDocument/2006/relationships/image" Target="../media/image109.png"/><Relationship Id="rId8" Type="http://schemas.openxmlformats.org/officeDocument/2006/relationships/image" Target="../media/image40.png"/><Relationship Id="rId51" Type="http://schemas.openxmlformats.org/officeDocument/2006/relationships/image" Target="../media/image83.png"/><Relationship Id="rId72" Type="http://schemas.openxmlformats.org/officeDocument/2006/relationships/image" Target="../media/image104.png"/><Relationship Id="rId80" Type="http://schemas.openxmlformats.org/officeDocument/2006/relationships/image" Target="../media/image112.jpeg"/><Relationship Id="rId3" Type="http://schemas.openxmlformats.org/officeDocument/2006/relationships/slideLayout" Target="../slideLayouts/slideLayout12.xml"/><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jpeg"/><Relationship Id="rId38" Type="http://schemas.openxmlformats.org/officeDocument/2006/relationships/image" Target="../media/image70.jpeg"/><Relationship Id="rId46" Type="http://schemas.openxmlformats.org/officeDocument/2006/relationships/image" Target="../media/image78.jpeg"/><Relationship Id="rId59" Type="http://schemas.openxmlformats.org/officeDocument/2006/relationships/image" Target="../media/image91.png"/><Relationship Id="rId67" Type="http://schemas.openxmlformats.org/officeDocument/2006/relationships/image" Target="../media/image99.jpeg"/><Relationship Id="rId20" Type="http://schemas.openxmlformats.org/officeDocument/2006/relationships/image" Target="../media/image52.png"/><Relationship Id="rId41" Type="http://schemas.openxmlformats.org/officeDocument/2006/relationships/image" Target="../media/image73.jpeg"/><Relationship Id="rId54" Type="http://schemas.openxmlformats.org/officeDocument/2006/relationships/image" Target="../media/image86.png"/><Relationship Id="rId62" Type="http://schemas.openxmlformats.org/officeDocument/2006/relationships/image" Target="../media/image94.png"/><Relationship Id="rId70" Type="http://schemas.openxmlformats.org/officeDocument/2006/relationships/image" Target="../media/image102.png"/><Relationship Id="rId75" Type="http://schemas.openxmlformats.org/officeDocument/2006/relationships/image" Target="../media/image107.png"/><Relationship Id="rId1" Type="http://schemas.openxmlformats.org/officeDocument/2006/relationships/tags" Target="../tags/tag1.xml"/><Relationship Id="rId6" Type="http://schemas.openxmlformats.org/officeDocument/2006/relationships/image" Target="../media/image38.png"/><Relationship Id="rId15" Type="http://schemas.openxmlformats.org/officeDocument/2006/relationships/image" Target="../media/image47.png"/><Relationship Id="rId23" Type="http://schemas.openxmlformats.org/officeDocument/2006/relationships/image" Target="../media/image55.jpeg"/><Relationship Id="rId28" Type="http://schemas.openxmlformats.org/officeDocument/2006/relationships/image" Target="../media/image60.png"/><Relationship Id="rId36" Type="http://schemas.openxmlformats.org/officeDocument/2006/relationships/image" Target="../media/image68.jpeg"/><Relationship Id="rId49" Type="http://schemas.openxmlformats.org/officeDocument/2006/relationships/image" Target="../media/image81.png"/><Relationship Id="rId57" Type="http://schemas.openxmlformats.org/officeDocument/2006/relationships/image" Target="../media/image89.jpeg"/><Relationship Id="rId10" Type="http://schemas.openxmlformats.org/officeDocument/2006/relationships/image" Target="../media/image42.png"/><Relationship Id="rId31" Type="http://schemas.openxmlformats.org/officeDocument/2006/relationships/image" Target="../media/image63.png"/><Relationship Id="rId44" Type="http://schemas.openxmlformats.org/officeDocument/2006/relationships/image" Target="../media/image76.png"/><Relationship Id="rId52" Type="http://schemas.openxmlformats.org/officeDocument/2006/relationships/image" Target="../media/image84.jpeg"/><Relationship Id="rId60" Type="http://schemas.openxmlformats.org/officeDocument/2006/relationships/image" Target="../media/image92.png"/><Relationship Id="rId65" Type="http://schemas.openxmlformats.org/officeDocument/2006/relationships/image" Target="../media/image97.jpeg"/><Relationship Id="rId73" Type="http://schemas.openxmlformats.org/officeDocument/2006/relationships/image" Target="../media/image105.png"/><Relationship Id="rId78" Type="http://schemas.openxmlformats.org/officeDocument/2006/relationships/image" Target="../media/image110.png"/><Relationship Id="rId4" Type="http://schemas.openxmlformats.org/officeDocument/2006/relationships/image" Target="../media/image36.png"/><Relationship Id="rId9" Type="http://schemas.openxmlformats.org/officeDocument/2006/relationships/image" Target="../media/image41.png"/><Relationship Id="rId13" Type="http://schemas.openxmlformats.org/officeDocument/2006/relationships/image" Target="../media/image45.png"/><Relationship Id="rId18" Type="http://schemas.openxmlformats.org/officeDocument/2006/relationships/image" Target="../media/image50.png"/><Relationship Id="rId39" Type="http://schemas.openxmlformats.org/officeDocument/2006/relationships/image" Target="../media/image71.png"/><Relationship Id="rId34" Type="http://schemas.openxmlformats.org/officeDocument/2006/relationships/image" Target="../media/image66.png"/><Relationship Id="rId50" Type="http://schemas.openxmlformats.org/officeDocument/2006/relationships/image" Target="../media/image82.jpeg"/><Relationship Id="rId55" Type="http://schemas.openxmlformats.org/officeDocument/2006/relationships/image" Target="../media/image87.jpeg"/><Relationship Id="rId76" Type="http://schemas.openxmlformats.org/officeDocument/2006/relationships/image" Target="../media/image108.png"/><Relationship Id="rId7" Type="http://schemas.openxmlformats.org/officeDocument/2006/relationships/image" Target="../media/image39.png"/><Relationship Id="rId71" Type="http://schemas.openxmlformats.org/officeDocument/2006/relationships/image" Target="../media/image103.png"/><Relationship Id="rId2" Type="http://schemas.openxmlformats.org/officeDocument/2006/relationships/tags" Target="../tags/tag2.xml"/><Relationship Id="rId29" Type="http://schemas.openxmlformats.org/officeDocument/2006/relationships/image" Target="../media/image61.png"/></Relationships>
</file>

<file path=ppt/slides/_rels/slide50.xml.rels><?xml version="1.0" encoding="UTF-8" standalone="yes"?>
<Relationships xmlns="http://schemas.openxmlformats.org/package/2006/relationships"><Relationship Id="rId3" Type="http://schemas.openxmlformats.org/officeDocument/2006/relationships/image" Target="../media/image200.tiff"/><Relationship Id="rId2" Type="http://schemas.openxmlformats.org/officeDocument/2006/relationships/image" Target="../media/image176.png"/><Relationship Id="rId1" Type="http://schemas.openxmlformats.org/officeDocument/2006/relationships/slideLayout" Target="../slideLayouts/slideLayout12.xml"/><Relationship Id="rId5" Type="http://schemas.openxmlformats.org/officeDocument/2006/relationships/image" Target="../media/image249.tiff"/><Relationship Id="rId4" Type="http://schemas.openxmlformats.org/officeDocument/2006/relationships/image" Target="../media/image20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6.png"/><Relationship Id="rId3" Type="http://schemas.openxmlformats.org/officeDocument/2006/relationships/image" Target="../media/image250.png"/><Relationship Id="rId7" Type="http://schemas.microsoft.com/office/2007/relationships/hdphoto" Target="../media/hdphoto7.wdp"/><Relationship Id="rId12" Type="http://schemas.microsoft.com/office/2007/relationships/hdphoto" Target="../media/hdphoto9.wdp"/><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image" Target="../media/image252.png"/><Relationship Id="rId11" Type="http://schemas.openxmlformats.org/officeDocument/2006/relationships/image" Target="../media/image255.png"/><Relationship Id="rId5" Type="http://schemas.openxmlformats.org/officeDocument/2006/relationships/image" Target="../media/image251.png"/><Relationship Id="rId15" Type="http://schemas.openxmlformats.org/officeDocument/2006/relationships/image" Target="../media/image258.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254.png"/><Relationship Id="rId14" Type="http://schemas.openxmlformats.org/officeDocument/2006/relationships/image" Target="../media/image2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41.xml"/><Relationship Id="rId5" Type="http://schemas.openxmlformats.org/officeDocument/2006/relationships/image" Target="../media/image262.png"/><Relationship Id="rId4" Type="http://schemas.openxmlformats.org/officeDocument/2006/relationships/image" Target="../media/image261.png"/></Relationships>
</file>

<file path=ppt/slides/_rels/slide5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7.xml"/><Relationship Id="rId1" Type="http://schemas.openxmlformats.org/officeDocument/2006/relationships/slideLayout" Target="../slideLayouts/slideLayout42.xml"/><Relationship Id="rId4" Type="http://schemas.openxmlformats.org/officeDocument/2006/relationships/image" Target="../media/image264.png"/></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1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58.xml.rels><?xml version="1.0" encoding="UTF-8" standalone="yes"?>
<Relationships xmlns="http://schemas.openxmlformats.org/package/2006/relationships"><Relationship Id="rId3" Type="http://schemas.openxmlformats.org/officeDocument/2006/relationships/image" Target="../media/image271.tiff"/><Relationship Id="rId2" Type="http://schemas.openxmlformats.org/officeDocument/2006/relationships/image" Target="../media/image183.png"/><Relationship Id="rId1" Type="http://schemas.openxmlformats.org/officeDocument/2006/relationships/slideLayout" Target="../slideLayouts/slideLayout12.xml"/><Relationship Id="rId5" Type="http://schemas.openxmlformats.org/officeDocument/2006/relationships/image" Target="../media/image201.png"/><Relationship Id="rId4" Type="http://schemas.openxmlformats.org/officeDocument/2006/relationships/image" Target="../media/image213.png"/></Relationships>
</file>

<file path=ppt/slides/_rels/slide59.xml.rels><?xml version="1.0" encoding="UTF-8" standalone="yes"?>
<Relationships xmlns="http://schemas.openxmlformats.org/package/2006/relationships"><Relationship Id="rId13" Type="http://schemas.openxmlformats.org/officeDocument/2006/relationships/image" Target="../media/image278.jpeg"/><Relationship Id="rId18" Type="http://schemas.openxmlformats.org/officeDocument/2006/relationships/image" Target="../media/image282.svg"/><Relationship Id="rId26" Type="http://schemas.openxmlformats.org/officeDocument/2006/relationships/image" Target="../media/image290.png"/><Relationship Id="rId39" Type="http://schemas.openxmlformats.org/officeDocument/2006/relationships/image" Target="../media/image303.svg"/><Relationship Id="rId21" Type="http://schemas.openxmlformats.org/officeDocument/2006/relationships/image" Target="../media/image285.png"/><Relationship Id="rId34" Type="http://schemas.openxmlformats.org/officeDocument/2006/relationships/image" Target="../media/image298.png"/><Relationship Id="rId42" Type="http://schemas.openxmlformats.org/officeDocument/2006/relationships/image" Target="../media/image306.svg"/><Relationship Id="rId47" Type="http://schemas.openxmlformats.org/officeDocument/2006/relationships/image" Target="../media/image311.png"/><Relationship Id="rId50" Type="http://schemas.openxmlformats.org/officeDocument/2006/relationships/image" Target="../media/image314.png"/><Relationship Id="rId7" Type="http://schemas.openxmlformats.org/officeDocument/2006/relationships/image" Target="../media/image276.jpeg"/><Relationship Id="rId2" Type="http://schemas.openxmlformats.org/officeDocument/2006/relationships/notesSlide" Target="../notesSlides/notesSlide18.xml"/><Relationship Id="rId16" Type="http://schemas.openxmlformats.org/officeDocument/2006/relationships/image" Target="../media/image280.svg"/><Relationship Id="rId29" Type="http://schemas.openxmlformats.org/officeDocument/2006/relationships/image" Target="../media/image293.svg"/><Relationship Id="rId11" Type="http://schemas.microsoft.com/office/2007/relationships/hdphoto" Target="../media/hdphoto13.wdp"/><Relationship Id="rId24" Type="http://schemas.openxmlformats.org/officeDocument/2006/relationships/image" Target="../media/image288.png"/><Relationship Id="rId32" Type="http://schemas.openxmlformats.org/officeDocument/2006/relationships/image" Target="../media/image296.png"/><Relationship Id="rId37" Type="http://schemas.openxmlformats.org/officeDocument/2006/relationships/image" Target="../media/image301.svg"/><Relationship Id="rId40" Type="http://schemas.openxmlformats.org/officeDocument/2006/relationships/image" Target="../media/image304.png"/><Relationship Id="rId45" Type="http://schemas.openxmlformats.org/officeDocument/2006/relationships/image" Target="../media/image309.png"/><Relationship Id="rId5" Type="http://schemas.openxmlformats.org/officeDocument/2006/relationships/image" Target="../media/image274.png"/><Relationship Id="rId15" Type="http://schemas.openxmlformats.org/officeDocument/2006/relationships/image" Target="../media/image279.png"/><Relationship Id="rId23" Type="http://schemas.openxmlformats.org/officeDocument/2006/relationships/image" Target="../media/image287.svg"/><Relationship Id="rId28" Type="http://schemas.openxmlformats.org/officeDocument/2006/relationships/image" Target="../media/image292.png"/><Relationship Id="rId36" Type="http://schemas.openxmlformats.org/officeDocument/2006/relationships/image" Target="../media/image300.png"/><Relationship Id="rId49" Type="http://schemas.openxmlformats.org/officeDocument/2006/relationships/image" Target="../media/image313.png"/><Relationship Id="rId10" Type="http://schemas.microsoft.com/office/2007/relationships/hdphoto" Target="../media/hdphoto12.wdp"/><Relationship Id="rId19" Type="http://schemas.openxmlformats.org/officeDocument/2006/relationships/image" Target="../media/image283.png"/><Relationship Id="rId31" Type="http://schemas.openxmlformats.org/officeDocument/2006/relationships/image" Target="../media/image295.svg"/><Relationship Id="rId44" Type="http://schemas.openxmlformats.org/officeDocument/2006/relationships/image" Target="../media/image308.svg"/><Relationship Id="rId52" Type="http://schemas.openxmlformats.org/officeDocument/2006/relationships/image" Target="../media/image199.png"/><Relationship Id="rId4" Type="http://schemas.openxmlformats.org/officeDocument/2006/relationships/image" Target="../media/image273.png"/><Relationship Id="rId9" Type="http://schemas.openxmlformats.org/officeDocument/2006/relationships/image" Target="../media/image277.jpeg"/><Relationship Id="rId14" Type="http://schemas.microsoft.com/office/2007/relationships/hdphoto" Target="../media/hdphoto15.wdp"/><Relationship Id="rId22" Type="http://schemas.openxmlformats.org/officeDocument/2006/relationships/image" Target="../media/image286.png"/><Relationship Id="rId27" Type="http://schemas.openxmlformats.org/officeDocument/2006/relationships/image" Target="../media/image291.svg"/><Relationship Id="rId30" Type="http://schemas.openxmlformats.org/officeDocument/2006/relationships/image" Target="../media/image294.png"/><Relationship Id="rId35" Type="http://schemas.openxmlformats.org/officeDocument/2006/relationships/image" Target="../media/image299.svg"/><Relationship Id="rId43" Type="http://schemas.openxmlformats.org/officeDocument/2006/relationships/image" Target="../media/image307.png"/><Relationship Id="rId48" Type="http://schemas.openxmlformats.org/officeDocument/2006/relationships/image" Target="../media/image312.svg"/><Relationship Id="rId8" Type="http://schemas.microsoft.com/office/2007/relationships/hdphoto" Target="../media/hdphoto11.wdp"/><Relationship Id="rId51" Type="http://schemas.openxmlformats.org/officeDocument/2006/relationships/image" Target="../media/image315.png"/><Relationship Id="rId3" Type="http://schemas.openxmlformats.org/officeDocument/2006/relationships/image" Target="../media/image272.png"/><Relationship Id="rId12" Type="http://schemas.microsoft.com/office/2007/relationships/hdphoto" Target="../media/hdphoto14.wdp"/><Relationship Id="rId17" Type="http://schemas.openxmlformats.org/officeDocument/2006/relationships/image" Target="../media/image281.png"/><Relationship Id="rId25" Type="http://schemas.openxmlformats.org/officeDocument/2006/relationships/image" Target="../media/image289.svg"/><Relationship Id="rId33" Type="http://schemas.openxmlformats.org/officeDocument/2006/relationships/image" Target="../media/image297.svg"/><Relationship Id="rId38" Type="http://schemas.openxmlformats.org/officeDocument/2006/relationships/image" Target="../media/image302.png"/><Relationship Id="rId46" Type="http://schemas.openxmlformats.org/officeDocument/2006/relationships/image" Target="../media/image310.svg"/><Relationship Id="rId20" Type="http://schemas.openxmlformats.org/officeDocument/2006/relationships/image" Target="../media/image284.svg"/><Relationship Id="rId41" Type="http://schemas.openxmlformats.org/officeDocument/2006/relationships/image" Target="../media/image305.png"/><Relationship Id="rId1" Type="http://schemas.openxmlformats.org/officeDocument/2006/relationships/slideLayout" Target="../slideLayouts/slideLayout12.xml"/><Relationship Id="rId6" Type="http://schemas.openxmlformats.org/officeDocument/2006/relationships/image" Target="../media/image275.png"/></Relationships>
</file>

<file path=ppt/slides/_rels/slide6.xml.rels><?xml version="1.0" encoding="UTF-8" standalone="yes"?>
<Relationships xmlns="http://schemas.openxmlformats.org/package/2006/relationships"><Relationship Id="rId13" Type="http://schemas.openxmlformats.org/officeDocument/2006/relationships/image" Target="../media/image118.jpeg"/><Relationship Id="rId18" Type="http://schemas.openxmlformats.org/officeDocument/2006/relationships/image" Target="../media/image123.png"/><Relationship Id="rId26" Type="http://schemas.openxmlformats.org/officeDocument/2006/relationships/image" Target="../media/image131.png"/><Relationship Id="rId39" Type="http://schemas.openxmlformats.org/officeDocument/2006/relationships/image" Target="../media/image144.png"/><Relationship Id="rId21" Type="http://schemas.openxmlformats.org/officeDocument/2006/relationships/image" Target="../media/image126.png"/><Relationship Id="rId34" Type="http://schemas.openxmlformats.org/officeDocument/2006/relationships/image" Target="../media/image139.png"/><Relationship Id="rId42" Type="http://schemas.openxmlformats.org/officeDocument/2006/relationships/image" Target="../media/image108.png"/><Relationship Id="rId47" Type="http://schemas.openxmlformats.org/officeDocument/2006/relationships/image" Target="../media/image150.jpeg"/><Relationship Id="rId50" Type="http://schemas.openxmlformats.org/officeDocument/2006/relationships/image" Target="../media/image151.png"/><Relationship Id="rId7" Type="http://schemas.openxmlformats.org/officeDocument/2006/relationships/slideLayout" Target="../slideLayouts/slideLayout12.xml"/><Relationship Id="rId2" Type="http://schemas.openxmlformats.org/officeDocument/2006/relationships/tags" Target="../tags/tag4.xml"/><Relationship Id="rId16" Type="http://schemas.openxmlformats.org/officeDocument/2006/relationships/image" Target="../media/image121.png"/><Relationship Id="rId29" Type="http://schemas.openxmlformats.org/officeDocument/2006/relationships/image" Target="../media/image134.png"/><Relationship Id="rId11" Type="http://schemas.openxmlformats.org/officeDocument/2006/relationships/image" Target="../media/image116.png"/><Relationship Id="rId24" Type="http://schemas.openxmlformats.org/officeDocument/2006/relationships/image" Target="../media/image129.png"/><Relationship Id="rId32" Type="http://schemas.openxmlformats.org/officeDocument/2006/relationships/image" Target="../media/image137.png"/><Relationship Id="rId37" Type="http://schemas.openxmlformats.org/officeDocument/2006/relationships/image" Target="../media/image142.png"/><Relationship Id="rId40" Type="http://schemas.openxmlformats.org/officeDocument/2006/relationships/image" Target="../media/image145.png"/><Relationship Id="rId45" Type="http://schemas.openxmlformats.org/officeDocument/2006/relationships/image" Target="../media/image148.svg"/><Relationship Id="rId5" Type="http://schemas.openxmlformats.org/officeDocument/2006/relationships/tags" Target="../tags/tag7.xml"/><Relationship Id="rId15" Type="http://schemas.openxmlformats.org/officeDocument/2006/relationships/image" Target="../media/image120.png"/><Relationship Id="rId23" Type="http://schemas.openxmlformats.org/officeDocument/2006/relationships/image" Target="../media/image128.jpeg"/><Relationship Id="rId28" Type="http://schemas.openxmlformats.org/officeDocument/2006/relationships/image" Target="../media/image133.jpeg"/><Relationship Id="rId36" Type="http://schemas.openxmlformats.org/officeDocument/2006/relationships/image" Target="../media/image141.png"/><Relationship Id="rId49" Type="http://schemas.openxmlformats.org/officeDocument/2006/relationships/image" Target="../media/image111.svg"/><Relationship Id="rId10" Type="http://schemas.openxmlformats.org/officeDocument/2006/relationships/image" Target="../media/image115.png"/><Relationship Id="rId19" Type="http://schemas.openxmlformats.org/officeDocument/2006/relationships/image" Target="../media/image124.jpeg"/><Relationship Id="rId31" Type="http://schemas.openxmlformats.org/officeDocument/2006/relationships/image" Target="../media/image136.jpeg"/><Relationship Id="rId44" Type="http://schemas.openxmlformats.org/officeDocument/2006/relationships/image" Target="../media/image147.png"/><Relationship Id="rId4" Type="http://schemas.openxmlformats.org/officeDocument/2006/relationships/tags" Target="../tags/tag6.xml"/><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 Id="rId30" Type="http://schemas.openxmlformats.org/officeDocument/2006/relationships/image" Target="../media/image135.png"/><Relationship Id="rId35" Type="http://schemas.openxmlformats.org/officeDocument/2006/relationships/image" Target="../media/image140.png"/><Relationship Id="rId43" Type="http://schemas.openxmlformats.org/officeDocument/2006/relationships/image" Target="../media/image146.png"/><Relationship Id="rId48" Type="http://schemas.openxmlformats.org/officeDocument/2006/relationships/image" Target="../media/image110.png"/><Relationship Id="rId8" Type="http://schemas.openxmlformats.org/officeDocument/2006/relationships/image" Target="../media/image113.png"/><Relationship Id="rId51" Type="http://schemas.openxmlformats.org/officeDocument/2006/relationships/image" Target="../media/image152.jpeg"/><Relationship Id="rId3" Type="http://schemas.openxmlformats.org/officeDocument/2006/relationships/tags" Target="../tags/tag5.xml"/><Relationship Id="rId12" Type="http://schemas.openxmlformats.org/officeDocument/2006/relationships/image" Target="../media/image117.png"/><Relationship Id="rId17" Type="http://schemas.openxmlformats.org/officeDocument/2006/relationships/image" Target="../media/image122.png"/><Relationship Id="rId25" Type="http://schemas.openxmlformats.org/officeDocument/2006/relationships/image" Target="../media/image130.jpeg"/><Relationship Id="rId33" Type="http://schemas.openxmlformats.org/officeDocument/2006/relationships/image" Target="../media/image138.jpeg"/><Relationship Id="rId38" Type="http://schemas.openxmlformats.org/officeDocument/2006/relationships/image" Target="../media/image143.png"/><Relationship Id="rId46" Type="http://schemas.openxmlformats.org/officeDocument/2006/relationships/image" Target="../media/image149.png"/><Relationship Id="rId20" Type="http://schemas.openxmlformats.org/officeDocument/2006/relationships/image" Target="../media/image125.png"/><Relationship Id="rId41" Type="http://schemas.openxmlformats.org/officeDocument/2006/relationships/image" Target="../media/image107.png"/><Relationship Id="rId1" Type="http://schemas.openxmlformats.org/officeDocument/2006/relationships/tags" Target="../tags/tag3.xml"/><Relationship Id="rId6" Type="http://schemas.openxmlformats.org/officeDocument/2006/relationships/tags" Target="../tags/tag8.xml"/></Relationships>
</file>

<file path=ppt/slides/_rels/slide60.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12.xml"/><Relationship Id="rId4" Type="http://schemas.openxmlformats.org/officeDocument/2006/relationships/image" Target="../media/image318.png"/></Relationships>
</file>

<file path=ppt/slides/_rels/slide61.xml.rels><?xml version="1.0" encoding="UTF-8" standalone="yes"?>
<Relationships xmlns="http://schemas.openxmlformats.org/package/2006/relationships"><Relationship Id="rId8" Type="http://schemas.openxmlformats.org/officeDocument/2006/relationships/image" Target="../media/image277.jpeg"/><Relationship Id="rId13" Type="http://schemas.microsoft.com/office/2007/relationships/hdphoto" Target="../media/hdphoto15.wdp"/><Relationship Id="rId3" Type="http://schemas.microsoft.com/office/2007/relationships/hdphoto" Target="../media/hdphoto16.wdp"/><Relationship Id="rId7" Type="http://schemas.microsoft.com/office/2007/relationships/hdphoto" Target="../media/hdphoto11.wdp"/><Relationship Id="rId12" Type="http://schemas.openxmlformats.org/officeDocument/2006/relationships/image" Target="../media/image278.jpeg"/><Relationship Id="rId2" Type="http://schemas.openxmlformats.org/officeDocument/2006/relationships/image" Target="../media/image319.jpeg"/><Relationship Id="rId1" Type="http://schemas.openxmlformats.org/officeDocument/2006/relationships/slideLayout" Target="../slideLayouts/slideLayout12.xml"/><Relationship Id="rId6" Type="http://schemas.openxmlformats.org/officeDocument/2006/relationships/image" Target="../media/image276.jpeg"/><Relationship Id="rId11" Type="http://schemas.microsoft.com/office/2007/relationships/hdphoto" Target="../media/hdphoto14.wdp"/><Relationship Id="rId5" Type="http://schemas.microsoft.com/office/2007/relationships/hdphoto" Target="../media/hdphoto18.wdp"/><Relationship Id="rId10" Type="http://schemas.microsoft.com/office/2007/relationships/hdphoto" Target="../media/hdphoto13.wdp"/><Relationship Id="rId4" Type="http://schemas.microsoft.com/office/2007/relationships/hdphoto" Target="../media/hdphoto17.wdp"/><Relationship Id="rId9" Type="http://schemas.microsoft.com/office/2007/relationships/hdphoto" Target="../media/hdphoto12.wdp"/></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22.png"/><Relationship Id="rId1" Type="http://schemas.openxmlformats.org/officeDocument/2006/relationships/slideLayout" Target="../slideLayouts/slideLayout17.xml"/><Relationship Id="rId4" Type="http://schemas.openxmlformats.org/officeDocument/2006/relationships/image" Target="../media/image111.svg"/></Relationships>
</file>

<file path=ppt/slides/_rels/slide68.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17.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325.png"/></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26.png"/><Relationship Id="rId1" Type="http://schemas.openxmlformats.org/officeDocument/2006/relationships/slideLayout" Target="../slideLayouts/slideLayout13.xml"/><Relationship Id="rId4" Type="http://schemas.openxmlformats.org/officeDocument/2006/relationships/image" Target="../media/image111.svg"/></Relationships>
</file>

<file path=ppt/slides/_rels/slide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jpeg"/><Relationship Id="rId26" Type="http://schemas.openxmlformats.org/officeDocument/2006/relationships/image" Target="../media/image175.png"/><Relationship Id="rId3" Type="http://schemas.openxmlformats.org/officeDocument/2006/relationships/slideLayout" Target="../slideLayouts/slideLayout12.xml"/><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jpeg"/><Relationship Id="rId17" Type="http://schemas.openxmlformats.org/officeDocument/2006/relationships/image" Target="../media/image166.png"/><Relationship Id="rId25" Type="http://schemas.openxmlformats.org/officeDocument/2006/relationships/image" Target="../media/image174.jpeg"/><Relationship Id="rId2" Type="http://schemas.openxmlformats.org/officeDocument/2006/relationships/tags" Target="../tags/tag10.xml"/><Relationship Id="rId16" Type="http://schemas.openxmlformats.org/officeDocument/2006/relationships/image" Target="../media/image165.jpeg"/><Relationship Id="rId20" Type="http://schemas.openxmlformats.org/officeDocument/2006/relationships/image" Target="../media/image169.png"/><Relationship Id="rId1" Type="http://schemas.openxmlformats.org/officeDocument/2006/relationships/tags" Target="../tags/tag9.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3.jpeg"/><Relationship Id="rId5" Type="http://schemas.openxmlformats.org/officeDocument/2006/relationships/image" Target="../media/image154.png"/><Relationship Id="rId15" Type="http://schemas.openxmlformats.org/officeDocument/2006/relationships/image" Target="../media/image164.jpeg"/><Relationship Id="rId23" Type="http://schemas.openxmlformats.org/officeDocument/2006/relationships/image" Target="../media/image172.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jpeg"/><Relationship Id="rId14" Type="http://schemas.openxmlformats.org/officeDocument/2006/relationships/image" Target="../media/image163.jpeg"/><Relationship Id="rId22" Type="http://schemas.openxmlformats.org/officeDocument/2006/relationships/image" Target="../media/image171.png"/></Relationships>
</file>

<file path=ppt/slides/_rels/slide7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12.xml"/><Relationship Id="rId5" Type="http://schemas.openxmlformats.org/officeDocument/2006/relationships/image" Target="../media/image111.svg"/><Relationship Id="rId4" Type="http://schemas.openxmlformats.org/officeDocument/2006/relationships/image" Target="../media/image110.png"/></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29.png"/><Relationship Id="rId1" Type="http://schemas.openxmlformats.org/officeDocument/2006/relationships/slideLayout" Target="../slideLayouts/slideLayout12.xml"/><Relationship Id="rId4" Type="http://schemas.openxmlformats.org/officeDocument/2006/relationships/image" Target="../media/image111.svg"/></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30.png"/><Relationship Id="rId1" Type="http://schemas.openxmlformats.org/officeDocument/2006/relationships/slideLayout" Target="../slideLayouts/slideLayout12.xml"/><Relationship Id="rId4" Type="http://schemas.openxmlformats.org/officeDocument/2006/relationships/image" Target="../media/image111.sv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31.png"/><Relationship Id="rId1" Type="http://schemas.openxmlformats.org/officeDocument/2006/relationships/slideLayout" Target="../slideLayouts/slideLayout12.xml"/><Relationship Id="rId4" Type="http://schemas.openxmlformats.org/officeDocument/2006/relationships/image" Target="../media/image111.svg"/></Relationships>
</file>

<file path=ppt/slides/_rels/slide74.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333.png"/><Relationship Id="rId7" Type="http://schemas.openxmlformats.org/officeDocument/2006/relationships/image" Target="../media/image110.png"/><Relationship Id="rId2" Type="http://schemas.openxmlformats.org/officeDocument/2006/relationships/image" Target="../media/image332.png"/><Relationship Id="rId1" Type="http://schemas.openxmlformats.org/officeDocument/2006/relationships/slideLayout" Target="../slideLayouts/slideLayout12.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37.png"/><Relationship Id="rId1" Type="http://schemas.openxmlformats.org/officeDocument/2006/relationships/slideLayout" Target="../slideLayouts/slideLayout12.xml"/><Relationship Id="rId4" Type="http://schemas.openxmlformats.org/officeDocument/2006/relationships/image" Target="../media/image111.svg"/></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38.png"/><Relationship Id="rId1" Type="http://schemas.openxmlformats.org/officeDocument/2006/relationships/slideLayout" Target="../slideLayouts/slideLayout12.xml"/><Relationship Id="rId5" Type="http://schemas.openxmlformats.org/officeDocument/2006/relationships/image" Target="../media/image339.png"/><Relationship Id="rId4" Type="http://schemas.openxmlformats.org/officeDocument/2006/relationships/image" Target="../media/image111.svg"/></Relationships>
</file>

<file path=ppt/slides/_rels/slide77.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12.xml"/><Relationship Id="rId4" Type="http://schemas.openxmlformats.org/officeDocument/2006/relationships/image" Target="../media/image340.png"/></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41.png"/><Relationship Id="rId1" Type="http://schemas.openxmlformats.org/officeDocument/2006/relationships/slideLayout" Target="../slideLayouts/slideLayout12.xml"/><Relationship Id="rId4" Type="http://schemas.openxmlformats.org/officeDocument/2006/relationships/image" Target="../media/image111.svg"/></Relationships>
</file>

<file path=ppt/slides/_rels/slide79.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342.png"/></Relationships>
</file>

<file path=ppt/slides/_rels/slide8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13.xml"/><Relationship Id="rId5" Type="http://schemas.openxmlformats.org/officeDocument/2006/relationships/image" Target="../media/image344.png"/><Relationship Id="rId4" Type="http://schemas.openxmlformats.org/officeDocument/2006/relationships/image" Target="../media/image343.png"/></Relationships>
</file>

<file path=ppt/slides/_rels/slide82.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13.xml"/><Relationship Id="rId5" Type="http://schemas.openxmlformats.org/officeDocument/2006/relationships/image" Target="../media/image346.png"/><Relationship Id="rId4" Type="http://schemas.openxmlformats.org/officeDocument/2006/relationships/image" Target="../media/image345.png"/></Relationships>
</file>

<file path=ppt/slides/_rels/slide83.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347.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48.png"/><Relationship Id="rId1" Type="http://schemas.openxmlformats.org/officeDocument/2006/relationships/slideLayout" Target="../slideLayouts/slideLayout12.xml"/><Relationship Id="rId4" Type="http://schemas.openxmlformats.org/officeDocument/2006/relationships/image" Target="../media/image111.svg"/></Relationships>
</file>

<file path=ppt/slides/_rels/slide85.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349.png"/></Relationships>
</file>

<file path=ppt/slides/_rels/slide86.xml.rels><?xml version="1.0" encoding="UTF-8" standalone="yes"?>
<Relationships xmlns="http://schemas.openxmlformats.org/package/2006/relationships"><Relationship Id="rId8" Type="http://schemas.openxmlformats.org/officeDocument/2006/relationships/image" Target="../media/image353.png"/><Relationship Id="rId3" Type="http://schemas.openxmlformats.org/officeDocument/2006/relationships/image" Target="../media/image350.png"/><Relationship Id="rId7" Type="http://schemas.openxmlformats.org/officeDocument/2006/relationships/image" Target="../media/image35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351.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54.png"/><Relationship Id="rId1" Type="http://schemas.openxmlformats.org/officeDocument/2006/relationships/slideLayout" Target="../slideLayouts/slideLayout17.xml"/><Relationship Id="rId4" Type="http://schemas.openxmlformats.org/officeDocument/2006/relationships/image" Target="../media/image111.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356.jpeg"/><Relationship Id="rId2" Type="http://schemas.openxmlformats.org/officeDocument/2006/relationships/image" Target="../media/image355.png"/><Relationship Id="rId1" Type="http://schemas.openxmlformats.org/officeDocument/2006/relationships/slideLayout" Target="../slideLayouts/slideLayout12.xml"/><Relationship Id="rId5" Type="http://schemas.openxmlformats.org/officeDocument/2006/relationships/image" Target="../media/image358.tiff"/><Relationship Id="rId4" Type="http://schemas.openxmlformats.org/officeDocument/2006/relationships/image" Target="../media/image35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3" Type="http://schemas.openxmlformats.org/officeDocument/2006/relationships/hyperlink" Target="mailto:Umar.Farooq@piloggroup.com" TargetMode="External"/><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8081" y="6564161"/>
            <a:ext cx="2090671"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Optima" charset="0"/>
                <a:ea typeface="Optima" charset="0"/>
                <a:cs typeface="Optima" charset="0"/>
              </a:rPr>
              <a:t>PiLog</a:t>
            </a:r>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045148" y="3859374"/>
            <a:ext cx="1219414" cy="541962"/>
          </a:xfrm>
          <a:prstGeom prst="rect">
            <a:avLst/>
          </a:prstGeom>
        </p:spPr>
      </p:pic>
      <p:pic>
        <p:nvPicPr>
          <p:cNvPr id="8" name="Picture 7">
            <a:extLst>
              <a:ext uri="{FF2B5EF4-FFF2-40B4-BE49-F238E27FC236}">
                <a16:creationId xmlns:a16="http://schemas.microsoft.com/office/drawing/2014/main" id="{1C3CAF6A-EE74-7641-92E0-5BBC7CC5DB7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37978" y="4130355"/>
            <a:ext cx="2380193" cy="176147"/>
          </a:xfrm>
          <a:prstGeom prst="rect">
            <a:avLst/>
          </a:prstGeom>
        </p:spPr>
      </p:pic>
      <p:pic>
        <p:nvPicPr>
          <p:cNvPr id="9" name="Picture 8">
            <a:extLst>
              <a:ext uri="{FF2B5EF4-FFF2-40B4-BE49-F238E27FC236}">
                <a16:creationId xmlns:a16="http://schemas.microsoft.com/office/drawing/2014/main" id="{19EE46F9-678A-E345-8CF7-A5AC5774D812}"/>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l="2447" t="10680" r="12757" b="4245"/>
          <a:stretch/>
        </p:blipFill>
        <p:spPr>
          <a:xfrm>
            <a:off x="437023" y="3517450"/>
            <a:ext cx="1710853" cy="541962"/>
          </a:xfrm>
          <a:prstGeom prst="rect">
            <a:avLst/>
          </a:prstGeom>
        </p:spPr>
      </p:pic>
      <p:pic>
        <p:nvPicPr>
          <p:cNvPr id="10" name="Picture 9">
            <a:extLst>
              <a:ext uri="{FF2B5EF4-FFF2-40B4-BE49-F238E27FC236}">
                <a16:creationId xmlns:a16="http://schemas.microsoft.com/office/drawing/2014/main" id="{5079C6FD-2368-5F40-B400-8D4693EEFE1A}"/>
              </a:ext>
            </a:extLst>
          </p:cNvPr>
          <p:cNvPicPr>
            <a:picLocks noChangeAspect="1"/>
          </p:cNvPicPr>
          <p:nvPr/>
        </p:nvPicPr>
        <p:blipFill>
          <a:blip r:embed="rId7"/>
          <a:stretch>
            <a:fillRect/>
          </a:stretch>
        </p:blipFill>
        <p:spPr>
          <a:xfrm>
            <a:off x="681735" y="2756912"/>
            <a:ext cx="1103362" cy="648367"/>
          </a:xfrm>
          <a:prstGeom prst="rect">
            <a:avLst/>
          </a:prstGeom>
        </p:spPr>
      </p:pic>
      <p:sp>
        <p:nvSpPr>
          <p:cNvPr id="3" name="Rectangle 2">
            <a:extLst>
              <a:ext uri="{FF2B5EF4-FFF2-40B4-BE49-F238E27FC236}">
                <a16:creationId xmlns:a16="http://schemas.microsoft.com/office/drawing/2014/main" id="{1696D845-09D4-FB4E-A61C-47097D63728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2" descr="Specialtiy Chemicals, Benzene based Intermediates Manufacturers India |  Agrochemicals, Bulk Drug Intermediates">
            <a:extLst>
              <a:ext uri="{FF2B5EF4-FFF2-40B4-BE49-F238E27FC236}">
                <a16:creationId xmlns:a16="http://schemas.microsoft.com/office/drawing/2014/main" id="{B4D60210-2008-CA4E-A05A-2EF2BF0AC7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4020" y="3670213"/>
            <a:ext cx="2037379" cy="959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map&#10;&#10;Description automatically generated">
            <a:extLst>
              <a:ext uri="{FF2B5EF4-FFF2-40B4-BE49-F238E27FC236}">
                <a16:creationId xmlns:a16="http://schemas.microsoft.com/office/drawing/2014/main" id="{676D5C45-268B-4A42-BCD6-600328FFF407}"/>
              </a:ext>
            </a:extLst>
          </p:cNvPr>
          <p:cNvPicPr>
            <a:picLocks noChangeAspect="1"/>
          </p:cNvPicPr>
          <p:nvPr/>
        </p:nvPicPr>
        <p:blipFill>
          <a:blip r:embed="rId9"/>
          <a:stretch>
            <a:fillRect/>
          </a:stretch>
        </p:blipFill>
        <p:spPr>
          <a:xfrm>
            <a:off x="0" y="8560"/>
            <a:ext cx="12211413" cy="5382068"/>
          </a:xfrm>
          <a:prstGeom prst="rect">
            <a:avLst/>
          </a:prstGeom>
        </p:spPr>
      </p:pic>
      <p:sp>
        <p:nvSpPr>
          <p:cNvPr id="13" name="Title 1">
            <a:extLst>
              <a:ext uri="{FF2B5EF4-FFF2-40B4-BE49-F238E27FC236}">
                <a16:creationId xmlns:a16="http://schemas.microsoft.com/office/drawing/2014/main" id="{04B47B03-9588-A5CB-97EB-7CA624A7C157}"/>
              </a:ext>
            </a:extLst>
          </p:cNvPr>
          <p:cNvSpPr>
            <a:spLocks noGrp="1"/>
          </p:cNvSpPr>
          <p:nvPr>
            <p:ph type="ctrTitle"/>
          </p:nvPr>
        </p:nvSpPr>
        <p:spPr>
          <a:xfrm>
            <a:off x="138602" y="5477990"/>
            <a:ext cx="11914795" cy="1225528"/>
          </a:xfrm>
        </p:spPr>
        <p:txBody>
          <a:bodyPr>
            <a:normAutofit/>
          </a:bodyPr>
          <a:lstStyle/>
          <a:p>
            <a:r>
              <a:rPr lang="en-GB" sz="2400" b="1" i="0" u="none" strike="noStrike" baseline="0" dirty="0" err="1">
                <a:solidFill>
                  <a:srgbClr val="FFFFFF"/>
                </a:solidFill>
                <a:latin typeface="Optima-Bold"/>
              </a:rPr>
              <a:t>PiLog’s</a:t>
            </a:r>
            <a:r>
              <a:rPr lang="en-GB" sz="2400" b="1" i="0" u="none" strike="noStrike" baseline="0" dirty="0">
                <a:solidFill>
                  <a:srgbClr val="FFFFFF"/>
                </a:solidFill>
                <a:latin typeface="Optima-Bold"/>
              </a:rPr>
              <a:t> Master Data Management &amp; Governance Solution Demo </a:t>
            </a:r>
            <a:br>
              <a:rPr lang="en-GB" sz="2400" b="1" i="0" u="none" strike="noStrike" baseline="0" dirty="0">
                <a:solidFill>
                  <a:srgbClr val="FFFFFF"/>
                </a:solidFill>
                <a:latin typeface="Optima-Bold"/>
              </a:rPr>
            </a:br>
            <a:endParaRPr lang="en-IN" sz="2400" b="1" dirty="0">
              <a:latin typeface="Optima" panose="02000503060000020004" pitchFamily="2" charset="0"/>
              <a:ea typeface="Optima" panose="00000400000000000000" charset="0"/>
              <a:cs typeface="Arial" panose="020B0604020202020204" pitchFamily="34" charset="0"/>
            </a:endParaRPr>
          </a:p>
        </p:txBody>
      </p:sp>
      <p:pic>
        <p:nvPicPr>
          <p:cNvPr id="6" name="Picture 5">
            <a:extLst>
              <a:ext uri="{FF2B5EF4-FFF2-40B4-BE49-F238E27FC236}">
                <a16:creationId xmlns:a16="http://schemas.microsoft.com/office/drawing/2014/main" id="{1E81B61A-981E-79C9-5778-0C9C8FCFE48F}"/>
              </a:ext>
            </a:extLst>
          </p:cNvPr>
          <p:cNvPicPr>
            <a:picLocks noChangeAspect="1"/>
          </p:cNvPicPr>
          <p:nvPr/>
        </p:nvPicPr>
        <p:blipFill>
          <a:blip r:embed="rId10"/>
          <a:stretch>
            <a:fillRect/>
          </a:stretch>
        </p:blipFill>
        <p:spPr>
          <a:xfrm>
            <a:off x="0" y="8560"/>
            <a:ext cx="1785097" cy="825478"/>
          </a:xfrm>
          <a:prstGeom prst="rect">
            <a:avLst/>
          </a:prstGeom>
        </p:spPr>
      </p:pic>
    </p:spTree>
    <p:extLst>
      <p:ext uri="{BB962C8B-B14F-4D97-AF65-F5344CB8AC3E}">
        <p14:creationId xmlns:p14="http://schemas.microsoft.com/office/powerpoint/2010/main" val="450829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84CE61-2AF3-4AF1-9A01-85289DA4EA2A}"/>
              </a:ext>
            </a:extLst>
          </p:cNvPr>
          <p:cNvSpPr txBox="1">
            <a:spLocks/>
          </p:cNvSpPr>
          <p:nvPr/>
        </p:nvSpPr>
        <p:spPr bwMode="auto">
          <a:xfrm>
            <a:off x="282120" y="139599"/>
            <a:ext cx="9543326"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spcBef>
                <a:spcPct val="0"/>
              </a:spcBef>
              <a:buNone/>
              <a:defRPr sz="2400" b="1" i="1">
                <a:solidFill>
                  <a:srgbClr val="002060"/>
                </a:solidFill>
                <a:latin typeface="Optima" panose="02000503060000020004"/>
                <a:cs typeface="Arial" panose="020B0604020202020204" pitchFamily="34" charset="0"/>
              </a:defRPr>
            </a:lvl1pPr>
          </a:lstStyle>
          <a:p>
            <a:pPr marL="0" marR="0" lvl="0" indent="0" algn="l" defTabSz="914264" rtl="0" eaLnBrk="1" fontAlgn="auto" latinLnBrk="0" hangingPunct="1">
              <a:lnSpc>
                <a:spcPct val="100000"/>
              </a:lnSpc>
              <a:spcBef>
                <a:spcPct val="0"/>
              </a:spcBef>
              <a:spcAft>
                <a:spcPts val="0"/>
              </a:spcAft>
              <a:buClrTx/>
              <a:buSzTx/>
              <a:buFontTx/>
              <a:buNone/>
              <a:tabLst/>
              <a:defRPr/>
            </a:pPr>
            <a:r>
              <a:rPr kumimoji="0" lang="en-US" sz="2300" b="1" i="0" u="none" strike="noStrike" kern="1200" cap="none" spc="0" normalizeH="0" baseline="0" noProof="0" dirty="0">
                <a:ln>
                  <a:noFill/>
                </a:ln>
                <a:solidFill>
                  <a:srgbClr val="10479B"/>
                </a:solidFill>
                <a:effectLst/>
                <a:uLnTx/>
                <a:uFillTx/>
                <a:latin typeface="Optima" charset="0"/>
                <a:ea typeface="+mn-ea"/>
                <a:cs typeface="Futura"/>
              </a:rPr>
              <a:t>Master Data Management – Organizational Strategy</a:t>
            </a:r>
            <a:endParaRPr kumimoji="0" lang="en-US" altLang="en-US" sz="2300" b="1" i="0" u="none" strike="noStrike" kern="1200" cap="none" spc="0" normalizeH="0" baseline="0" noProof="0" dirty="0">
              <a:ln>
                <a:noFill/>
              </a:ln>
              <a:solidFill>
                <a:srgbClr val="10479B"/>
              </a:solidFill>
              <a:effectLst/>
              <a:uLnTx/>
              <a:uFillTx/>
              <a:latin typeface="Optima" charset="0"/>
              <a:ea typeface="+mn-ea"/>
              <a:cs typeface="Futura"/>
            </a:endParaRPr>
          </a:p>
        </p:txBody>
      </p:sp>
      <p:grpSp>
        <p:nvGrpSpPr>
          <p:cNvPr id="60" name="Group 59">
            <a:extLst>
              <a:ext uri="{FF2B5EF4-FFF2-40B4-BE49-F238E27FC236}">
                <a16:creationId xmlns:a16="http://schemas.microsoft.com/office/drawing/2014/main" id="{08A06345-70B3-124B-A35C-919D68EDEA87}"/>
              </a:ext>
            </a:extLst>
          </p:cNvPr>
          <p:cNvGrpSpPr/>
          <p:nvPr/>
        </p:nvGrpSpPr>
        <p:grpSpPr>
          <a:xfrm>
            <a:off x="5745907" y="1000479"/>
            <a:ext cx="2161676" cy="3353509"/>
            <a:chOff x="3983933" y="2595771"/>
            <a:chExt cx="2161676" cy="3353509"/>
          </a:xfrm>
          <a:effectLst>
            <a:outerShdw blurRad="50800" dist="38100" dir="3600000" algn="t" rotWithShape="0">
              <a:prstClr val="black">
                <a:alpha val="40000"/>
              </a:prstClr>
            </a:outerShdw>
          </a:effectLst>
        </p:grpSpPr>
        <p:sp>
          <p:nvSpPr>
            <p:cNvPr id="61" name="Freeform 6">
              <a:extLst>
                <a:ext uri="{FF2B5EF4-FFF2-40B4-BE49-F238E27FC236}">
                  <a16:creationId xmlns:a16="http://schemas.microsoft.com/office/drawing/2014/main" id="{EAA57377-2D95-214B-8ABB-8843277892C8}"/>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62" name="Freeform 8">
              <a:extLst>
                <a:ext uri="{FF2B5EF4-FFF2-40B4-BE49-F238E27FC236}">
                  <a16:creationId xmlns:a16="http://schemas.microsoft.com/office/drawing/2014/main" id="{BE417156-E1C9-A348-99EE-0E91A13CFFBD}"/>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63" name="Freeform 62">
              <a:extLst>
                <a:ext uri="{FF2B5EF4-FFF2-40B4-BE49-F238E27FC236}">
                  <a16:creationId xmlns:a16="http://schemas.microsoft.com/office/drawing/2014/main" id="{B3494B7D-2238-9746-953B-91F586835CDA}"/>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64" name="Freeform 63">
              <a:extLst>
                <a:ext uri="{FF2B5EF4-FFF2-40B4-BE49-F238E27FC236}">
                  <a16:creationId xmlns:a16="http://schemas.microsoft.com/office/drawing/2014/main" id="{8325594F-3F45-7442-9B64-65C2AB7618BA}"/>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65" name="Freeform 64">
              <a:extLst>
                <a:ext uri="{FF2B5EF4-FFF2-40B4-BE49-F238E27FC236}">
                  <a16:creationId xmlns:a16="http://schemas.microsoft.com/office/drawing/2014/main" id="{32494E91-FBA3-4246-839F-0BF1499D6777}"/>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2" name="Freeform 71">
              <a:extLst>
                <a:ext uri="{FF2B5EF4-FFF2-40B4-BE49-F238E27FC236}">
                  <a16:creationId xmlns:a16="http://schemas.microsoft.com/office/drawing/2014/main" id="{1CEB0CFE-2C08-7740-B47B-D079871E32EA}"/>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grpSp>
      <p:grpSp>
        <p:nvGrpSpPr>
          <p:cNvPr id="73" name="Group 72">
            <a:extLst>
              <a:ext uri="{FF2B5EF4-FFF2-40B4-BE49-F238E27FC236}">
                <a16:creationId xmlns:a16="http://schemas.microsoft.com/office/drawing/2014/main" id="{DB886FDE-950D-344A-B4B2-18781028C3FC}"/>
              </a:ext>
            </a:extLst>
          </p:cNvPr>
          <p:cNvGrpSpPr/>
          <p:nvPr/>
        </p:nvGrpSpPr>
        <p:grpSpPr>
          <a:xfrm>
            <a:off x="4722896" y="1589229"/>
            <a:ext cx="2161676" cy="3353509"/>
            <a:chOff x="3983933" y="2595771"/>
            <a:chExt cx="2161676" cy="3353509"/>
          </a:xfrm>
          <a:effectLst>
            <a:outerShdw blurRad="50800" dist="38100" dir="3600000" algn="t" rotWithShape="0">
              <a:prstClr val="black">
                <a:alpha val="40000"/>
              </a:prstClr>
            </a:outerShdw>
          </a:effectLst>
        </p:grpSpPr>
        <p:sp>
          <p:nvSpPr>
            <p:cNvPr id="74" name="Freeform 6">
              <a:extLst>
                <a:ext uri="{FF2B5EF4-FFF2-40B4-BE49-F238E27FC236}">
                  <a16:creationId xmlns:a16="http://schemas.microsoft.com/office/drawing/2014/main" id="{52781B2B-894B-114B-969F-54ED5CAC1529}"/>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5" name="Freeform 8">
              <a:extLst>
                <a:ext uri="{FF2B5EF4-FFF2-40B4-BE49-F238E27FC236}">
                  <a16:creationId xmlns:a16="http://schemas.microsoft.com/office/drawing/2014/main" id="{D45ED2C8-2373-F345-97F1-D0F2C88CABAB}"/>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6" name="Freeform 75">
              <a:extLst>
                <a:ext uri="{FF2B5EF4-FFF2-40B4-BE49-F238E27FC236}">
                  <a16:creationId xmlns:a16="http://schemas.microsoft.com/office/drawing/2014/main" id="{FE4E3001-2A99-7F4D-8C7E-C5853425F614}"/>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7" name="Freeform 76">
              <a:extLst>
                <a:ext uri="{FF2B5EF4-FFF2-40B4-BE49-F238E27FC236}">
                  <a16:creationId xmlns:a16="http://schemas.microsoft.com/office/drawing/2014/main" id="{861AA89F-02CC-8B41-913D-3B13A57F2BEE}"/>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8" name="Freeform 77">
              <a:extLst>
                <a:ext uri="{FF2B5EF4-FFF2-40B4-BE49-F238E27FC236}">
                  <a16:creationId xmlns:a16="http://schemas.microsoft.com/office/drawing/2014/main" id="{6DD52A6F-4A83-E44B-AACF-BFB95E665BEF}"/>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9" name="Freeform 78">
              <a:extLst>
                <a:ext uri="{FF2B5EF4-FFF2-40B4-BE49-F238E27FC236}">
                  <a16:creationId xmlns:a16="http://schemas.microsoft.com/office/drawing/2014/main" id="{345D6955-CB58-E846-B9BE-D9463F708DA6}"/>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grpSp>
      <p:grpSp>
        <p:nvGrpSpPr>
          <p:cNvPr id="80" name="Group 79">
            <a:extLst>
              <a:ext uri="{FF2B5EF4-FFF2-40B4-BE49-F238E27FC236}">
                <a16:creationId xmlns:a16="http://schemas.microsoft.com/office/drawing/2014/main" id="{693BA298-9901-C945-9662-92E62E7AB3FB}"/>
              </a:ext>
            </a:extLst>
          </p:cNvPr>
          <p:cNvGrpSpPr/>
          <p:nvPr/>
        </p:nvGrpSpPr>
        <p:grpSpPr>
          <a:xfrm>
            <a:off x="3731954" y="2456688"/>
            <a:ext cx="2161676" cy="3113268"/>
            <a:chOff x="6038943" y="1672514"/>
            <a:chExt cx="2161676" cy="3113268"/>
          </a:xfrm>
          <a:effectLst>
            <a:outerShdw blurRad="50800" dist="38100" dir="3600000" algn="t" rotWithShape="0">
              <a:prstClr val="black">
                <a:alpha val="40000"/>
              </a:prstClr>
            </a:outerShdw>
          </a:effectLst>
        </p:grpSpPr>
        <p:sp>
          <p:nvSpPr>
            <p:cNvPr id="81" name="Freeform 5">
              <a:extLst>
                <a:ext uri="{FF2B5EF4-FFF2-40B4-BE49-F238E27FC236}">
                  <a16:creationId xmlns:a16="http://schemas.microsoft.com/office/drawing/2014/main" id="{FF111655-7BE3-E646-8771-CCF5E3297F35}"/>
                </a:ext>
              </a:extLst>
            </p:cNvPr>
            <p:cNvSpPr>
              <a:spLocks/>
            </p:cNvSpPr>
            <p:nvPr/>
          </p:nvSpPr>
          <p:spPr bwMode="auto">
            <a:xfrm>
              <a:off x="6038943" y="1986116"/>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82" name="Freeform 7">
              <a:extLst>
                <a:ext uri="{FF2B5EF4-FFF2-40B4-BE49-F238E27FC236}">
                  <a16:creationId xmlns:a16="http://schemas.microsoft.com/office/drawing/2014/main" id="{21BB01C4-A526-E04E-B26E-BC4B244715C5}"/>
                </a:ext>
              </a:extLst>
            </p:cNvPr>
            <p:cNvSpPr>
              <a:spLocks/>
            </p:cNvSpPr>
            <p:nvPr/>
          </p:nvSpPr>
          <p:spPr bwMode="auto">
            <a:xfrm>
              <a:off x="6061664" y="1672514"/>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rgbClr val="ECF2F6">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grpSp>
      <p:grpSp>
        <p:nvGrpSpPr>
          <p:cNvPr id="83" name="Group 82">
            <a:extLst>
              <a:ext uri="{FF2B5EF4-FFF2-40B4-BE49-F238E27FC236}">
                <a16:creationId xmlns:a16="http://schemas.microsoft.com/office/drawing/2014/main" id="{B96C6085-1A43-484E-874A-5B7EA64C7E27}"/>
              </a:ext>
            </a:extLst>
          </p:cNvPr>
          <p:cNvGrpSpPr/>
          <p:nvPr/>
        </p:nvGrpSpPr>
        <p:grpSpPr>
          <a:xfrm>
            <a:off x="616738" y="1870146"/>
            <a:ext cx="2669216" cy="528069"/>
            <a:chOff x="1188386" y="1218246"/>
            <a:chExt cx="1822679" cy="360593"/>
          </a:xfrm>
        </p:grpSpPr>
        <p:sp>
          <p:nvSpPr>
            <p:cNvPr id="84" name="Freeform 83">
              <a:extLst>
                <a:ext uri="{FF2B5EF4-FFF2-40B4-BE49-F238E27FC236}">
                  <a16:creationId xmlns:a16="http://schemas.microsoft.com/office/drawing/2014/main" id="{73A909DD-0AE6-184D-AB5B-F10B1A6816A5}"/>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rgbClr val="FEFFFF"/>
            </a:solidFill>
            <a:ln w="9525" cap="rnd" cmpd="sng" algn="ctr">
              <a:solidFill>
                <a:srgbClr val="2A729F"/>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500" b="1" i="0" u="none" strike="noStrike" kern="1200" cap="none" spc="0" normalizeH="0" baseline="0" noProof="0" dirty="0">
                  <a:ln>
                    <a:noFill/>
                  </a:ln>
                  <a:solidFill>
                    <a:srgbClr val="10479B"/>
                  </a:solidFill>
                  <a:effectLst/>
                  <a:uLnTx/>
                  <a:uFillTx/>
                  <a:latin typeface="Optima" charset="0"/>
                  <a:ea typeface="+mn-ea"/>
                  <a:cs typeface="+mn-cs"/>
                </a:rPr>
                <a:t>Consolidation</a:t>
              </a:r>
            </a:p>
          </p:txBody>
        </p:sp>
        <p:grpSp>
          <p:nvGrpSpPr>
            <p:cNvPr id="85" name="Group 84">
              <a:extLst>
                <a:ext uri="{FF2B5EF4-FFF2-40B4-BE49-F238E27FC236}">
                  <a16:creationId xmlns:a16="http://schemas.microsoft.com/office/drawing/2014/main" id="{8627802E-3DEA-F84A-BBD7-4A5D37BB2880}"/>
                </a:ext>
              </a:extLst>
            </p:cNvPr>
            <p:cNvGrpSpPr/>
            <p:nvPr/>
          </p:nvGrpSpPr>
          <p:grpSpPr>
            <a:xfrm>
              <a:off x="1188386" y="1218246"/>
              <a:ext cx="360593" cy="360593"/>
              <a:chOff x="1523394" y="1379788"/>
              <a:chExt cx="360593" cy="360593"/>
            </a:xfrm>
          </p:grpSpPr>
          <p:sp>
            <p:nvSpPr>
              <p:cNvPr id="86" name="Oval 85">
                <a:extLst>
                  <a:ext uri="{FF2B5EF4-FFF2-40B4-BE49-F238E27FC236}">
                    <a16:creationId xmlns:a16="http://schemas.microsoft.com/office/drawing/2014/main" id="{92DE1DA2-9CCE-4241-BF75-272A8E143C2D}"/>
                  </a:ext>
                </a:extLst>
              </p:cNvPr>
              <p:cNvSpPr/>
              <p:nvPr/>
            </p:nvSpPr>
            <p:spPr>
              <a:xfrm>
                <a:off x="1523394" y="1379788"/>
                <a:ext cx="360593" cy="360593"/>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endParaRPr>
              </a:p>
            </p:txBody>
          </p:sp>
          <p:sp>
            <p:nvSpPr>
              <p:cNvPr id="87" name="TextBox 86">
                <a:extLst>
                  <a:ext uri="{FF2B5EF4-FFF2-40B4-BE49-F238E27FC236}">
                    <a16:creationId xmlns:a16="http://schemas.microsoft.com/office/drawing/2014/main" id="{AE6D6592-379A-424C-870D-5718B38302EA}"/>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rPr>
                  <a:t>1</a:t>
                </a:r>
              </a:p>
            </p:txBody>
          </p:sp>
        </p:grpSp>
      </p:grpSp>
      <p:cxnSp>
        <p:nvCxnSpPr>
          <p:cNvPr id="88" name="Connector: Elbow 38">
            <a:extLst>
              <a:ext uri="{FF2B5EF4-FFF2-40B4-BE49-F238E27FC236}">
                <a16:creationId xmlns:a16="http://schemas.microsoft.com/office/drawing/2014/main" id="{3A18F2B5-BF04-F24A-A23D-23EABBF64AAA}"/>
              </a:ext>
            </a:extLst>
          </p:cNvPr>
          <p:cNvCxnSpPr>
            <a:cxnSpLocks/>
          </p:cNvCxnSpPr>
          <p:nvPr/>
        </p:nvCxnSpPr>
        <p:spPr>
          <a:xfrm rot="10800000">
            <a:off x="3285956" y="2111872"/>
            <a:ext cx="720608" cy="534664"/>
          </a:xfrm>
          <a:prstGeom prst="bentConnector3">
            <a:avLst>
              <a:gd name="adj1" fmla="val -384"/>
            </a:avLst>
          </a:prstGeom>
          <a:noFill/>
          <a:ln w="6350" cap="rnd" cmpd="sng" algn="ctr">
            <a:solidFill>
              <a:srgbClr val="2A729F"/>
            </a:solidFill>
            <a:prstDash val="solid"/>
            <a:miter lim="800000"/>
            <a:headEnd type="oval"/>
            <a:tailEnd type="oval"/>
          </a:ln>
          <a:effectLst/>
        </p:spPr>
      </p:cxnSp>
      <p:sp>
        <p:nvSpPr>
          <p:cNvPr id="89" name="TextBox 88">
            <a:extLst>
              <a:ext uri="{FF2B5EF4-FFF2-40B4-BE49-F238E27FC236}">
                <a16:creationId xmlns:a16="http://schemas.microsoft.com/office/drawing/2014/main" id="{5EDA4F48-9D48-4943-9EE7-AAF7321E672C}"/>
              </a:ext>
            </a:extLst>
          </p:cNvPr>
          <p:cNvSpPr txBox="1"/>
          <p:nvPr/>
        </p:nvSpPr>
        <p:spPr>
          <a:xfrm>
            <a:off x="1103134" y="2418871"/>
            <a:ext cx="2271785" cy="3362459"/>
          </a:xfrm>
          <a:prstGeom prst="rect">
            <a:avLst/>
          </a:prstGeom>
          <a:noFill/>
        </p:spPr>
        <p:txBody>
          <a:bodyPr wrap="square" rtlCol="0">
            <a:spAutoFit/>
          </a:bodyPr>
          <a:lstStyle/>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charset="0"/>
                <a:ea typeface="+mn-ea"/>
                <a:cs typeface="+mn-cs"/>
              </a:rPr>
              <a:t>Acquire/Collect the data from various sources/systems/landscapes</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charset="0"/>
                <a:ea typeface="+mn-ea"/>
                <a:cs typeface="+mn-cs"/>
              </a:rPr>
              <a:t>Standardize / Harmonize the datasets using Industry-specific standards &amp; taxonomies</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charset="0"/>
                <a:ea typeface="+mn-ea"/>
                <a:cs typeface="+mn-cs"/>
              </a:rPr>
              <a:t>Perform Physical Stock Verification where required</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charset="0"/>
                <a:ea typeface="+mn-ea"/>
                <a:cs typeface="+mn-cs"/>
              </a:rPr>
              <a:t>Establish the Single version of truth</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charset="0"/>
                <a:ea typeface="+mn-ea"/>
                <a:cs typeface="+mn-cs"/>
              </a:rPr>
              <a:t>Design &amp; Establish the intelligent processes to address the newly available data</a:t>
            </a:r>
          </a:p>
        </p:txBody>
      </p:sp>
      <p:cxnSp>
        <p:nvCxnSpPr>
          <p:cNvPr id="90" name="Connector: Elbow 38">
            <a:extLst>
              <a:ext uri="{FF2B5EF4-FFF2-40B4-BE49-F238E27FC236}">
                <a16:creationId xmlns:a16="http://schemas.microsoft.com/office/drawing/2014/main" id="{3697B7BA-FFBD-B64E-84EE-853204B0AFE8}"/>
              </a:ext>
            </a:extLst>
          </p:cNvPr>
          <p:cNvCxnSpPr>
            <a:cxnSpLocks/>
            <a:stCxn id="102" idx="1"/>
          </p:cNvCxnSpPr>
          <p:nvPr/>
        </p:nvCxnSpPr>
        <p:spPr>
          <a:xfrm rot="10800000" flipV="1">
            <a:off x="6687104" y="3820141"/>
            <a:ext cx="2222004" cy="639274"/>
          </a:xfrm>
          <a:prstGeom prst="bentConnector3">
            <a:avLst>
              <a:gd name="adj1" fmla="val 16715"/>
            </a:avLst>
          </a:prstGeom>
          <a:noFill/>
          <a:ln w="6350" cap="rnd" cmpd="sng" algn="ctr">
            <a:solidFill>
              <a:srgbClr val="D4D4D4">
                <a:lumMod val="75000"/>
              </a:srgbClr>
            </a:solidFill>
            <a:prstDash val="solid"/>
            <a:miter lim="800000"/>
            <a:headEnd type="oval"/>
            <a:tailEnd type="oval"/>
          </a:ln>
          <a:effectLst/>
        </p:spPr>
      </p:cxnSp>
      <p:grpSp>
        <p:nvGrpSpPr>
          <p:cNvPr id="91" name="Group 90">
            <a:extLst>
              <a:ext uri="{FF2B5EF4-FFF2-40B4-BE49-F238E27FC236}">
                <a16:creationId xmlns:a16="http://schemas.microsoft.com/office/drawing/2014/main" id="{C6467697-DFBE-F74E-AFB1-77CA291BE486}"/>
              </a:ext>
            </a:extLst>
          </p:cNvPr>
          <p:cNvGrpSpPr/>
          <p:nvPr/>
        </p:nvGrpSpPr>
        <p:grpSpPr>
          <a:xfrm>
            <a:off x="8344235" y="678470"/>
            <a:ext cx="2669216" cy="528069"/>
            <a:chOff x="1188386" y="1218246"/>
            <a:chExt cx="1822679" cy="360593"/>
          </a:xfrm>
        </p:grpSpPr>
        <p:sp>
          <p:nvSpPr>
            <p:cNvPr id="92" name="Freeform 91">
              <a:extLst>
                <a:ext uri="{FF2B5EF4-FFF2-40B4-BE49-F238E27FC236}">
                  <a16:creationId xmlns:a16="http://schemas.microsoft.com/office/drawing/2014/main" id="{47B463D0-C00A-EF48-B6EE-5643A1316F13}"/>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rgbClr val="FEFFFF"/>
            </a:solidFill>
            <a:ln w="9525" cap="rnd" cmpd="sng" algn="ctr">
              <a:solidFill>
                <a:srgbClr val="EAEAEA">
                  <a:lumMod val="75000"/>
                </a:srgbClr>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300" b="1" i="0" u="none" strike="noStrike" kern="0" cap="none" spc="0" normalizeH="0" baseline="0" noProof="0" dirty="0">
                  <a:ln>
                    <a:noFill/>
                  </a:ln>
                  <a:solidFill>
                    <a:srgbClr val="10479B"/>
                  </a:solidFill>
                  <a:effectLst/>
                  <a:uLnTx/>
                  <a:uFillTx/>
                  <a:latin typeface="Optima" panose="02000503060000020004" pitchFamily="2" charset="0"/>
                  <a:ea typeface="+mn-ea"/>
                  <a:cs typeface="Arial" charset="0"/>
                </a:rPr>
                <a:t>Business Performance</a:t>
              </a:r>
            </a:p>
          </p:txBody>
        </p:sp>
        <p:grpSp>
          <p:nvGrpSpPr>
            <p:cNvPr id="93" name="Group 92">
              <a:extLst>
                <a:ext uri="{FF2B5EF4-FFF2-40B4-BE49-F238E27FC236}">
                  <a16:creationId xmlns:a16="http://schemas.microsoft.com/office/drawing/2014/main" id="{5B020070-E7C1-FD4C-8744-5CAB7B012575}"/>
                </a:ext>
              </a:extLst>
            </p:cNvPr>
            <p:cNvGrpSpPr/>
            <p:nvPr/>
          </p:nvGrpSpPr>
          <p:grpSpPr>
            <a:xfrm>
              <a:off x="1188386" y="1218246"/>
              <a:ext cx="360593" cy="360593"/>
              <a:chOff x="1523394" y="1379788"/>
              <a:chExt cx="360593" cy="360593"/>
            </a:xfrm>
          </p:grpSpPr>
          <p:sp>
            <p:nvSpPr>
              <p:cNvPr id="94" name="Oval 93">
                <a:extLst>
                  <a:ext uri="{FF2B5EF4-FFF2-40B4-BE49-F238E27FC236}">
                    <a16:creationId xmlns:a16="http://schemas.microsoft.com/office/drawing/2014/main" id="{3DB57412-AA05-744F-956D-54AEE4CDE55D}"/>
                  </a:ext>
                </a:extLst>
              </p:cNvPr>
              <p:cNvSpPr/>
              <p:nvPr/>
            </p:nvSpPr>
            <p:spPr>
              <a:xfrm>
                <a:off x="1523394" y="1379788"/>
                <a:ext cx="360593" cy="360593"/>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endParaRPr>
              </a:p>
            </p:txBody>
          </p:sp>
          <p:sp>
            <p:nvSpPr>
              <p:cNvPr id="95" name="TextBox 94">
                <a:extLst>
                  <a:ext uri="{FF2B5EF4-FFF2-40B4-BE49-F238E27FC236}">
                    <a16:creationId xmlns:a16="http://schemas.microsoft.com/office/drawing/2014/main" id="{BFA08FA1-4132-5147-924E-A46F9A82AB1E}"/>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rPr>
                  <a:t>3</a:t>
                </a:r>
              </a:p>
            </p:txBody>
          </p:sp>
        </p:grpSp>
      </p:grpSp>
      <p:sp>
        <p:nvSpPr>
          <p:cNvPr id="96" name="TextBox 95">
            <a:extLst>
              <a:ext uri="{FF2B5EF4-FFF2-40B4-BE49-F238E27FC236}">
                <a16:creationId xmlns:a16="http://schemas.microsoft.com/office/drawing/2014/main" id="{C880659E-201F-C04E-9118-78A242123172}"/>
              </a:ext>
            </a:extLst>
          </p:cNvPr>
          <p:cNvSpPr txBox="1"/>
          <p:nvPr/>
        </p:nvSpPr>
        <p:spPr>
          <a:xfrm>
            <a:off x="8780671" y="1318571"/>
            <a:ext cx="3194183" cy="1631216"/>
          </a:xfrm>
          <a:prstGeom prst="rect">
            <a:avLst/>
          </a:prstGeom>
          <a:noFill/>
        </p:spPr>
        <p:txBody>
          <a:bodyPr wrap="square" rtlCol="0">
            <a:spAutoFit/>
          </a:bodyPr>
          <a:lstStyle/>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Establish the Digital Analytics platform</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Design &amp; Build the InfoGraphics for CXOs</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Evaluate the performance of organization based on data insights (KPIs, SLAs etc)</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Evaluate the benefits &amp; establish the numbers</a:t>
            </a:r>
          </a:p>
        </p:txBody>
      </p:sp>
      <p:cxnSp>
        <p:nvCxnSpPr>
          <p:cNvPr id="97" name="Straight Connector 96">
            <a:extLst>
              <a:ext uri="{FF2B5EF4-FFF2-40B4-BE49-F238E27FC236}">
                <a16:creationId xmlns:a16="http://schemas.microsoft.com/office/drawing/2014/main" id="{AC4F9EC6-6FCD-9146-89F3-FBF7E6E92784}"/>
              </a:ext>
            </a:extLst>
          </p:cNvPr>
          <p:cNvCxnSpPr>
            <a:cxnSpLocks/>
          </p:cNvCxnSpPr>
          <p:nvPr/>
        </p:nvCxnSpPr>
        <p:spPr>
          <a:xfrm flipV="1">
            <a:off x="6884572" y="1000479"/>
            <a:ext cx="1459663" cy="553843"/>
          </a:xfrm>
          <a:prstGeom prst="line">
            <a:avLst/>
          </a:prstGeom>
          <a:noFill/>
          <a:ln w="6350" cap="flat" cmpd="sng" algn="ctr">
            <a:solidFill>
              <a:srgbClr val="FFFFFF">
                <a:lumMod val="65000"/>
              </a:srgbClr>
            </a:solidFill>
            <a:prstDash val="solid"/>
            <a:miter lim="800000"/>
            <a:headEnd type="oval"/>
            <a:tailEnd type="oval"/>
          </a:ln>
          <a:effectLst/>
        </p:spPr>
      </p:cxnSp>
      <p:grpSp>
        <p:nvGrpSpPr>
          <p:cNvPr id="98" name="Group 97">
            <a:extLst>
              <a:ext uri="{FF2B5EF4-FFF2-40B4-BE49-F238E27FC236}">
                <a16:creationId xmlns:a16="http://schemas.microsoft.com/office/drawing/2014/main" id="{2168C975-4799-1F4D-A611-8DB00FAA5171}"/>
              </a:ext>
            </a:extLst>
          </p:cNvPr>
          <p:cNvGrpSpPr/>
          <p:nvPr/>
        </p:nvGrpSpPr>
        <p:grpSpPr>
          <a:xfrm>
            <a:off x="8879761" y="3556107"/>
            <a:ext cx="2669216" cy="528069"/>
            <a:chOff x="1188386" y="1218246"/>
            <a:chExt cx="1822679" cy="360593"/>
          </a:xfrm>
        </p:grpSpPr>
        <p:sp>
          <p:nvSpPr>
            <p:cNvPr id="99" name="Freeform 98">
              <a:extLst>
                <a:ext uri="{FF2B5EF4-FFF2-40B4-BE49-F238E27FC236}">
                  <a16:creationId xmlns:a16="http://schemas.microsoft.com/office/drawing/2014/main" id="{AAE135EA-3A85-884D-AFF6-EE7F79F17892}"/>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rgbClr val="FEFFFF"/>
            </a:solidFill>
            <a:ln w="9525" cap="rnd" cmpd="sng" algn="ctr">
              <a:solidFill>
                <a:srgbClr val="EAEAEA">
                  <a:lumMod val="75000"/>
                </a:srgbClr>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300" b="1" i="0" u="none" strike="noStrike" kern="0" cap="none" spc="0" normalizeH="0" baseline="0" noProof="0" dirty="0">
                  <a:ln>
                    <a:noFill/>
                  </a:ln>
                  <a:solidFill>
                    <a:srgbClr val="10479B"/>
                  </a:solidFill>
                  <a:effectLst/>
                  <a:uLnTx/>
                  <a:uFillTx/>
                  <a:latin typeface="Optima" panose="02000503060000020004" pitchFamily="2" charset="0"/>
                  <a:ea typeface="+mn-ea"/>
                  <a:cs typeface="Arial" charset="0"/>
                </a:rPr>
                <a:t>Governance</a:t>
              </a:r>
            </a:p>
          </p:txBody>
        </p:sp>
        <p:grpSp>
          <p:nvGrpSpPr>
            <p:cNvPr id="100" name="Group 99">
              <a:extLst>
                <a:ext uri="{FF2B5EF4-FFF2-40B4-BE49-F238E27FC236}">
                  <a16:creationId xmlns:a16="http://schemas.microsoft.com/office/drawing/2014/main" id="{71ADF924-E443-D14E-8D68-DC990056B0EF}"/>
                </a:ext>
              </a:extLst>
            </p:cNvPr>
            <p:cNvGrpSpPr/>
            <p:nvPr/>
          </p:nvGrpSpPr>
          <p:grpSpPr>
            <a:xfrm>
              <a:off x="1188386" y="1218246"/>
              <a:ext cx="360593" cy="360593"/>
              <a:chOff x="1523394" y="1379788"/>
              <a:chExt cx="360593" cy="360593"/>
            </a:xfrm>
          </p:grpSpPr>
          <p:sp>
            <p:nvSpPr>
              <p:cNvPr id="101" name="Oval 100">
                <a:extLst>
                  <a:ext uri="{FF2B5EF4-FFF2-40B4-BE49-F238E27FC236}">
                    <a16:creationId xmlns:a16="http://schemas.microsoft.com/office/drawing/2014/main" id="{D336B82E-3910-2748-AFEF-9106630B2D8A}"/>
                  </a:ext>
                </a:extLst>
              </p:cNvPr>
              <p:cNvSpPr/>
              <p:nvPr/>
            </p:nvSpPr>
            <p:spPr>
              <a:xfrm>
                <a:off x="1523394" y="1379788"/>
                <a:ext cx="360593" cy="360593"/>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endParaRPr>
              </a:p>
            </p:txBody>
          </p:sp>
          <p:sp>
            <p:nvSpPr>
              <p:cNvPr id="102" name="TextBox 101">
                <a:extLst>
                  <a:ext uri="{FF2B5EF4-FFF2-40B4-BE49-F238E27FC236}">
                    <a16:creationId xmlns:a16="http://schemas.microsoft.com/office/drawing/2014/main" id="{2E6922B4-1DAC-1C46-976D-75E3F7F3F89C}"/>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rPr>
                  <a:t>2</a:t>
                </a:r>
              </a:p>
            </p:txBody>
          </p:sp>
        </p:grpSp>
      </p:grpSp>
      <p:sp>
        <p:nvSpPr>
          <p:cNvPr id="103" name="TextBox 102">
            <a:extLst>
              <a:ext uri="{FF2B5EF4-FFF2-40B4-BE49-F238E27FC236}">
                <a16:creationId xmlns:a16="http://schemas.microsoft.com/office/drawing/2014/main" id="{8D350370-58C9-2948-AF7D-97427C9C6144}"/>
              </a:ext>
            </a:extLst>
          </p:cNvPr>
          <p:cNvSpPr txBox="1"/>
          <p:nvPr/>
        </p:nvSpPr>
        <p:spPr>
          <a:xfrm>
            <a:off x="8840425" y="4234043"/>
            <a:ext cx="3499856" cy="1631216"/>
          </a:xfrm>
          <a:prstGeom prst="rect">
            <a:avLst/>
          </a:prstGeom>
          <a:noFill/>
        </p:spPr>
        <p:txBody>
          <a:bodyPr wrap="square" rtlCol="0">
            <a:spAutoFit/>
          </a:bodyPr>
          <a:lstStyle/>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Transform the processes to adapt the systematic data flow</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Assess, Monitor &amp; Improve the Data quality</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Establish centralized teams with strategic objectives for various process</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3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Enforce the governance principles across the organization</a:t>
            </a:r>
          </a:p>
        </p:txBody>
      </p:sp>
      <p:sp>
        <p:nvSpPr>
          <p:cNvPr id="45" name="Slide Number Placeholder 5">
            <a:extLst>
              <a:ext uri="{FF2B5EF4-FFF2-40B4-BE49-F238E27FC236}">
                <a16:creationId xmlns:a16="http://schemas.microsoft.com/office/drawing/2014/main" id="{B6E56C1C-5578-4B8D-A52C-816CE1AB69E5}"/>
              </a:ext>
            </a:extLst>
          </p:cNvPr>
          <p:cNvSpPr>
            <a:spLocks noGrp="1"/>
          </p:cNvSpPr>
          <p:nvPr>
            <p:ph type="sldNum" sz="quarter" idx="12"/>
          </p:nvPr>
        </p:nvSpPr>
        <p:spPr>
          <a:xfrm>
            <a:off x="11762509" y="6622089"/>
            <a:ext cx="424691" cy="226715"/>
          </a:xfrm>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a:ln>
                  <a:noFill/>
                </a:ln>
                <a:solidFill>
                  <a:srgbClr val="FFFFFF"/>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10</a:t>
            </a:fld>
            <a:endParaRPr kumimoji="0" lang="en-ZA"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Date Placeholder 3">
            <a:extLst>
              <a:ext uri="{FF2B5EF4-FFF2-40B4-BE49-F238E27FC236}">
                <a16:creationId xmlns:a16="http://schemas.microsoft.com/office/drawing/2014/main" id="{10020BDF-CD88-A31D-FBE1-E4A7AF699AEB}"/>
              </a:ext>
            </a:extLst>
          </p:cNvPr>
          <p:cNvSpPr txBox="1">
            <a:spLocks/>
          </p:cNvSpPr>
          <p:nvPr/>
        </p:nvSpPr>
        <p:spPr>
          <a:xfrm>
            <a:off x="177800" y="65792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rgbClr val="2D63AF"/>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t>© PiLog Group</a:t>
            </a:r>
          </a:p>
        </p:txBody>
      </p:sp>
      <p:sp>
        <p:nvSpPr>
          <p:cNvPr id="3" name="Footer Placeholder 4">
            <a:extLst>
              <a:ext uri="{FF2B5EF4-FFF2-40B4-BE49-F238E27FC236}">
                <a16:creationId xmlns:a16="http://schemas.microsoft.com/office/drawing/2014/main" id="{A11C7607-BC17-7934-0383-7287AE4B805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charset="0"/>
                <a:ea typeface="+mn-ea"/>
                <a:cs typeface="Arial" panose="020B0604020202020204" pitchFamily="34" charset="0"/>
              </a:rPr>
              <a:t>www.piloggroup.com</a:t>
            </a:r>
          </a:p>
        </p:txBody>
      </p:sp>
      <p:sp>
        <p:nvSpPr>
          <p:cNvPr id="5" name="Footer Placeholder 4">
            <a:extLst>
              <a:ext uri="{FF2B5EF4-FFF2-40B4-BE49-F238E27FC236}">
                <a16:creationId xmlns:a16="http://schemas.microsoft.com/office/drawing/2014/main" id="{5E8803C5-64DD-7690-AE26-D69312A88C51}"/>
              </a:ext>
            </a:extLst>
          </p:cNvPr>
          <p:cNvSpPr txBox="1"/>
          <p:nvPr/>
        </p:nvSpPr>
        <p:spPr bwMode="gray">
          <a:xfrm>
            <a:off x="9085312"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08739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2000"/>
                                        <p:tgtEl>
                                          <p:spTgt spid="80"/>
                                        </p:tgtEl>
                                      </p:cBhvr>
                                    </p:animEffect>
                                  </p:childTnLst>
                                </p:cTn>
                              </p:par>
                              <p:par>
                                <p:cTn id="8" presetID="12" presetClass="entr" presetSubtype="4"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 calcmode="lin" valueType="num">
                                      <p:cBhvr additive="base">
                                        <p:cTn id="10" dur="1000"/>
                                        <p:tgtEl>
                                          <p:spTgt spid="88"/>
                                        </p:tgtEl>
                                        <p:attrNameLst>
                                          <p:attrName>ppt_y</p:attrName>
                                        </p:attrNameLst>
                                      </p:cBhvr>
                                      <p:tavLst>
                                        <p:tav tm="0">
                                          <p:val>
                                            <p:strVal val="#ppt_y+#ppt_h*1.125000"/>
                                          </p:val>
                                        </p:tav>
                                        <p:tav tm="100000">
                                          <p:val>
                                            <p:strVal val="#ppt_y"/>
                                          </p:val>
                                        </p:tav>
                                      </p:tavLst>
                                    </p:anim>
                                    <p:animEffect transition="in" filter="wipe(up)">
                                      <p:cBhvr>
                                        <p:cTn id="11" dur="1000"/>
                                        <p:tgtEl>
                                          <p:spTgt spid="88"/>
                                        </p:tgtEl>
                                      </p:cBhvr>
                                    </p:animEffect>
                                  </p:childTnLst>
                                </p:cTn>
                              </p:par>
                              <p:par>
                                <p:cTn id="12" presetID="12" presetClass="entr" presetSubtype="4"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 calcmode="lin" valueType="num">
                                      <p:cBhvr additive="base">
                                        <p:cTn id="14" dur="1000"/>
                                        <p:tgtEl>
                                          <p:spTgt spid="83"/>
                                        </p:tgtEl>
                                        <p:attrNameLst>
                                          <p:attrName>ppt_y</p:attrName>
                                        </p:attrNameLst>
                                      </p:cBhvr>
                                      <p:tavLst>
                                        <p:tav tm="0">
                                          <p:val>
                                            <p:strVal val="#ppt_y+#ppt_h*1.125000"/>
                                          </p:val>
                                        </p:tav>
                                        <p:tav tm="100000">
                                          <p:val>
                                            <p:strVal val="#ppt_y"/>
                                          </p:val>
                                        </p:tav>
                                      </p:tavLst>
                                    </p:anim>
                                    <p:animEffect transition="in" filter="wipe(up)">
                                      <p:cBhvr>
                                        <p:cTn id="15" dur="1000"/>
                                        <p:tgtEl>
                                          <p:spTgt spid="83"/>
                                        </p:tgtEl>
                                      </p:cBhvr>
                                    </p:animEffect>
                                  </p:childTnLst>
                                </p:cTn>
                              </p:par>
                              <p:par>
                                <p:cTn id="16" presetID="12" presetClass="entr" presetSubtype="8" fill="hold" grpId="0" nodeType="withEffect">
                                  <p:stCondLst>
                                    <p:cond delay="1000"/>
                                  </p:stCondLst>
                                  <p:childTnLst>
                                    <p:set>
                                      <p:cBhvr>
                                        <p:cTn id="17" dur="1" fill="hold">
                                          <p:stCondLst>
                                            <p:cond delay="0"/>
                                          </p:stCondLst>
                                        </p:cTn>
                                        <p:tgtEl>
                                          <p:spTgt spid="89"/>
                                        </p:tgtEl>
                                        <p:attrNameLst>
                                          <p:attrName>style.visibility</p:attrName>
                                        </p:attrNameLst>
                                      </p:cBhvr>
                                      <p:to>
                                        <p:strVal val="visible"/>
                                      </p:to>
                                    </p:set>
                                    <p:anim calcmode="lin" valueType="num">
                                      <p:cBhvr additive="base">
                                        <p:cTn id="18" dur="1000"/>
                                        <p:tgtEl>
                                          <p:spTgt spid="89"/>
                                        </p:tgtEl>
                                        <p:attrNameLst>
                                          <p:attrName>ppt_x</p:attrName>
                                        </p:attrNameLst>
                                      </p:cBhvr>
                                      <p:tavLst>
                                        <p:tav tm="0">
                                          <p:val>
                                            <p:strVal val="#ppt_x-#ppt_w*1.125000"/>
                                          </p:val>
                                        </p:tav>
                                        <p:tav tm="100000">
                                          <p:val>
                                            <p:strVal val="#ppt_x"/>
                                          </p:val>
                                        </p:tav>
                                      </p:tavLst>
                                    </p:anim>
                                    <p:animEffect transition="in" filter="wipe(right)">
                                      <p:cBhvr>
                                        <p:cTn id="19" dur="1000"/>
                                        <p:tgtEl>
                                          <p:spTgt spid="8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000"/>
                                        <p:tgtEl>
                                          <p:spTgt spid="73"/>
                                        </p:tgtEl>
                                      </p:cBhvr>
                                    </p:animEffect>
                                  </p:childTnLst>
                                </p:cTn>
                              </p:par>
                              <p:par>
                                <p:cTn id="24" presetID="0" presetClass="path" presetSubtype="0" accel="50000" decel="50000" fill="hold" nodeType="withEffect">
                                  <p:stCondLst>
                                    <p:cond delay="0"/>
                                  </p:stCondLst>
                                  <p:childTnLst>
                                    <p:animMotion origin="layout" path="M -0.08685 0.0875 L -1.66667E-6 2.96296E-6 " pathEditMode="relative" rAng="0" ptsTypes="AA">
                                      <p:cBhvr>
                                        <p:cTn id="25" dur="2000" fill="hold"/>
                                        <p:tgtEl>
                                          <p:spTgt spid="73"/>
                                        </p:tgtEl>
                                        <p:attrNameLst>
                                          <p:attrName>ppt_x</p:attrName>
                                          <p:attrName>ppt_y</p:attrName>
                                        </p:attrNameLst>
                                      </p:cBhvr>
                                      <p:rCtr x="4336" y="-4375"/>
                                    </p:animMotion>
                                  </p:childTnLst>
                                </p:cTn>
                              </p:par>
                              <p:par>
                                <p:cTn id="26" presetID="12" presetClass="entr" presetSubtype="8"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 calcmode="lin" valueType="num">
                                      <p:cBhvr additive="base">
                                        <p:cTn id="28" dur="1000"/>
                                        <p:tgtEl>
                                          <p:spTgt spid="90"/>
                                        </p:tgtEl>
                                        <p:attrNameLst>
                                          <p:attrName>ppt_x</p:attrName>
                                        </p:attrNameLst>
                                      </p:cBhvr>
                                      <p:tavLst>
                                        <p:tav tm="0">
                                          <p:val>
                                            <p:strVal val="#ppt_x-#ppt_w*1.125000"/>
                                          </p:val>
                                        </p:tav>
                                        <p:tav tm="100000">
                                          <p:val>
                                            <p:strVal val="#ppt_x"/>
                                          </p:val>
                                        </p:tav>
                                      </p:tavLst>
                                    </p:anim>
                                    <p:animEffect transition="in" filter="wipe(right)">
                                      <p:cBhvr>
                                        <p:cTn id="29" dur="1000"/>
                                        <p:tgtEl>
                                          <p:spTgt spid="90"/>
                                        </p:tgtEl>
                                      </p:cBhvr>
                                    </p:animEffect>
                                  </p:childTnLst>
                                </p:cTn>
                              </p:par>
                              <p:par>
                                <p:cTn id="30" presetID="12" presetClass="entr" presetSubtype="8" fill="hold" nodeType="withEffect">
                                  <p:stCondLst>
                                    <p:cond delay="0"/>
                                  </p:stCondLst>
                                  <p:childTnLst>
                                    <p:set>
                                      <p:cBhvr>
                                        <p:cTn id="31" dur="1" fill="hold">
                                          <p:stCondLst>
                                            <p:cond delay="0"/>
                                          </p:stCondLst>
                                        </p:cTn>
                                        <p:tgtEl>
                                          <p:spTgt spid="98"/>
                                        </p:tgtEl>
                                        <p:attrNameLst>
                                          <p:attrName>style.visibility</p:attrName>
                                        </p:attrNameLst>
                                      </p:cBhvr>
                                      <p:to>
                                        <p:strVal val="visible"/>
                                      </p:to>
                                    </p:set>
                                    <p:anim calcmode="lin" valueType="num">
                                      <p:cBhvr additive="base">
                                        <p:cTn id="32" dur="1000"/>
                                        <p:tgtEl>
                                          <p:spTgt spid="98"/>
                                        </p:tgtEl>
                                        <p:attrNameLst>
                                          <p:attrName>ppt_x</p:attrName>
                                        </p:attrNameLst>
                                      </p:cBhvr>
                                      <p:tavLst>
                                        <p:tav tm="0">
                                          <p:val>
                                            <p:strVal val="#ppt_x-#ppt_w*1.125000"/>
                                          </p:val>
                                        </p:tav>
                                        <p:tav tm="100000">
                                          <p:val>
                                            <p:strVal val="#ppt_x"/>
                                          </p:val>
                                        </p:tav>
                                      </p:tavLst>
                                    </p:anim>
                                    <p:animEffect transition="in" filter="wipe(right)">
                                      <p:cBhvr>
                                        <p:cTn id="33" dur="1000"/>
                                        <p:tgtEl>
                                          <p:spTgt spid="98"/>
                                        </p:tgtEl>
                                      </p:cBhvr>
                                    </p:animEffect>
                                  </p:childTnLst>
                                </p:cTn>
                              </p:par>
                              <p:par>
                                <p:cTn id="34" presetID="12" presetClass="entr" presetSubtype="8" fill="hold" grpId="0" nodeType="withEffect">
                                  <p:stCondLst>
                                    <p:cond delay="1000"/>
                                  </p:stCondLst>
                                  <p:childTnLst>
                                    <p:set>
                                      <p:cBhvr>
                                        <p:cTn id="35" dur="1" fill="hold">
                                          <p:stCondLst>
                                            <p:cond delay="0"/>
                                          </p:stCondLst>
                                        </p:cTn>
                                        <p:tgtEl>
                                          <p:spTgt spid="103"/>
                                        </p:tgtEl>
                                        <p:attrNameLst>
                                          <p:attrName>style.visibility</p:attrName>
                                        </p:attrNameLst>
                                      </p:cBhvr>
                                      <p:to>
                                        <p:strVal val="visible"/>
                                      </p:to>
                                    </p:set>
                                    <p:anim calcmode="lin" valueType="num">
                                      <p:cBhvr additive="base">
                                        <p:cTn id="36" dur="1000"/>
                                        <p:tgtEl>
                                          <p:spTgt spid="103"/>
                                        </p:tgtEl>
                                        <p:attrNameLst>
                                          <p:attrName>ppt_x</p:attrName>
                                        </p:attrNameLst>
                                      </p:cBhvr>
                                      <p:tavLst>
                                        <p:tav tm="0">
                                          <p:val>
                                            <p:strVal val="#ppt_x-#ppt_w*1.125000"/>
                                          </p:val>
                                        </p:tav>
                                        <p:tav tm="100000">
                                          <p:val>
                                            <p:strVal val="#ppt_x"/>
                                          </p:val>
                                        </p:tav>
                                      </p:tavLst>
                                    </p:anim>
                                    <p:animEffect transition="in" filter="wipe(right)">
                                      <p:cBhvr>
                                        <p:cTn id="37" dur="1000"/>
                                        <p:tgtEl>
                                          <p:spTgt spid="103"/>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2000"/>
                                        <p:tgtEl>
                                          <p:spTgt spid="60"/>
                                        </p:tgtEl>
                                      </p:cBhvr>
                                    </p:animEffect>
                                  </p:childTnLst>
                                </p:cTn>
                              </p:par>
                              <p:par>
                                <p:cTn id="42" presetID="0" presetClass="path" presetSubtype="0" accel="50000" decel="50000" fill="hold" nodeType="withEffect">
                                  <p:stCondLst>
                                    <p:cond delay="0"/>
                                  </p:stCondLst>
                                  <p:childTnLst>
                                    <p:animMotion origin="layout" path="M -0.08386 0.08565 L 4.16667E-6 2.59259E-6 " pathEditMode="relative" rAng="0" ptsTypes="AA">
                                      <p:cBhvr>
                                        <p:cTn id="43" dur="2000" fill="hold"/>
                                        <p:tgtEl>
                                          <p:spTgt spid="60"/>
                                        </p:tgtEl>
                                        <p:attrNameLst>
                                          <p:attrName>ppt_x</p:attrName>
                                          <p:attrName>ppt_y</p:attrName>
                                        </p:attrNameLst>
                                      </p:cBhvr>
                                      <p:rCtr x="4193" y="-4282"/>
                                    </p:animMotion>
                                  </p:childTnLst>
                                </p:cTn>
                              </p:par>
                              <p:par>
                                <p:cTn id="44" presetID="12" presetClass="entr" presetSubtype="8" fill="hold" nodeType="withEffect">
                                  <p:stCondLst>
                                    <p:cond delay="0"/>
                                  </p:stCondLst>
                                  <p:childTnLst>
                                    <p:set>
                                      <p:cBhvr>
                                        <p:cTn id="45" dur="1" fill="hold">
                                          <p:stCondLst>
                                            <p:cond delay="0"/>
                                          </p:stCondLst>
                                        </p:cTn>
                                        <p:tgtEl>
                                          <p:spTgt spid="97"/>
                                        </p:tgtEl>
                                        <p:attrNameLst>
                                          <p:attrName>style.visibility</p:attrName>
                                        </p:attrNameLst>
                                      </p:cBhvr>
                                      <p:to>
                                        <p:strVal val="visible"/>
                                      </p:to>
                                    </p:set>
                                    <p:anim calcmode="lin" valueType="num">
                                      <p:cBhvr additive="base">
                                        <p:cTn id="46" dur="1000"/>
                                        <p:tgtEl>
                                          <p:spTgt spid="97"/>
                                        </p:tgtEl>
                                        <p:attrNameLst>
                                          <p:attrName>ppt_x</p:attrName>
                                        </p:attrNameLst>
                                      </p:cBhvr>
                                      <p:tavLst>
                                        <p:tav tm="0">
                                          <p:val>
                                            <p:strVal val="#ppt_x-#ppt_w*1.125000"/>
                                          </p:val>
                                        </p:tav>
                                        <p:tav tm="100000">
                                          <p:val>
                                            <p:strVal val="#ppt_x"/>
                                          </p:val>
                                        </p:tav>
                                      </p:tavLst>
                                    </p:anim>
                                    <p:animEffect transition="in" filter="wipe(right)">
                                      <p:cBhvr>
                                        <p:cTn id="47" dur="1000"/>
                                        <p:tgtEl>
                                          <p:spTgt spid="97"/>
                                        </p:tgtEl>
                                      </p:cBhvr>
                                    </p:animEffect>
                                  </p:childTnLst>
                                </p:cTn>
                              </p:par>
                              <p:par>
                                <p:cTn id="48" presetID="1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 calcmode="lin" valueType="num">
                                      <p:cBhvr additive="base">
                                        <p:cTn id="50" dur="1000"/>
                                        <p:tgtEl>
                                          <p:spTgt spid="91"/>
                                        </p:tgtEl>
                                        <p:attrNameLst>
                                          <p:attrName>ppt_x</p:attrName>
                                        </p:attrNameLst>
                                      </p:cBhvr>
                                      <p:tavLst>
                                        <p:tav tm="0">
                                          <p:val>
                                            <p:strVal val="#ppt_x-#ppt_w*1.125000"/>
                                          </p:val>
                                        </p:tav>
                                        <p:tav tm="100000">
                                          <p:val>
                                            <p:strVal val="#ppt_x"/>
                                          </p:val>
                                        </p:tav>
                                      </p:tavLst>
                                    </p:anim>
                                    <p:animEffect transition="in" filter="wipe(right)">
                                      <p:cBhvr>
                                        <p:cTn id="51" dur="1000"/>
                                        <p:tgtEl>
                                          <p:spTgt spid="91"/>
                                        </p:tgtEl>
                                      </p:cBhvr>
                                    </p:animEffect>
                                  </p:childTnLst>
                                </p:cTn>
                              </p:par>
                              <p:par>
                                <p:cTn id="52" presetID="12" presetClass="entr" presetSubtype="8" fill="hold" grpId="0" nodeType="withEffect">
                                  <p:stCondLst>
                                    <p:cond delay="1000"/>
                                  </p:stCondLst>
                                  <p:childTnLst>
                                    <p:set>
                                      <p:cBhvr>
                                        <p:cTn id="53" dur="1" fill="hold">
                                          <p:stCondLst>
                                            <p:cond delay="0"/>
                                          </p:stCondLst>
                                        </p:cTn>
                                        <p:tgtEl>
                                          <p:spTgt spid="96"/>
                                        </p:tgtEl>
                                        <p:attrNameLst>
                                          <p:attrName>style.visibility</p:attrName>
                                        </p:attrNameLst>
                                      </p:cBhvr>
                                      <p:to>
                                        <p:strVal val="visible"/>
                                      </p:to>
                                    </p:set>
                                    <p:anim calcmode="lin" valueType="num">
                                      <p:cBhvr additive="base">
                                        <p:cTn id="54" dur="1000"/>
                                        <p:tgtEl>
                                          <p:spTgt spid="96"/>
                                        </p:tgtEl>
                                        <p:attrNameLst>
                                          <p:attrName>ppt_x</p:attrName>
                                        </p:attrNameLst>
                                      </p:cBhvr>
                                      <p:tavLst>
                                        <p:tav tm="0">
                                          <p:val>
                                            <p:strVal val="#ppt_x-#ppt_w*1.125000"/>
                                          </p:val>
                                        </p:tav>
                                        <p:tav tm="100000">
                                          <p:val>
                                            <p:strVal val="#ppt_x"/>
                                          </p:val>
                                        </p:tav>
                                      </p:tavLst>
                                    </p:anim>
                                    <p:animEffect transition="in" filter="wipe(right)">
                                      <p:cBhvr>
                                        <p:cTn id="55"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6" grpId="0"/>
      <p:bldP spid="10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8496-32EF-4145-9AF5-517788E55274}"/>
              </a:ext>
            </a:extLst>
          </p:cNvPr>
          <p:cNvSpPr>
            <a:spLocks noGrp="1"/>
          </p:cNvSpPr>
          <p:nvPr>
            <p:ph type="title"/>
          </p:nvPr>
        </p:nvSpPr>
        <p:spPr>
          <a:xfrm>
            <a:off x="177800" y="1709738"/>
            <a:ext cx="11819890" cy="2852737"/>
          </a:xfrm>
        </p:spPr>
        <p:txBody>
          <a:bodyPr/>
          <a:lstStyle/>
          <a:p>
            <a:r>
              <a:rPr lang="en-US" sz="2800" b="1" dirty="0"/>
              <a:t>Solution Architecture &amp; Overview of Material Data Cleansing &amp; Governance</a:t>
            </a:r>
            <a:br>
              <a:rPr lang="en-US" sz="3200" b="1" dirty="0"/>
            </a:br>
            <a:br>
              <a:rPr lang="en-US" b="1" dirty="0"/>
            </a:br>
            <a:endParaRPr lang="en-IN" dirty="0"/>
          </a:p>
        </p:txBody>
      </p:sp>
      <p:sp>
        <p:nvSpPr>
          <p:cNvPr id="4" name="Date Placeholder 3">
            <a:extLst>
              <a:ext uri="{FF2B5EF4-FFF2-40B4-BE49-F238E27FC236}">
                <a16:creationId xmlns:a16="http://schemas.microsoft.com/office/drawing/2014/main" id="{96FE7E14-7868-4C4F-9565-81CBF96F0B63}"/>
              </a:ext>
            </a:extLst>
          </p:cNvPr>
          <p:cNvSpPr>
            <a:spLocks noGrp="1"/>
          </p:cNvSpPr>
          <p:nvPr>
            <p:ph type="dt" sz="half" idx="10"/>
          </p:nvPr>
        </p:nvSpPr>
        <p:spPr/>
        <p:txBody>
          <a:bodyPr/>
          <a:lstStyle/>
          <a:p>
            <a:r>
              <a:rPr lang="en-US"/>
              <a:t>© PiLog Group</a:t>
            </a:r>
          </a:p>
        </p:txBody>
      </p:sp>
      <p:sp>
        <p:nvSpPr>
          <p:cNvPr id="6" name="Slide Number Placeholder 5">
            <a:extLst>
              <a:ext uri="{FF2B5EF4-FFF2-40B4-BE49-F238E27FC236}">
                <a16:creationId xmlns:a16="http://schemas.microsoft.com/office/drawing/2014/main" id="{506CCAD1-4D4B-4696-9DF8-DE09810D79FF}"/>
              </a:ext>
            </a:extLst>
          </p:cNvPr>
          <p:cNvSpPr>
            <a:spLocks noGrp="1"/>
          </p:cNvSpPr>
          <p:nvPr>
            <p:ph type="sldNum" sz="quarter" idx="12"/>
          </p:nvPr>
        </p:nvSpPr>
        <p:spPr/>
        <p:txBody>
          <a:bodyPr/>
          <a:lstStyle/>
          <a:p>
            <a:fld id="{9B618960-8005-486C-9A75-10CB2AAC16F9}" type="slidenum">
              <a:rPr lang="en-US" smtClean="0"/>
              <a:t>11</a:t>
            </a:fld>
            <a:endParaRPr lang="en-US"/>
          </a:p>
        </p:txBody>
      </p:sp>
      <p:sp>
        <p:nvSpPr>
          <p:cNvPr id="8" name="Footer Placeholder 4">
            <a:extLst>
              <a:ext uri="{FF2B5EF4-FFF2-40B4-BE49-F238E27FC236}">
                <a16:creationId xmlns:a16="http://schemas.microsoft.com/office/drawing/2014/main" id="{A857026D-9C6E-4D17-B4FE-7361934BA8A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9" name="Footer Placeholder 4">
            <a:extLst>
              <a:ext uri="{FF2B5EF4-FFF2-40B4-BE49-F238E27FC236}">
                <a16:creationId xmlns:a16="http://schemas.microsoft.com/office/drawing/2014/main" id="{208D6500-7AE9-AB33-56A2-728B2857147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383450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F638D-EE5F-472E-F852-0C575733BA0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1A6F6A8-8ECA-A69E-313A-785DBEBC55D8}"/>
              </a:ext>
            </a:extLst>
          </p:cNvPr>
          <p:cNvSpPr txBox="1">
            <a:spLocks/>
          </p:cNvSpPr>
          <p:nvPr/>
        </p:nvSpPr>
        <p:spPr bwMode="auto">
          <a:xfrm>
            <a:off x="37378" y="-3819"/>
            <a:ext cx="11102605" cy="757238"/>
          </a:xfrm>
          <a:prstGeom prst="rect">
            <a:avLst/>
          </a:prstGeom>
        </p:spPr>
        <p:txBody>
          <a:bodyPr vert="horz" lIns="91440" tIns="45720" rIns="91440" bIns="45720" rtlCol="0" anchor="ctr">
            <a:normAutofit/>
          </a:bodyPr>
          <a:lstStyle>
            <a:lvl1pPr>
              <a:lnSpc>
                <a:spcPct val="90000"/>
              </a:lnSpc>
              <a:spcBef>
                <a:spcPct val="0"/>
              </a:spcBef>
              <a:buNone/>
              <a:defRPr sz="2300" b="1">
                <a:solidFill>
                  <a:srgbClr val="10479B"/>
                </a:solidFill>
                <a:latin typeface="Optima" panose="02000503060000020004"/>
                <a:cs typeface="Arial" panose="020B0604020202020204" pitchFamily="34" charset="0"/>
              </a:defRPr>
            </a:lvl1pPr>
          </a:lstStyle>
          <a:p>
            <a:r>
              <a:rPr lang="en-US" altLang="en-US" dirty="0"/>
              <a:t>Solution Architecture</a:t>
            </a:r>
          </a:p>
        </p:txBody>
      </p:sp>
      <p:cxnSp>
        <p:nvCxnSpPr>
          <p:cNvPr id="21" name="Straight Connector 20">
            <a:extLst>
              <a:ext uri="{FF2B5EF4-FFF2-40B4-BE49-F238E27FC236}">
                <a16:creationId xmlns:a16="http://schemas.microsoft.com/office/drawing/2014/main" id="{A57D8BC9-6D91-7527-0C29-65CDBD85213C}"/>
              </a:ext>
            </a:extLst>
          </p:cNvPr>
          <p:cNvCxnSpPr/>
          <p:nvPr/>
        </p:nvCxnSpPr>
        <p:spPr>
          <a:xfrm>
            <a:off x="1343023" y="1226559"/>
            <a:ext cx="0" cy="5017079"/>
          </a:xfrm>
          <a:prstGeom prst="line">
            <a:avLst/>
          </a:prstGeom>
          <a:ln/>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61BBC46D-6FCB-E05F-AD9F-7568D669A419}"/>
              </a:ext>
            </a:extLst>
          </p:cNvPr>
          <p:cNvSpPr/>
          <p:nvPr/>
        </p:nvSpPr>
        <p:spPr>
          <a:xfrm>
            <a:off x="1871663" y="2104122"/>
            <a:ext cx="6843713" cy="29794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algn="ctr"/>
            <a:endParaRPr lang="en-GB" sz="1000" dirty="0">
              <a:solidFill>
                <a:schemeClr val="tx1"/>
              </a:solidFill>
              <a:latin typeface="Arial"/>
              <a:cs typeface="Arial"/>
            </a:endParaRPr>
          </a:p>
        </p:txBody>
      </p:sp>
      <p:grpSp>
        <p:nvGrpSpPr>
          <p:cNvPr id="93" name="Group 92">
            <a:extLst>
              <a:ext uri="{FF2B5EF4-FFF2-40B4-BE49-F238E27FC236}">
                <a16:creationId xmlns:a16="http://schemas.microsoft.com/office/drawing/2014/main" id="{68E422E7-D945-E5A5-9AAA-7399AB829D58}"/>
              </a:ext>
            </a:extLst>
          </p:cNvPr>
          <p:cNvGrpSpPr/>
          <p:nvPr/>
        </p:nvGrpSpPr>
        <p:grpSpPr>
          <a:xfrm>
            <a:off x="1970048" y="3812109"/>
            <a:ext cx="6631027" cy="1108749"/>
            <a:chOff x="1970048" y="3812109"/>
            <a:chExt cx="6631027" cy="1108749"/>
          </a:xfrm>
        </p:grpSpPr>
        <p:sp>
          <p:nvSpPr>
            <p:cNvPr id="23" name="Rounded Rectangle 22">
              <a:extLst>
                <a:ext uri="{FF2B5EF4-FFF2-40B4-BE49-F238E27FC236}">
                  <a16:creationId xmlns:a16="http://schemas.microsoft.com/office/drawing/2014/main" id="{6D17AD9B-96F8-ADEE-0F1D-666FD17866EE}"/>
                </a:ext>
              </a:extLst>
            </p:cNvPr>
            <p:cNvSpPr/>
            <p:nvPr/>
          </p:nvSpPr>
          <p:spPr>
            <a:xfrm>
              <a:off x="1970048" y="3851865"/>
              <a:ext cx="6631027" cy="1068993"/>
            </a:xfrm>
            <a:prstGeom prst="roundRect">
              <a:avLst/>
            </a:prstGeom>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algn="ctr"/>
              <a:endParaRPr lang="en-GB" sz="1200" dirty="0">
                <a:solidFill>
                  <a:schemeClr val="tx1"/>
                </a:solidFill>
                <a:latin typeface="Arial"/>
                <a:cs typeface="Arial"/>
              </a:endParaRPr>
            </a:p>
          </p:txBody>
        </p:sp>
        <p:sp>
          <p:nvSpPr>
            <p:cNvPr id="24" name="TextBox 23">
              <a:extLst>
                <a:ext uri="{FF2B5EF4-FFF2-40B4-BE49-F238E27FC236}">
                  <a16:creationId xmlns:a16="http://schemas.microsoft.com/office/drawing/2014/main" id="{2E482443-374B-D994-AA67-A9676F6D149C}"/>
                </a:ext>
              </a:extLst>
            </p:cNvPr>
            <p:cNvSpPr txBox="1"/>
            <p:nvPr/>
          </p:nvSpPr>
          <p:spPr>
            <a:xfrm>
              <a:off x="2082401" y="3812109"/>
              <a:ext cx="6461522" cy="507831"/>
            </a:xfrm>
            <a:prstGeom prst="rect">
              <a:avLst/>
            </a:prstGeom>
            <a:noFill/>
          </p:spPr>
          <p:txBody>
            <a:bodyPr wrap="square" rtlCol="0">
              <a:spAutoFit/>
            </a:bodyPr>
            <a:lstStyle/>
            <a:p>
              <a:pPr algn="ctr"/>
              <a:r>
                <a:rPr lang="en-GB" sz="1300" b="1" dirty="0">
                  <a:latin typeface="Optima" panose="02000503060000020004" pitchFamily="2" charset="0"/>
                </a:rPr>
                <a:t>Master Data Cleansing (DQG)</a:t>
              </a:r>
            </a:p>
            <a:p>
              <a:pPr algn="ctr"/>
              <a:r>
                <a:rPr lang="en-GB" sz="1300" b="1" dirty="0">
                  <a:latin typeface="Optima" panose="02000503060000020004" pitchFamily="2" charset="0"/>
                </a:rPr>
                <a:t>[Harmonization]</a:t>
              </a:r>
            </a:p>
          </p:txBody>
        </p:sp>
        <p:sp>
          <p:nvSpPr>
            <p:cNvPr id="25" name="Rounded Rectangle 24">
              <a:extLst>
                <a:ext uri="{FF2B5EF4-FFF2-40B4-BE49-F238E27FC236}">
                  <a16:creationId xmlns:a16="http://schemas.microsoft.com/office/drawing/2014/main" id="{3CF62D50-DE58-C170-A178-7550825297E6}"/>
                </a:ext>
              </a:extLst>
            </p:cNvPr>
            <p:cNvSpPr/>
            <p:nvPr/>
          </p:nvSpPr>
          <p:spPr>
            <a:xfrm>
              <a:off x="2171699" y="4275037"/>
              <a:ext cx="1181117" cy="583502"/>
            </a:xfrm>
            <a:prstGeom prst="roundRect">
              <a:avLst/>
            </a:prstGeom>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algn="ctr"/>
              <a:r>
                <a:rPr lang="en-GB" sz="1000" b="1" dirty="0">
                  <a:solidFill>
                    <a:schemeClr val="tx1"/>
                  </a:solidFill>
                  <a:latin typeface="Optima" panose="02000503060000020004" pitchFamily="2" charset="0"/>
                  <a:cs typeface="Arial"/>
                </a:rPr>
                <a:t>Data Health Assessment</a:t>
              </a:r>
            </a:p>
          </p:txBody>
        </p:sp>
        <p:sp>
          <p:nvSpPr>
            <p:cNvPr id="26" name="Rounded Rectangle 25">
              <a:extLst>
                <a:ext uri="{FF2B5EF4-FFF2-40B4-BE49-F238E27FC236}">
                  <a16:creationId xmlns:a16="http://schemas.microsoft.com/office/drawing/2014/main" id="{9DABEF2D-5B24-10CF-B6EE-5022C384C71C}"/>
                </a:ext>
              </a:extLst>
            </p:cNvPr>
            <p:cNvSpPr/>
            <p:nvPr/>
          </p:nvSpPr>
          <p:spPr>
            <a:xfrm>
              <a:off x="3434244" y="4275037"/>
              <a:ext cx="1180800" cy="583502"/>
            </a:xfrm>
            <a:prstGeom prst="roundRect">
              <a:avLst/>
            </a:prstGeom>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algn="ctr"/>
              <a:r>
                <a:rPr lang="en-GB" sz="1000" b="1" dirty="0">
                  <a:solidFill>
                    <a:schemeClr val="tx1"/>
                  </a:solidFill>
                  <a:latin typeface="Optima" panose="02000503060000020004" pitchFamily="2" charset="0"/>
                  <a:cs typeface="Arial"/>
                </a:rPr>
                <a:t>Data Cleansing</a:t>
              </a:r>
            </a:p>
          </p:txBody>
        </p:sp>
        <p:sp>
          <p:nvSpPr>
            <p:cNvPr id="27" name="Rounded Rectangle 26">
              <a:extLst>
                <a:ext uri="{FF2B5EF4-FFF2-40B4-BE49-F238E27FC236}">
                  <a16:creationId xmlns:a16="http://schemas.microsoft.com/office/drawing/2014/main" id="{702BDEA3-B5D5-FC1A-443B-2CA84B26E821}"/>
                </a:ext>
              </a:extLst>
            </p:cNvPr>
            <p:cNvSpPr/>
            <p:nvPr/>
          </p:nvSpPr>
          <p:spPr>
            <a:xfrm>
              <a:off x="4696472" y="4275037"/>
              <a:ext cx="1180800" cy="583502"/>
            </a:xfrm>
            <a:prstGeom prst="roundRect">
              <a:avLst/>
            </a:prstGeom>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algn="ctr"/>
              <a:r>
                <a:rPr lang="en-GB" sz="1000" b="1" dirty="0">
                  <a:solidFill>
                    <a:schemeClr val="tx1"/>
                  </a:solidFill>
                  <a:latin typeface="Optima" panose="02000503060000020004" pitchFamily="2" charset="0"/>
                  <a:cs typeface="Arial"/>
                </a:rPr>
                <a:t>Data De-Duplication</a:t>
              </a:r>
            </a:p>
          </p:txBody>
        </p:sp>
        <p:sp>
          <p:nvSpPr>
            <p:cNvPr id="28" name="Rounded Rectangle 27">
              <a:extLst>
                <a:ext uri="{FF2B5EF4-FFF2-40B4-BE49-F238E27FC236}">
                  <a16:creationId xmlns:a16="http://schemas.microsoft.com/office/drawing/2014/main" id="{E1420640-6520-8D9E-6E52-F039B18E85C7}"/>
                </a:ext>
              </a:extLst>
            </p:cNvPr>
            <p:cNvSpPr/>
            <p:nvPr/>
          </p:nvSpPr>
          <p:spPr>
            <a:xfrm>
              <a:off x="5958700" y="4275037"/>
              <a:ext cx="1180800" cy="583502"/>
            </a:xfrm>
            <a:prstGeom prst="roundRect">
              <a:avLst/>
            </a:prstGeom>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algn="ctr"/>
              <a:r>
                <a:rPr lang="en-GB" sz="1000" b="1" dirty="0">
                  <a:solidFill>
                    <a:schemeClr val="tx1"/>
                  </a:solidFill>
                  <a:latin typeface="Optima" panose="02000503060000020004" pitchFamily="2" charset="0"/>
                  <a:cs typeface="Arial"/>
                </a:rPr>
                <a:t>Data Harmonization Workbench</a:t>
              </a:r>
            </a:p>
          </p:txBody>
        </p:sp>
        <p:sp>
          <p:nvSpPr>
            <p:cNvPr id="32" name="Rounded Rectangle 31">
              <a:extLst>
                <a:ext uri="{FF2B5EF4-FFF2-40B4-BE49-F238E27FC236}">
                  <a16:creationId xmlns:a16="http://schemas.microsoft.com/office/drawing/2014/main" id="{9D720C8B-9F18-8ABC-C51A-3ED472DDE8C9}"/>
                </a:ext>
              </a:extLst>
            </p:cNvPr>
            <p:cNvSpPr/>
            <p:nvPr/>
          </p:nvSpPr>
          <p:spPr>
            <a:xfrm>
              <a:off x="7220927" y="4275037"/>
              <a:ext cx="1180800" cy="583502"/>
            </a:xfrm>
            <a:prstGeom prst="roundRect">
              <a:avLst/>
            </a:prstGeom>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lIns="36000" tIns="0" rIns="36000" bIns="0" rtlCol="0" anchor="ctr"/>
            <a:lstStyle/>
            <a:p>
              <a:pPr algn="ctr"/>
              <a:r>
                <a:rPr lang="en-GB" sz="1000" b="1" dirty="0">
                  <a:solidFill>
                    <a:schemeClr val="tx1"/>
                  </a:solidFill>
                  <a:latin typeface="Optima" panose="02000503060000020004" pitchFamily="2" charset="0"/>
                  <a:cs typeface="Arial"/>
                </a:rPr>
                <a:t>Data Upload to Oracle</a:t>
              </a:r>
            </a:p>
          </p:txBody>
        </p:sp>
      </p:grpSp>
      <p:grpSp>
        <p:nvGrpSpPr>
          <p:cNvPr id="3" name="Group 2">
            <a:extLst>
              <a:ext uri="{FF2B5EF4-FFF2-40B4-BE49-F238E27FC236}">
                <a16:creationId xmlns:a16="http://schemas.microsoft.com/office/drawing/2014/main" id="{F7D945D5-1AD4-37BE-BFA0-0B7DCE2270D3}"/>
              </a:ext>
            </a:extLst>
          </p:cNvPr>
          <p:cNvGrpSpPr/>
          <p:nvPr/>
        </p:nvGrpSpPr>
        <p:grpSpPr>
          <a:xfrm>
            <a:off x="2701799" y="3513308"/>
            <a:ext cx="5130143" cy="304720"/>
            <a:chOff x="2701799" y="3958598"/>
            <a:chExt cx="5130143" cy="504000"/>
          </a:xfrm>
        </p:grpSpPr>
        <p:sp>
          <p:nvSpPr>
            <p:cNvPr id="34" name="Up-Down Arrow 33">
              <a:extLst>
                <a:ext uri="{FF2B5EF4-FFF2-40B4-BE49-F238E27FC236}">
                  <a16:creationId xmlns:a16="http://schemas.microsoft.com/office/drawing/2014/main" id="{F9262ED8-6629-B256-B041-0364B1908972}"/>
                </a:ext>
              </a:extLst>
            </p:cNvPr>
            <p:cNvSpPr/>
            <p:nvPr/>
          </p:nvSpPr>
          <p:spPr>
            <a:xfrm>
              <a:off x="270179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42" name="Up-Down Arrow 41">
              <a:extLst>
                <a:ext uri="{FF2B5EF4-FFF2-40B4-BE49-F238E27FC236}">
                  <a16:creationId xmlns:a16="http://schemas.microsoft.com/office/drawing/2014/main" id="{6F0F211B-B102-C376-2ABA-9F828477DC54}"/>
                </a:ext>
              </a:extLst>
            </p:cNvPr>
            <p:cNvSpPr/>
            <p:nvPr/>
          </p:nvSpPr>
          <p:spPr>
            <a:xfrm>
              <a:off x="3698514"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43" name="Up-Down Arrow 42">
              <a:extLst>
                <a:ext uri="{FF2B5EF4-FFF2-40B4-BE49-F238E27FC236}">
                  <a16:creationId xmlns:a16="http://schemas.microsoft.com/office/drawing/2014/main" id="{A1DF0C87-2B6B-16C2-0532-83EE98E39891}"/>
                </a:ext>
              </a:extLst>
            </p:cNvPr>
            <p:cNvSpPr/>
            <p:nvPr/>
          </p:nvSpPr>
          <p:spPr>
            <a:xfrm>
              <a:off x="469522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44" name="Up-Down Arrow 43">
              <a:extLst>
                <a:ext uri="{FF2B5EF4-FFF2-40B4-BE49-F238E27FC236}">
                  <a16:creationId xmlns:a16="http://schemas.microsoft.com/office/drawing/2014/main" id="{A923B794-D550-5D74-0A14-876C95B91FC1}"/>
                </a:ext>
              </a:extLst>
            </p:cNvPr>
            <p:cNvSpPr/>
            <p:nvPr/>
          </p:nvSpPr>
          <p:spPr>
            <a:xfrm>
              <a:off x="5691944"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45" name="Up-Down Arrow 44">
              <a:extLst>
                <a:ext uri="{FF2B5EF4-FFF2-40B4-BE49-F238E27FC236}">
                  <a16:creationId xmlns:a16="http://schemas.microsoft.com/office/drawing/2014/main" id="{9E847F5B-84CF-5643-0115-96E389C3A093}"/>
                </a:ext>
              </a:extLst>
            </p:cNvPr>
            <p:cNvSpPr/>
            <p:nvPr/>
          </p:nvSpPr>
          <p:spPr>
            <a:xfrm>
              <a:off x="668865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46" name="Up-Down Arrow 45">
              <a:extLst>
                <a:ext uri="{FF2B5EF4-FFF2-40B4-BE49-F238E27FC236}">
                  <a16:creationId xmlns:a16="http://schemas.microsoft.com/office/drawing/2014/main" id="{1A0E7F3B-2936-64D0-9407-F793AFCFE0EB}"/>
                </a:ext>
              </a:extLst>
            </p:cNvPr>
            <p:cNvSpPr/>
            <p:nvPr/>
          </p:nvSpPr>
          <p:spPr>
            <a:xfrm>
              <a:off x="7685374"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grpSp>
      <p:grpSp>
        <p:nvGrpSpPr>
          <p:cNvPr id="97" name="Group 96">
            <a:extLst>
              <a:ext uri="{FF2B5EF4-FFF2-40B4-BE49-F238E27FC236}">
                <a16:creationId xmlns:a16="http://schemas.microsoft.com/office/drawing/2014/main" id="{1863E6C9-92AC-DD2E-008C-D4ED634E7F7B}"/>
              </a:ext>
            </a:extLst>
          </p:cNvPr>
          <p:cNvGrpSpPr/>
          <p:nvPr/>
        </p:nvGrpSpPr>
        <p:grpSpPr>
          <a:xfrm>
            <a:off x="8979207" y="1050906"/>
            <a:ext cx="617735" cy="5522406"/>
            <a:chOff x="8967127" y="1296432"/>
            <a:chExt cx="617735" cy="5522406"/>
          </a:xfrm>
        </p:grpSpPr>
        <p:pic>
          <p:nvPicPr>
            <p:cNvPr id="11" name="Picture 10" descr="responsive_icon.png">
              <a:extLst>
                <a:ext uri="{FF2B5EF4-FFF2-40B4-BE49-F238E27FC236}">
                  <a16:creationId xmlns:a16="http://schemas.microsoft.com/office/drawing/2014/main" id="{E7C46B15-2434-8AC7-D38B-A76A74EDDF65}"/>
                </a:ext>
              </a:extLst>
            </p:cNvPr>
            <p:cNvPicPr>
              <a:picLocks noChangeAspect="1"/>
            </p:cNvPicPr>
            <p:nvPr/>
          </p:nvPicPr>
          <p:blipFill>
            <a:blip r:embed="rId3"/>
            <a:stretch>
              <a:fillRect/>
            </a:stretch>
          </p:blipFill>
          <p:spPr>
            <a:xfrm>
              <a:off x="8967127" y="6416667"/>
              <a:ext cx="617735" cy="402171"/>
            </a:xfrm>
            <a:prstGeom prst="rect">
              <a:avLst/>
            </a:prstGeom>
          </p:spPr>
        </p:pic>
        <p:cxnSp>
          <p:nvCxnSpPr>
            <p:cNvPr id="55" name="Straight Connector 54">
              <a:extLst>
                <a:ext uri="{FF2B5EF4-FFF2-40B4-BE49-F238E27FC236}">
                  <a16:creationId xmlns:a16="http://schemas.microsoft.com/office/drawing/2014/main" id="{449C8B7F-9428-7BE3-95DB-4CF7ED48D39D}"/>
                </a:ext>
              </a:extLst>
            </p:cNvPr>
            <p:cNvCxnSpPr/>
            <p:nvPr/>
          </p:nvCxnSpPr>
          <p:spPr>
            <a:xfrm>
              <a:off x="9285248" y="1296432"/>
              <a:ext cx="0" cy="5017079"/>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96" name="Group 95">
            <a:extLst>
              <a:ext uri="{FF2B5EF4-FFF2-40B4-BE49-F238E27FC236}">
                <a16:creationId xmlns:a16="http://schemas.microsoft.com/office/drawing/2014/main" id="{232D42CF-AA24-9074-F2A7-A84A36C820EF}"/>
              </a:ext>
            </a:extLst>
          </p:cNvPr>
          <p:cNvGrpSpPr/>
          <p:nvPr/>
        </p:nvGrpSpPr>
        <p:grpSpPr>
          <a:xfrm>
            <a:off x="8712253" y="2379146"/>
            <a:ext cx="549523" cy="1209573"/>
            <a:chOff x="8712253" y="2718784"/>
            <a:chExt cx="549523" cy="1209573"/>
          </a:xfrm>
        </p:grpSpPr>
        <p:sp>
          <p:nvSpPr>
            <p:cNvPr id="67" name="Up-Down Arrow 66">
              <a:extLst>
                <a:ext uri="{FF2B5EF4-FFF2-40B4-BE49-F238E27FC236}">
                  <a16:creationId xmlns:a16="http://schemas.microsoft.com/office/drawing/2014/main" id="{AB9FFFAC-DAC9-F240-9472-44A330762D2A}"/>
                </a:ext>
              </a:extLst>
            </p:cNvPr>
            <p:cNvSpPr/>
            <p:nvPr/>
          </p:nvSpPr>
          <p:spPr>
            <a:xfrm rot="5400000">
              <a:off x="8908969" y="3274551"/>
              <a:ext cx="146568" cy="540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68" name="Up-Down Arrow 67">
              <a:extLst>
                <a:ext uri="{FF2B5EF4-FFF2-40B4-BE49-F238E27FC236}">
                  <a16:creationId xmlns:a16="http://schemas.microsoft.com/office/drawing/2014/main" id="{C57F4B13-9788-D211-8D7C-7EFD7943E291}"/>
                </a:ext>
              </a:extLst>
            </p:cNvPr>
            <p:cNvSpPr/>
            <p:nvPr/>
          </p:nvSpPr>
          <p:spPr>
            <a:xfrm rot="5400000">
              <a:off x="8918492" y="2898311"/>
              <a:ext cx="146568" cy="540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69" name="Up-Down Arrow 68">
              <a:extLst>
                <a:ext uri="{FF2B5EF4-FFF2-40B4-BE49-F238E27FC236}">
                  <a16:creationId xmlns:a16="http://schemas.microsoft.com/office/drawing/2014/main" id="{4C25F2CF-6559-A492-B248-8411F854E3A6}"/>
                </a:ext>
              </a:extLst>
            </p:cNvPr>
            <p:cNvSpPr/>
            <p:nvPr/>
          </p:nvSpPr>
          <p:spPr>
            <a:xfrm rot="5400000">
              <a:off x="8915009" y="2520784"/>
              <a:ext cx="144000" cy="540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70" name="Up-Down Arrow 69">
              <a:extLst>
                <a:ext uri="{FF2B5EF4-FFF2-40B4-BE49-F238E27FC236}">
                  <a16:creationId xmlns:a16="http://schemas.microsoft.com/office/drawing/2014/main" id="{3B1E3676-984E-0E17-0B29-67CBCC1A739D}"/>
                </a:ext>
              </a:extLst>
            </p:cNvPr>
            <p:cNvSpPr/>
            <p:nvPr/>
          </p:nvSpPr>
          <p:spPr>
            <a:xfrm rot="5400000">
              <a:off x="8917740" y="3585073"/>
              <a:ext cx="146568" cy="540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grpSp>
      <p:grpSp>
        <p:nvGrpSpPr>
          <p:cNvPr id="95" name="Group 94">
            <a:extLst>
              <a:ext uri="{FF2B5EF4-FFF2-40B4-BE49-F238E27FC236}">
                <a16:creationId xmlns:a16="http://schemas.microsoft.com/office/drawing/2014/main" id="{F546DA89-E4F7-A24D-BC20-075C29755405}"/>
              </a:ext>
            </a:extLst>
          </p:cNvPr>
          <p:cNvGrpSpPr/>
          <p:nvPr/>
        </p:nvGrpSpPr>
        <p:grpSpPr>
          <a:xfrm>
            <a:off x="1371476" y="886074"/>
            <a:ext cx="7799471" cy="1477991"/>
            <a:chOff x="1371476" y="886074"/>
            <a:chExt cx="7799471" cy="1477991"/>
          </a:xfrm>
        </p:grpSpPr>
        <p:cxnSp>
          <p:nvCxnSpPr>
            <p:cNvPr id="48" name="Straight Connector 47">
              <a:extLst>
                <a:ext uri="{FF2B5EF4-FFF2-40B4-BE49-F238E27FC236}">
                  <a16:creationId xmlns:a16="http://schemas.microsoft.com/office/drawing/2014/main" id="{D7E5CE21-A02B-B3DA-BB89-890AFBE4E98D}"/>
                </a:ext>
              </a:extLst>
            </p:cNvPr>
            <p:cNvCxnSpPr>
              <a:cxnSpLocks/>
            </p:cNvCxnSpPr>
            <p:nvPr/>
          </p:nvCxnSpPr>
          <p:spPr>
            <a:xfrm>
              <a:off x="1834811" y="1963101"/>
              <a:ext cx="68760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49" name="Picture 48">
              <a:extLst>
                <a:ext uri="{FF2B5EF4-FFF2-40B4-BE49-F238E27FC236}">
                  <a16:creationId xmlns:a16="http://schemas.microsoft.com/office/drawing/2014/main" id="{1C99F72D-94AA-DE65-7CAD-28E2E164FDCB}"/>
                </a:ext>
              </a:extLst>
            </p:cNvPr>
            <p:cNvPicPr>
              <a:picLocks noChangeAspect="1"/>
            </p:cNvPicPr>
            <p:nvPr/>
          </p:nvPicPr>
          <p:blipFill>
            <a:blip r:embed="rId4"/>
            <a:stretch>
              <a:fillRect/>
            </a:stretch>
          </p:blipFill>
          <p:spPr>
            <a:xfrm>
              <a:off x="1899405" y="990111"/>
              <a:ext cx="914532" cy="914532"/>
            </a:xfrm>
            <a:prstGeom prst="rect">
              <a:avLst/>
            </a:prstGeom>
          </p:spPr>
        </p:pic>
        <p:pic>
          <p:nvPicPr>
            <p:cNvPr id="50" name="Picture 49">
              <a:extLst>
                <a:ext uri="{FF2B5EF4-FFF2-40B4-BE49-F238E27FC236}">
                  <a16:creationId xmlns:a16="http://schemas.microsoft.com/office/drawing/2014/main" id="{97B1AF8D-0599-1EBA-6A11-486031174C4C}"/>
                </a:ext>
              </a:extLst>
            </p:cNvPr>
            <p:cNvPicPr>
              <a:picLocks noChangeAspect="1"/>
            </p:cNvPicPr>
            <p:nvPr/>
          </p:nvPicPr>
          <p:blipFill>
            <a:blip r:embed="rId5"/>
            <a:stretch>
              <a:fillRect/>
            </a:stretch>
          </p:blipFill>
          <p:spPr>
            <a:xfrm>
              <a:off x="3057378" y="990177"/>
              <a:ext cx="914400" cy="914400"/>
            </a:xfrm>
            <a:prstGeom prst="rect">
              <a:avLst/>
            </a:prstGeom>
          </p:spPr>
        </p:pic>
        <p:pic>
          <p:nvPicPr>
            <p:cNvPr id="51" name="Picture 50">
              <a:extLst>
                <a:ext uri="{FF2B5EF4-FFF2-40B4-BE49-F238E27FC236}">
                  <a16:creationId xmlns:a16="http://schemas.microsoft.com/office/drawing/2014/main" id="{2BE50CA7-4438-6AE8-FD85-513C44C0F97B}"/>
                </a:ext>
              </a:extLst>
            </p:cNvPr>
            <p:cNvPicPr>
              <a:picLocks noChangeAspect="1"/>
            </p:cNvPicPr>
            <p:nvPr/>
          </p:nvPicPr>
          <p:blipFill>
            <a:blip r:embed="rId6"/>
            <a:stretch>
              <a:fillRect/>
            </a:stretch>
          </p:blipFill>
          <p:spPr>
            <a:xfrm>
              <a:off x="4215219" y="990177"/>
              <a:ext cx="914400" cy="914400"/>
            </a:xfrm>
            <a:prstGeom prst="rect">
              <a:avLst/>
            </a:prstGeom>
          </p:spPr>
        </p:pic>
        <p:pic>
          <p:nvPicPr>
            <p:cNvPr id="52" name="Picture 51">
              <a:extLst>
                <a:ext uri="{FF2B5EF4-FFF2-40B4-BE49-F238E27FC236}">
                  <a16:creationId xmlns:a16="http://schemas.microsoft.com/office/drawing/2014/main" id="{06406AA1-4B61-0133-A740-1C8BF508D1EC}"/>
                </a:ext>
              </a:extLst>
            </p:cNvPr>
            <p:cNvPicPr>
              <a:picLocks noChangeAspect="1"/>
            </p:cNvPicPr>
            <p:nvPr/>
          </p:nvPicPr>
          <p:blipFill>
            <a:blip r:embed="rId7"/>
            <a:stretch>
              <a:fillRect/>
            </a:stretch>
          </p:blipFill>
          <p:spPr>
            <a:xfrm>
              <a:off x="5373060" y="990177"/>
              <a:ext cx="914400" cy="914400"/>
            </a:xfrm>
            <a:prstGeom prst="rect">
              <a:avLst/>
            </a:prstGeom>
          </p:spPr>
        </p:pic>
        <p:pic>
          <p:nvPicPr>
            <p:cNvPr id="53" name="Picture 52">
              <a:extLst>
                <a:ext uri="{FF2B5EF4-FFF2-40B4-BE49-F238E27FC236}">
                  <a16:creationId xmlns:a16="http://schemas.microsoft.com/office/drawing/2014/main" id="{D5A06F9A-3592-142F-6DA2-369C03C39FBA}"/>
                </a:ext>
              </a:extLst>
            </p:cNvPr>
            <p:cNvPicPr>
              <a:picLocks noChangeAspect="1"/>
            </p:cNvPicPr>
            <p:nvPr/>
          </p:nvPicPr>
          <p:blipFill>
            <a:blip r:embed="rId8"/>
            <a:stretch>
              <a:fillRect/>
            </a:stretch>
          </p:blipFill>
          <p:spPr>
            <a:xfrm>
              <a:off x="7772514" y="927783"/>
              <a:ext cx="1041400" cy="1041400"/>
            </a:xfrm>
            <a:prstGeom prst="rect">
              <a:avLst/>
            </a:prstGeom>
          </p:spPr>
        </p:pic>
        <p:pic>
          <p:nvPicPr>
            <p:cNvPr id="54" name="Picture 53">
              <a:extLst>
                <a:ext uri="{FF2B5EF4-FFF2-40B4-BE49-F238E27FC236}">
                  <a16:creationId xmlns:a16="http://schemas.microsoft.com/office/drawing/2014/main" id="{008DB344-4741-401A-E391-7516EA285C09}"/>
                </a:ext>
              </a:extLst>
            </p:cNvPr>
            <p:cNvPicPr>
              <a:picLocks noChangeAspect="1"/>
            </p:cNvPicPr>
            <p:nvPr/>
          </p:nvPicPr>
          <p:blipFill>
            <a:blip r:embed="rId9"/>
            <a:stretch>
              <a:fillRect/>
            </a:stretch>
          </p:blipFill>
          <p:spPr>
            <a:xfrm>
              <a:off x="6789959" y="988942"/>
              <a:ext cx="881214" cy="881214"/>
            </a:xfrm>
            <a:prstGeom prst="rect">
              <a:avLst/>
            </a:prstGeom>
          </p:spPr>
        </p:pic>
        <p:cxnSp>
          <p:nvCxnSpPr>
            <p:cNvPr id="57" name="Straight Connector 56">
              <a:extLst>
                <a:ext uri="{FF2B5EF4-FFF2-40B4-BE49-F238E27FC236}">
                  <a16:creationId xmlns:a16="http://schemas.microsoft.com/office/drawing/2014/main" id="{E269E58C-3F3D-F932-3C81-FD4FA9544397}"/>
                </a:ext>
              </a:extLst>
            </p:cNvPr>
            <p:cNvCxnSpPr>
              <a:cxnSpLocks/>
            </p:cNvCxnSpPr>
            <p:nvPr/>
          </p:nvCxnSpPr>
          <p:spPr>
            <a:xfrm>
              <a:off x="6432732" y="886074"/>
              <a:ext cx="0" cy="106203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77" name="Picture 76">
              <a:extLst>
                <a:ext uri="{FF2B5EF4-FFF2-40B4-BE49-F238E27FC236}">
                  <a16:creationId xmlns:a16="http://schemas.microsoft.com/office/drawing/2014/main" id="{ECC56A59-CC42-83C0-7FAD-0212505DCBC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371476" y="1993951"/>
              <a:ext cx="495815" cy="370114"/>
            </a:xfrm>
            <a:prstGeom prst="rect">
              <a:avLst/>
            </a:prstGeom>
          </p:spPr>
        </p:pic>
        <p:pic>
          <p:nvPicPr>
            <p:cNvPr id="78" name="Picture 77">
              <a:extLst>
                <a:ext uri="{FF2B5EF4-FFF2-40B4-BE49-F238E27FC236}">
                  <a16:creationId xmlns:a16="http://schemas.microsoft.com/office/drawing/2014/main" id="{A997E260-BC64-943A-7F28-7D4006CFF6C7}"/>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675132" y="1963984"/>
              <a:ext cx="495815" cy="370114"/>
            </a:xfrm>
            <a:prstGeom prst="rect">
              <a:avLst/>
            </a:prstGeom>
          </p:spPr>
        </p:pic>
      </p:grpSp>
      <p:grpSp>
        <p:nvGrpSpPr>
          <p:cNvPr id="90" name="Group 89">
            <a:extLst>
              <a:ext uri="{FF2B5EF4-FFF2-40B4-BE49-F238E27FC236}">
                <a16:creationId xmlns:a16="http://schemas.microsoft.com/office/drawing/2014/main" id="{EC4CDA9F-A6F9-6602-CD55-23477066DB2C}"/>
              </a:ext>
            </a:extLst>
          </p:cNvPr>
          <p:cNvGrpSpPr/>
          <p:nvPr/>
        </p:nvGrpSpPr>
        <p:grpSpPr>
          <a:xfrm>
            <a:off x="420183" y="899320"/>
            <a:ext cx="905188" cy="5260968"/>
            <a:chOff x="420183" y="899320"/>
            <a:chExt cx="905188" cy="5260968"/>
          </a:xfrm>
        </p:grpSpPr>
        <p:pic>
          <p:nvPicPr>
            <p:cNvPr id="13" name="Picture 12">
              <a:extLst>
                <a:ext uri="{FF2B5EF4-FFF2-40B4-BE49-F238E27FC236}">
                  <a16:creationId xmlns:a16="http://schemas.microsoft.com/office/drawing/2014/main" id="{7535893F-95AC-C11E-0340-0EA45E50E0CF}"/>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16078" r="18678"/>
            <a:stretch/>
          </p:blipFill>
          <p:spPr>
            <a:xfrm>
              <a:off x="665385" y="1426291"/>
              <a:ext cx="437221" cy="467729"/>
            </a:xfrm>
            <a:prstGeom prst="rect">
              <a:avLst/>
            </a:prstGeom>
          </p:spPr>
        </p:pic>
        <p:pic>
          <p:nvPicPr>
            <p:cNvPr id="14" name="Picture 13">
              <a:extLst>
                <a:ext uri="{FF2B5EF4-FFF2-40B4-BE49-F238E27FC236}">
                  <a16:creationId xmlns:a16="http://schemas.microsoft.com/office/drawing/2014/main" id="{FC879076-AC4E-DF90-F549-47A4747DD39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21599" y="1865399"/>
              <a:ext cx="524792" cy="524792"/>
            </a:xfrm>
            <a:prstGeom prst="rect">
              <a:avLst/>
            </a:prstGeom>
          </p:spPr>
        </p:pic>
        <p:pic>
          <p:nvPicPr>
            <p:cNvPr id="15" name="Picture 14">
              <a:extLst>
                <a:ext uri="{FF2B5EF4-FFF2-40B4-BE49-F238E27FC236}">
                  <a16:creationId xmlns:a16="http://schemas.microsoft.com/office/drawing/2014/main" id="{DB3AC6B5-2A94-3552-65C2-CB58F5424BCA}"/>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635009" y="2840556"/>
              <a:ext cx="497972" cy="497972"/>
            </a:xfrm>
            <a:prstGeom prst="rect">
              <a:avLst/>
            </a:prstGeom>
          </p:spPr>
        </p:pic>
        <p:pic>
          <p:nvPicPr>
            <p:cNvPr id="16" name="Picture 15">
              <a:extLst>
                <a:ext uri="{FF2B5EF4-FFF2-40B4-BE49-F238E27FC236}">
                  <a16:creationId xmlns:a16="http://schemas.microsoft.com/office/drawing/2014/main" id="{F41503F1-98D2-6071-BEC9-3F8C7AEF8CB4}"/>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635009" y="4454049"/>
              <a:ext cx="497972" cy="497972"/>
            </a:xfrm>
            <a:prstGeom prst="rect">
              <a:avLst/>
            </a:prstGeom>
          </p:spPr>
        </p:pic>
        <p:pic>
          <p:nvPicPr>
            <p:cNvPr id="17" name="Picture 16">
              <a:extLst>
                <a:ext uri="{FF2B5EF4-FFF2-40B4-BE49-F238E27FC236}">
                  <a16:creationId xmlns:a16="http://schemas.microsoft.com/office/drawing/2014/main" id="{6F2C968E-4D79-09F7-332A-37D3DD4CFC93}"/>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645186" y="3375648"/>
              <a:ext cx="477619" cy="477619"/>
            </a:xfrm>
            <a:prstGeom prst="rect">
              <a:avLst/>
            </a:prstGeom>
          </p:spPr>
        </p:pic>
        <p:pic>
          <p:nvPicPr>
            <p:cNvPr id="18" name="Picture 17">
              <a:extLst>
                <a:ext uri="{FF2B5EF4-FFF2-40B4-BE49-F238E27FC236}">
                  <a16:creationId xmlns:a16="http://schemas.microsoft.com/office/drawing/2014/main" id="{4C133090-E3F2-26C0-739B-5C14F5DAE49A}"/>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l="17221" t="15414" r="16842" b="14367"/>
            <a:stretch/>
          </p:blipFill>
          <p:spPr>
            <a:xfrm>
              <a:off x="628260" y="3859182"/>
              <a:ext cx="511471" cy="544684"/>
            </a:xfrm>
            <a:prstGeom prst="rect">
              <a:avLst/>
            </a:prstGeom>
          </p:spPr>
        </p:pic>
        <p:pic>
          <p:nvPicPr>
            <p:cNvPr id="19" name="Picture 18">
              <a:extLst>
                <a:ext uri="{FF2B5EF4-FFF2-40B4-BE49-F238E27FC236}">
                  <a16:creationId xmlns:a16="http://schemas.microsoft.com/office/drawing/2014/main" id="{867081EE-502C-8780-E15A-0263C31F8ACB}"/>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635009" y="2322381"/>
              <a:ext cx="497972" cy="497972"/>
            </a:xfrm>
            <a:prstGeom prst="rect">
              <a:avLst/>
            </a:prstGeom>
          </p:spPr>
        </p:pic>
        <p:pic>
          <p:nvPicPr>
            <p:cNvPr id="20" name="Picture 19">
              <a:extLst>
                <a:ext uri="{FF2B5EF4-FFF2-40B4-BE49-F238E27FC236}">
                  <a16:creationId xmlns:a16="http://schemas.microsoft.com/office/drawing/2014/main" id="{D0B3B116-0710-58F7-BD1C-FC463F2FCCE7}"/>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689274" y="5030777"/>
              <a:ext cx="389442" cy="527370"/>
            </a:xfrm>
            <a:prstGeom prst="rect">
              <a:avLst/>
            </a:prstGeom>
          </p:spPr>
        </p:pic>
        <p:sp>
          <p:nvSpPr>
            <p:cNvPr id="66" name="TextBox 65">
              <a:extLst>
                <a:ext uri="{FF2B5EF4-FFF2-40B4-BE49-F238E27FC236}">
                  <a16:creationId xmlns:a16="http://schemas.microsoft.com/office/drawing/2014/main" id="{2EB58155-876E-9C8E-CBB4-6449CBC6F5DA}"/>
                </a:ext>
              </a:extLst>
            </p:cNvPr>
            <p:cNvSpPr txBox="1"/>
            <p:nvPr/>
          </p:nvSpPr>
          <p:spPr>
            <a:xfrm>
              <a:off x="420183" y="899320"/>
              <a:ext cx="905188" cy="461665"/>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r>
                <a:rPr lang="en-US" sz="1200" dirty="0">
                  <a:solidFill>
                    <a:srgbClr val="10479B"/>
                  </a:solidFill>
                  <a:latin typeface="Optima" charset="0"/>
                </a:rPr>
                <a:t>Data Sources</a:t>
              </a:r>
            </a:p>
          </p:txBody>
        </p:sp>
        <p:pic>
          <p:nvPicPr>
            <p:cNvPr id="81" name="Picture 80">
              <a:extLst>
                <a:ext uri="{FF2B5EF4-FFF2-40B4-BE49-F238E27FC236}">
                  <a16:creationId xmlns:a16="http://schemas.microsoft.com/office/drawing/2014/main" id="{ACB03791-D155-EFB2-4CA2-D4AFF7BEAADE}"/>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626831" y="5648817"/>
              <a:ext cx="511471" cy="511471"/>
            </a:xfrm>
            <a:prstGeom prst="rect">
              <a:avLst/>
            </a:prstGeom>
          </p:spPr>
        </p:pic>
      </p:grpSp>
      <p:grpSp>
        <p:nvGrpSpPr>
          <p:cNvPr id="92" name="Group 91">
            <a:extLst>
              <a:ext uri="{FF2B5EF4-FFF2-40B4-BE49-F238E27FC236}">
                <a16:creationId xmlns:a16="http://schemas.microsoft.com/office/drawing/2014/main" id="{D81A59A9-40F2-E901-0389-28E1365B0258}"/>
              </a:ext>
            </a:extLst>
          </p:cNvPr>
          <p:cNvGrpSpPr/>
          <p:nvPr/>
        </p:nvGrpSpPr>
        <p:grpSpPr>
          <a:xfrm>
            <a:off x="1371476" y="4765323"/>
            <a:ext cx="7843559" cy="1425572"/>
            <a:chOff x="1371476" y="4765323"/>
            <a:chExt cx="7843559" cy="1425572"/>
          </a:xfrm>
        </p:grpSpPr>
        <p:cxnSp>
          <p:nvCxnSpPr>
            <p:cNvPr id="75" name="Straight Connector 74">
              <a:extLst>
                <a:ext uri="{FF2B5EF4-FFF2-40B4-BE49-F238E27FC236}">
                  <a16:creationId xmlns:a16="http://schemas.microsoft.com/office/drawing/2014/main" id="{50AF0913-6FCF-274D-2028-4A4EE9E97F13}"/>
                </a:ext>
              </a:extLst>
            </p:cNvPr>
            <p:cNvCxnSpPr>
              <a:cxnSpLocks/>
            </p:cNvCxnSpPr>
            <p:nvPr/>
          </p:nvCxnSpPr>
          <p:spPr>
            <a:xfrm>
              <a:off x="1852301" y="5203469"/>
              <a:ext cx="68760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FDA9EC66-70A4-D115-3BBC-ACEDF90767B6}"/>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371476" y="4765323"/>
              <a:ext cx="495815" cy="370114"/>
            </a:xfrm>
            <a:prstGeom prst="rect">
              <a:avLst/>
            </a:prstGeom>
          </p:spPr>
        </p:pic>
        <p:pic>
          <p:nvPicPr>
            <p:cNvPr id="79" name="Picture 78">
              <a:extLst>
                <a:ext uri="{FF2B5EF4-FFF2-40B4-BE49-F238E27FC236}">
                  <a16:creationId xmlns:a16="http://schemas.microsoft.com/office/drawing/2014/main" id="{411A11BF-5764-937B-10DB-6B8A88314C01}"/>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719220" y="4813569"/>
              <a:ext cx="495815" cy="370114"/>
            </a:xfrm>
            <a:prstGeom prst="rect">
              <a:avLst/>
            </a:prstGeom>
          </p:spPr>
        </p:pic>
        <p:pic>
          <p:nvPicPr>
            <p:cNvPr id="38" name="Picture 37">
              <a:extLst>
                <a:ext uri="{FF2B5EF4-FFF2-40B4-BE49-F238E27FC236}">
                  <a16:creationId xmlns:a16="http://schemas.microsoft.com/office/drawing/2014/main" id="{A882D408-C40D-99B5-E661-7783BD57F356}"/>
                </a:ext>
              </a:extLst>
            </p:cNvPr>
            <p:cNvPicPr>
              <a:picLocks noChangeAspect="1"/>
            </p:cNvPicPr>
            <p:nvPr/>
          </p:nvPicPr>
          <p:blipFill>
            <a:blip r:embed="rId20">
              <a:alphaModFix/>
              <a:extLst>
                <a:ext uri="{BEBA8EAE-BF5A-486C-A8C5-ECC9F3942E4B}">
                  <a14:imgProps xmlns:a14="http://schemas.microsoft.com/office/drawing/2010/main">
                    <a14:imgLayer r:embed="rId21">
                      <a14:imgEffect>
                        <a14:sharpenSoften amount="50000"/>
                      </a14:imgEffect>
                      <a14:imgEffect>
                        <a14:colorTemperature colorTemp="4700"/>
                      </a14:imgEffect>
                    </a14:imgLayer>
                  </a14:imgProps>
                </a:ext>
              </a:extLst>
            </a:blip>
            <a:stretch>
              <a:fillRect/>
            </a:stretch>
          </p:blipFill>
          <p:spPr>
            <a:xfrm>
              <a:off x="1779836" y="5295216"/>
              <a:ext cx="1059418" cy="796617"/>
            </a:xfrm>
            <a:prstGeom prst="rect">
              <a:avLst/>
            </a:prstGeom>
          </p:spPr>
        </p:pic>
        <p:pic>
          <p:nvPicPr>
            <p:cNvPr id="80" name="Picture 79">
              <a:extLst>
                <a:ext uri="{FF2B5EF4-FFF2-40B4-BE49-F238E27FC236}">
                  <a16:creationId xmlns:a16="http://schemas.microsoft.com/office/drawing/2014/main" id="{2DCB161F-A15D-6FEF-D0A9-9EBE8EDB7451}"/>
                </a:ext>
              </a:extLst>
            </p:cNvPr>
            <p:cNvPicPr>
              <a:picLocks noChangeAspect="1"/>
            </p:cNvPicPr>
            <p:nvPr/>
          </p:nvPicPr>
          <p:blipFill>
            <a:blip r:embed="rId22">
              <a:alphaModFix/>
              <a:extLst>
                <a:ext uri="{BEBA8EAE-BF5A-486C-A8C5-ECC9F3942E4B}">
                  <a14:imgProps xmlns:a14="http://schemas.microsoft.com/office/drawing/2010/main">
                    <a14:imgLayer r:embed="rId23">
                      <a14:imgEffect>
                        <a14:sharpenSoften amount="50000"/>
                      </a14:imgEffect>
                      <a14:imgEffect>
                        <a14:colorTemperature colorTemp="4700"/>
                      </a14:imgEffect>
                      <a14:imgEffect>
                        <a14:saturation sat="400000"/>
                      </a14:imgEffect>
                    </a14:imgLayer>
                  </a14:imgProps>
                </a:ext>
              </a:extLst>
            </a:blip>
            <a:stretch>
              <a:fillRect/>
            </a:stretch>
          </p:blipFill>
          <p:spPr>
            <a:xfrm>
              <a:off x="2812441" y="5196153"/>
              <a:ext cx="994742" cy="994742"/>
            </a:xfrm>
            <a:prstGeom prst="rect">
              <a:avLst/>
            </a:prstGeom>
          </p:spPr>
        </p:pic>
        <p:pic>
          <p:nvPicPr>
            <p:cNvPr id="82" name="Picture 81">
              <a:extLst>
                <a:ext uri="{FF2B5EF4-FFF2-40B4-BE49-F238E27FC236}">
                  <a16:creationId xmlns:a16="http://schemas.microsoft.com/office/drawing/2014/main" id="{3ED70CDB-E0E9-A64F-BEC7-5C9762F0B8A5}"/>
                </a:ext>
              </a:extLst>
            </p:cNvPr>
            <p:cNvPicPr>
              <a:picLocks noChangeAspect="1"/>
            </p:cNvPicPr>
            <p:nvPr/>
          </p:nvPicPr>
          <p:blipFill>
            <a:blip r:embed="rId24">
              <a:alphaModFix/>
              <a:extLst>
                <a:ext uri="{BEBA8EAE-BF5A-486C-A8C5-ECC9F3942E4B}">
                  <a14:imgProps xmlns:a14="http://schemas.microsoft.com/office/drawing/2010/main">
                    <a14:imgLayer r:embed="rId25">
                      <a14:imgEffect>
                        <a14:saturation sat="400000"/>
                      </a14:imgEffect>
                    </a14:imgLayer>
                  </a14:imgProps>
                </a:ext>
              </a:extLst>
            </a:blip>
            <a:stretch>
              <a:fillRect/>
            </a:stretch>
          </p:blipFill>
          <p:spPr>
            <a:xfrm>
              <a:off x="3806496" y="5329923"/>
              <a:ext cx="1234554" cy="727203"/>
            </a:xfrm>
            <a:prstGeom prst="rect">
              <a:avLst/>
            </a:prstGeom>
          </p:spPr>
        </p:pic>
        <p:pic>
          <p:nvPicPr>
            <p:cNvPr id="83" name="Picture 82">
              <a:extLst>
                <a:ext uri="{FF2B5EF4-FFF2-40B4-BE49-F238E27FC236}">
                  <a16:creationId xmlns:a16="http://schemas.microsoft.com/office/drawing/2014/main" id="{93A339EF-59AB-D0DA-50C8-2232693FCBDB}"/>
                </a:ext>
              </a:extLst>
            </p:cNvPr>
            <p:cNvPicPr>
              <a:picLocks noChangeAspect="1"/>
            </p:cNvPicPr>
            <p:nvPr/>
          </p:nvPicPr>
          <p:blipFill rotWithShape="1">
            <a:blip r:embed="rId26" cstate="hqprint">
              <a:extLst>
                <a:ext uri="{28A0092B-C50C-407E-A947-70E740481C1C}">
                  <a14:useLocalDpi xmlns:a14="http://schemas.microsoft.com/office/drawing/2010/main"/>
                </a:ext>
              </a:extLst>
            </a:blip>
            <a:srcRect r="25820"/>
            <a:stretch/>
          </p:blipFill>
          <p:spPr>
            <a:xfrm>
              <a:off x="5027301" y="5379625"/>
              <a:ext cx="1382760" cy="627798"/>
            </a:xfrm>
            <a:prstGeom prst="rect">
              <a:avLst/>
            </a:prstGeom>
          </p:spPr>
        </p:pic>
        <p:pic>
          <p:nvPicPr>
            <p:cNvPr id="84" name="Picture 83">
              <a:extLst>
                <a:ext uri="{FF2B5EF4-FFF2-40B4-BE49-F238E27FC236}">
                  <a16:creationId xmlns:a16="http://schemas.microsoft.com/office/drawing/2014/main" id="{7EDFBE49-79E2-D981-A121-4A5CD235C87C}"/>
                </a:ext>
              </a:extLst>
            </p:cNvPr>
            <p:cNvPicPr>
              <a:picLocks noChangeAspect="1"/>
            </p:cNvPicPr>
            <p:nvPr/>
          </p:nvPicPr>
          <p:blipFill>
            <a:blip r:embed="rId27"/>
            <a:stretch>
              <a:fillRect/>
            </a:stretch>
          </p:blipFill>
          <p:spPr>
            <a:xfrm>
              <a:off x="7846920" y="5405998"/>
              <a:ext cx="681699" cy="681699"/>
            </a:xfrm>
            <a:prstGeom prst="rect">
              <a:avLst/>
            </a:prstGeom>
          </p:spPr>
        </p:pic>
        <p:pic>
          <p:nvPicPr>
            <p:cNvPr id="86" name="Picture 85" descr="auto_structure_icon_new.png">
              <a:extLst>
                <a:ext uri="{FF2B5EF4-FFF2-40B4-BE49-F238E27FC236}">
                  <a16:creationId xmlns:a16="http://schemas.microsoft.com/office/drawing/2014/main" id="{C23FAD18-7826-5B44-8484-31770045DEFD}"/>
                </a:ext>
              </a:extLst>
            </p:cNvPr>
            <p:cNvPicPr>
              <a:picLocks noChangeAspect="1"/>
            </p:cNvPicPr>
            <p:nvPr/>
          </p:nvPicPr>
          <p:blipFill>
            <a:blip r:embed="rId28"/>
            <a:stretch>
              <a:fillRect/>
            </a:stretch>
          </p:blipFill>
          <p:spPr>
            <a:xfrm>
              <a:off x="6432080" y="5523324"/>
              <a:ext cx="1248287" cy="395365"/>
            </a:xfrm>
            <a:prstGeom prst="rect">
              <a:avLst/>
            </a:prstGeom>
          </p:spPr>
        </p:pic>
      </p:grpSp>
      <p:grpSp>
        <p:nvGrpSpPr>
          <p:cNvPr id="91" name="Group 90">
            <a:extLst>
              <a:ext uri="{FF2B5EF4-FFF2-40B4-BE49-F238E27FC236}">
                <a16:creationId xmlns:a16="http://schemas.microsoft.com/office/drawing/2014/main" id="{B81FD072-DD4E-D47C-62FF-A36493DE3ABF}"/>
              </a:ext>
            </a:extLst>
          </p:cNvPr>
          <p:cNvGrpSpPr/>
          <p:nvPr/>
        </p:nvGrpSpPr>
        <p:grpSpPr>
          <a:xfrm>
            <a:off x="1366500" y="2912851"/>
            <a:ext cx="495930" cy="1771436"/>
            <a:chOff x="1366500" y="2912851"/>
            <a:chExt cx="495930" cy="1771436"/>
          </a:xfrm>
        </p:grpSpPr>
        <p:grpSp>
          <p:nvGrpSpPr>
            <p:cNvPr id="5" name="Group 4">
              <a:extLst>
                <a:ext uri="{FF2B5EF4-FFF2-40B4-BE49-F238E27FC236}">
                  <a16:creationId xmlns:a16="http://schemas.microsoft.com/office/drawing/2014/main" id="{9AA16371-304A-98AF-AC72-FB83F375A1DC}"/>
                </a:ext>
              </a:extLst>
            </p:cNvPr>
            <p:cNvGrpSpPr/>
            <p:nvPr/>
          </p:nvGrpSpPr>
          <p:grpSpPr>
            <a:xfrm>
              <a:off x="1366500" y="3785236"/>
              <a:ext cx="495930" cy="899051"/>
              <a:chOff x="1351509" y="3905156"/>
              <a:chExt cx="513523" cy="899051"/>
            </a:xfrm>
          </p:grpSpPr>
          <p:sp>
            <p:nvSpPr>
              <p:cNvPr id="29" name="Up-Down Arrow 28">
                <a:extLst>
                  <a:ext uri="{FF2B5EF4-FFF2-40B4-BE49-F238E27FC236}">
                    <a16:creationId xmlns:a16="http://schemas.microsoft.com/office/drawing/2014/main" id="{FBC0681E-DF83-996C-84C2-C0152D58564B}"/>
                  </a:ext>
                </a:extLst>
              </p:cNvPr>
              <p:cNvSpPr/>
              <p:nvPr/>
            </p:nvSpPr>
            <p:spPr>
              <a:xfrm rot="5400000">
                <a:off x="1530225" y="4478923"/>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30" name="Up-Down Arrow 29">
                <a:extLst>
                  <a:ext uri="{FF2B5EF4-FFF2-40B4-BE49-F238E27FC236}">
                    <a16:creationId xmlns:a16="http://schemas.microsoft.com/office/drawing/2014/main" id="{8E03877D-8F6C-B57A-B71D-42582EC9991D}"/>
                  </a:ext>
                </a:extLst>
              </p:cNvPr>
              <p:cNvSpPr/>
              <p:nvPr/>
            </p:nvSpPr>
            <p:spPr>
              <a:xfrm rot="5400000">
                <a:off x="1539748" y="4102683"/>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31" name="Up-Down Arrow 30">
                <a:extLst>
                  <a:ext uri="{FF2B5EF4-FFF2-40B4-BE49-F238E27FC236}">
                    <a16:creationId xmlns:a16="http://schemas.microsoft.com/office/drawing/2014/main" id="{771F5628-8A94-1758-D738-F1009CCB99B7}"/>
                  </a:ext>
                </a:extLst>
              </p:cNvPr>
              <p:cNvSpPr/>
              <p:nvPr/>
            </p:nvSpPr>
            <p:spPr>
              <a:xfrm rot="5400000">
                <a:off x="1534981" y="3726440"/>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grpSp>
        <p:sp>
          <p:nvSpPr>
            <p:cNvPr id="88" name="TextBox 87">
              <a:extLst>
                <a:ext uri="{FF2B5EF4-FFF2-40B4-BE49-F238E27FC236}">
                  <a16:creationId xmlns:a16="http://schemas.microsoft.com/office/drawing/2014/main" id="{5DD14323-325C-CAF3-7558-13E1F6B5CB59}"/>
                </a:ext>
              </a:extLst>
            </p:cNvPr>
            <p:cNvSpPr txBox="1"/>
            <p:nvPr/>
          </p:nvSpPr>
          <p:spPr>
            <a:xfrm>
              <a:off x="1449935" y="2912851"/>
              <a:ext cx="329901" cy="784830"/>
            </a:xfrm>
            <a:prstGeom prst="rect">
              <a:avLst/>
            </a:prstGeom>
            <a:noFill/>
          </p:spPr>
          <p:txBody>
            <a:bodyPr wrap="square" rtlCol="0">
              <a:spAutoFit/>
            </a:bodyPr>
            <a:lstStyle/>
            <a:p>
              <a:r>
                <a:rPr lang="en-US" sz="1500" b="1" dirty="0">
                  <a:latin typeface="Optima" panose="02000503060000020004" pitchFamily="2" charset="0"/>
                </a:rPr>
                <a:t>ETL</a:t>
              </a:r>
            </a:p>
          </p:txBody>
        </p:sp>
      </p:grpSp>
      <p:grpSp>
        <p:nvGrpSpPr>
          <p:cNvPr id="94" name="Group 93">
            <a:extLst>
              <a:ext uri="{FF2B5EF4-FFF2-40B4-BE49-F238E27FC236}">
                <a16:creationId xmlns:a16="http://schemas.microsoft.com/office/drawing/2014/main" id="{EF96BB6F-DE2B-1DEB-B4C0-23A59EB23861}"/>
              </a:ext>
            </a:extLst>
          </p:cNvPr>
          <p:cNvGrpSpPr/>
          <p:nvPr/>
        </p:nvGrpSpPr>
        <p:grpSpPr>
          <a:xfrm>
            <a:off x="1959498" y="2325657"/>
            <a:ext cx="6641577" cy="1133473"/>
            <a:chOff x="1959498" y="2325657"/>
            <a:chExt cx="6641577" cy="1133473"/>
          </a:xfrm>
        </p:grpSpPr>
        <p:sp>
          <p:nvSpPr>
            <p:cNvPr id="33" name="Rounded Rectangle 32">
              <a:extLst>
                <a:ext uri="{FF2B5EF4-FFF2-40B4-BE49-F238E27FC236}">
                  <a16:creationId xmlns:a16="http://schemas.microsoft.com/office/drawing/2014/main" id="{BF657786-6420-4AA1-7C9A-C91F130A5FE2}"/>
                </a:ext>
              </a:extLst>
            </p:cNvPr>
            <p:cNvSpPr/>
            <p:nvPr/>
          </p:nvSpPr>
          <p:spPr>
            <a:xfrm>
              <a:off x="1959498" y="2330508"/>
              <a:ext cx="6628444" cy="1128622"/>
            </a:xfrm>
            <a:prstGeom prst="roundRect">
              <a:avLst/>
            </a:prstGeom>
            <a:ln>
              <a:solidFill>
                <a:schemeClr val="accent1"/>
              </a:solidFill>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endParaRPr lang="en-GB" sz="1200" dirty="0">
                <a:solidFill>
                  <a:schemeClr val="tx1"/>
                </a:solidFill>
                <a:latin typeface="Arial"/>
                <a:cs typeface="Arial"/>
              </a:endParaRPr>
            </a:p>
          </p:txBody>
        </p:sp>
        <p:sp>
          <p:nvSpPr>
            <p:cNvPr id="35" name="Rounded Rectangle 34">
              <a:extLst>
                <a:ext uri="{FF2B5EF4-FFF2-40B4-BE49-F238E27FC236}">
                  <a16:creationId xmlns:a16="http://schemas.microsoft.com/office/drawing/2014/main" id="{3C84A230-60BA-1A0F-EFD2-17587205D1C8}"/>
                </a:ext>
              </a:extLst>
            </p:cNvPr>
            <p:cNvSpPr/>
            <p:nvPr/>
          </p:nvSpPr>
          <p:spPr>
            <a:xfrm>
              <a:off x="2788335" y="2796935"/>
              <a:ext cx="1238085" cy="561657"/>
            </a:xfrm>
            <a:prstGeom prst="roundRec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r>
                <a:rPr lang="en-GB" sz="1000" b="1" dirty="0">
                  <a:solidFill>
                    <a:schemeClr val="tx1"/>
                  </a:solidFill>
                  <a:latin typeface="Optima" panose="02000503060000020004" pitchFamily="2" charset="0"/>
                  <a:cs typeface="Arial"/>
                </a:rPr>
                <a:t>Material Master (Products)</a:t>
              </a:r>
            </a:p>
          </p:txBody>
        </p:sp>
        <p:sp>
          <p:nvSpPr>
            <p:cNvPr id="37" name="Rounded Rectangle 36">
              <a:extLst>
                <a:ext uri="{FF2B5EF4-FFF2-40B4-BE49-F238E27FC236}">
                  <a16:creationId xmlns:a16="http://schemas.microsoft.com/office/drawing/2014/main" id="{A22F7F25-4C35-2C28-F68A-E9ADBC66397E}"/>
                </a:ext>
              </a:extLst>
            </p:cNvPr>
            <p:cNvSpPr/>
            <p:nvPr/>
          </p:nvSpPr>
          <p:spPr>
            <a:xfrm>
              <a:off x="4088033" y="2796935"/>
              <a:ext cx="934290" cy="561657"/>
            </a:xfrm>
            <a:prstGeom prst="roundRec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r>
                <a:rPr lang="en-GB" sz="1000" b="1" dirty="0">
                  <a:solidFill>
                    <a:schemeClr val="tx1"/>
                  </a:solidFill>
                  <a:latin typeface="Optima" panose="02000503060000020004" pitchFamily="2" charset="0"/>
                  <a:cs typeface="Arial"/>
                </a:rPr>
                <a:t>Service Master</a:t>
              </a:r>
            </a:p>
          </p:txBody>
        </p:sp>
        <p:sp>
          <p:nvSpPr>
            <p:cNvPr id="39" name="Rounded Rectangle 38">
              <a:extLst>
                <a:ext uri="{FF2B5EF4-FFF2-40B4-BE49-F238E27FC236}">
                  <a16:creationId xmlns:a16="http://schemas.microsoft.com/office/drawing/2014/main" id="{36CB91A8-D6FA-7841-BB64-E99B5C6A473B}"/>
                </a:ext>
              </a:extLst>
            </p:cNvPr>
            <p:cNvSpPr/>
            <p:nvPr/>
          </p:nvSpPr>
          <p:spPr>
            <a:xfrm>
              <a:off x="5095107" y="2796935"/>
              <a:ext cx="934291" cy="561657"/>
            </a:xfrm>
            <a:prstGeom prst="roundRec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r>
                <a:rPr lang="en-GB" sz="1000" b="1" dirty="0">
                  <a:solidFill>
                    <a:schemeClr val="tx1"/>
                  </a:solidFill>
                  <a:latin typeface="Optima" panose="02000503060000020004" pitchFamily="2" charset="0"/>
                  <a:cs typeface="Arial"/>
                </a:rPr>
                <a:t>Vendor Master</a:t>
              </a:r>
            </a:p>
          </p:txBody>
        </p:sp>
        <p:sp>
          <p:nvSpPr>
            <p:cNvPr id="40" name="Rounded Rectangle 39">
              <a:extLst>
                <a:ext uri="{FF2B5EF4-FFF2-40B4-BE49-F238E27FC236}">
                  <a16:creationId xmlns:a16="http://schemas.microsoft.com/office/drawing/2014/main" id="{AEE5CB00-50F4-FC52-E241-63E58FFE8258}"/>
                </a:ext>
              </a:extLst>
            </p:cNvPr>
            <p:cNvSpPr/>
            <p:nvPr/>
          </p:nvSpPr>
          <p:spPr>
            <a:xfrm>
              <a:off x="6088857" y="2796935"/>
              <a:ext cx="934291" cy="561657"/>
            </a:xfrm>
            <a:prstGeom prst="roundRec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r>
                <a:rPr lang="en-GB" sz="1000" b="1" dirty="0">
                  <a:solidFill>
                    <a:schemeClr val="tx1"/>
                  </a:solidFill>
                  <a:latin typeface="Optima" panose="02000503060000020004" pitchFamily="2" charset="0"/>
                  <a:cs typeface="Arial"/>
                </a:rPr>
                <a:t>Customer Master</a:t>
              </a:r>
            </a:p>
          </p:txBody>
        </p:sp>
        <p:sp>
          <p:nvSpPr>
            <p:cNvPr id="47" name="TextBox 46">
              <a:extLst>
                <a:ext uri="{FF2B5EF4-FFF2-40B4-BE49-F238E27FC236}">
                  <a16:creationId xmlns:a16="http://schemas.microsoft.com/office/drawing/2014/main" id="{E5AB37D3-3447-CB0F-BE7E-50439E79487D}"/>
                </a:ext>
              </a:extLst>
            </p:cNvPr>
            <p:cNvSpPr txBox="1"/>
            <p:nvPr/>
          </p:nvSpPr>
          <p:spPr>
            <a:xfrm>
              <a:off x="1982649" y="2325657"/>
              <a:ext cx="6618426" cy="292388"/>
            </a:xfrm>
            <a:prstGeom prst="rect">
              <a:avLst/>
            </a:prstGeom>
            <a:noFill/>
          </p:spPr>
          <p:txBody>
            <a:bodyPr wrap="square" rtlCol="0">
              <a:spAutoFit/>
            </a:bodyPr>
            <a:lstStyle/>
            <a:p>
              <a:pPr algn="ctr"/>
              <a:r>
                <a:rPr lang="en-GB" sz="1300" b="1" dirty="0">
                  <a:latin typeface="Optima" panose="02000503060000020004" pitchFamily="2" charset="0"/>
                </a:rPr>
                <a:t>Data Quality Governance (DQG) Solution</a:t>
              </a:r>
            </a:p>
          </p:txBody>
        </p:sp>
        <p:sp>
          <p:nvSpPr>
            <p:cNvPr id="71" name="Rounded Rectangle 70">
              <a:extLst>
                <a:ext uri="{FF2B5EF4-FFF2-40B4-BE49-F238E27FC236}">
                  <a16:creationId xmlns:a16="http://schemas.microsoft.com/office/drawing/2014/main" id="{0563A526-4A20-D6D6-A5F8-5B08204CE516}"/>
                </a:ext>
              </a:extLst>
            </p:cNvPr>
            <p:cNvSpPr/>
            <p:nvPr/>
          </p:nvSpPr>
          <p:spPr>
            <a:xfrm>
              <a:off x="7050444" y="2813701"/>
              <a:ext cx="934291" cy="561657"/>
            </a:xfrm>
            <a:prstGeom prst="roundRec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r>
                <a:rPr lang="en-GB" sz="1000" b="1">
                  <a:solidFill>
                    <a:schemeClr val="tx1"/>
                  </a:solidFill>
                  <a:latin typeface="Optima" panose="02000503060000020004" pitchFamily="2" charset="0"/>
                  <a:cs typeface="Arial"/>
                </a:rPr>
                <a:t>Asset Master</a:t>
              </a:r>
              <a:endParaRPr lang="en-GB" sz="1000" b="1" dirty="0">
                <a:solidFill>
                  <a:schemeClr val="tx1"/>
                </a:solidFill>
                <a:latin typeface="Optima" panose="02000503060000020004" pitchFamily="2" charset="0"/>
                <a:cs typeface="Arial"/>
              </a:endParaRPr>
            </a:p>
          </p:txBody>
        </p:sp>
      </p:grpSp>
      <p:sp>
        <p:nvSpPr>
          <p:cNvPr id="100" name="Date Placeholder 3">
            <a:extLst>
              <a:ext uri="{FF2B5EF4-FFF2-40B4-BE49-F238E27FC236}">
                <a16:creationId xmlns:a16="http://schemas.microsoft.com/office/drawing/2014/main" id="{D630BB06-4DB2-2B02-A618-6D5130C4FF74}"/>
              </a:ext>
            </a:extLst>
          </p:cNvPr>
          <p:cNvSpPr>
            <a:spLocks noGrp="1"/>
          </p:cNvSpPr>
          <p:nvPr>
            <p:ph type="dt" sz="half" idx="10"/>
          </p:nvPr>
        </p:nvSpPr>
        <p:spPr>
          <a:xfrm>
            <a:off x="266880" y="6606849"/>
            <a:ext cx="2844800" cy="226715"/>
          </a:xfrm>
        </p:spPr>
        <p:txBody>
          <a:bodyPr/>
          <a:lstStyle/>
          <a:p>
            <a:r>
              <a:rPr lang="en-ZA" dirty="0">
                <a:solidFill>
                  <a:prstClr val="white"/>
                </a:solidFill>
              </a:rPr>
              <a:t>PiLog</a:t>
            </a:r>
          </a:p>
        </p:txBody>
      </p:sp>
      <p:sp>
        <p:nvSpPr>
          <p:cNvPr id="99" name="Footer Placeholder 4">
            <a:extLst>
              <a:ext uri="{FF2B5EF4-FFF2-40B4-BE49-F238E27FC236}">
                <a16:creationId xmlns:a16="http://schemas.microsoft.com/office/drawing/2014/main" id="{0618A864-1177-5D7A-DE98-FCAC41D49992}"/>
              </a:ext>
            </a:extLst>
          </p:cNvPr>
          <p:cNvSpPr>
            <a:spLocks noGrp="1"/>
          </p:cNvSpPr>
          <p:nvPr>
            <p:ph type="ftr" sz="quarter" idx="11"/>
          </p:nvPr>
        </p:nvSpPr>
        <p:spPr>
          <a:xfrm>
            <a:off x="4608514" y="6622089"/>
            <a:ext cx="3860800" cy="226715"/>
          </a:xfrm>
        </p:spPr>
        <p:txBody>
          <a:bodyPr/>
          <a:lstStyle/>
          <a:p>
            <a:r>
              <a:rPr lang="en-ZA" b="1" dirty="0">
                <a:latin typeface="Optima" panose="02000503060000020004" pitchFamily="2" charset="0"/>
              </a:rPr>
              <a:t>www.piloggroup.com</a:t>
            </a:r>
          </a:p>
        </p:txBody>
      </p:sp>
      <p:sp>
        <p:nvSpPr>
          <p:cNvPr id="101" name="Slide Number Placeholder 5">
            <a:extLst>
              <a:ext uri="{FF2B5EF4-FFF2-40B4-BE49-F238E27FC236}">
                <a16:creationId xmlns:a16="http://schemas.microsoft.com/office/drawing/2014/main" id="{916018FF-5AD0-A7E0-F1A4-AD9FF84D30CE}"/>
              </a:ext>
            </a:extLst>
          </p:cNvPr>
          <p:cNvSpPr>
            <a:spLocks noGrp="1"/>
          </p:cNvSpPr>
          <p:nvPr>
            <p:ph type="sldNum" sz="quarter" idx="12"/>
          </p:nvPr>
        </p:nvSpPr>
        <p:spPr>
          <a:xfrm>
            <a:off x="11914796" y="6637329"/>
            <a:ext cx="272405" cy="226715"/>
          </a:xfrm>
        </p:spPr>
        <p:txBody>
          <a:bodyPr/>
          <a:lstStyle/>
          <a:p>
            <a:fld id="{F79FC5F6-1581-D948-A184-FDB0977145C6}" type="slidenum">
              <a:rPr lang="en-ZA" smtClean="0"/>
              <a:pPr/>
              <a:t>12</a:t>
            </a:fld>
            <a:endParaRPr lang="en-ZA" dirty="0"/>
          </a:p>
        </p:txBody>
      </p:sp>
      <p:sp>
        <p:nvSpPr>
          <p:cNvPr id="6" name="TextBox 5">
            <a:extLst>
              <a:ext uri="{FF2B5EF4-FFF2-40B4-BE49-F238E27FC236}">
                <a16:creationId xmlns:a16="http://schemas.microsoft.com/office/drawing/2014/main" id="{78587892-FF9B-8984-0197-9C12B25C133A}"/>
              </a:ext>
            </a:extLst>
          </p:cNvPr>
          <p:cNvSpPr txBox="1"/>
          <p:nvPr/>
        </p:nvSpPr>
        <p:spPr>
          <a:xfrm>
            <a:off x="3218213" y="843148"/>
            <a:ext cx="184731" cy="369332"/>
          </a:xfrm>
          <a:prstGeom prst="rect">
            <a:avLst/>
          </a:prstGeom>
          <a:noFill/>
        </p:spPr>
        <p:txBody>
          <a:bodyPr wrap="none" rtlCol="0">
            <a:spAutoFit/>
          </a:bodyPr>
          <a:lstStyle/>
          <a:p>
            <a:endParaRPr lang="en-US"/>
          </a:p>
        </p:txBody>
      </p:sp>
      <p:pic>
        <p:nvPicPr>
          <p:cNvPr id="1026" name="Picture 2" descr="Oracle Fusion Cloud Service | Expert U ...">
            <a:extLst>
              <a:ext uri="{FF2B5EF4-FFF2-40B4-BE49-F238E27FC236}">
                <a16:creationId xmlns:a16="http://schemas.microsoft.com/office/drawing/2014/main" id="{CAEBF0D2-79B1-FFAE-03E1-B642833358C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328432" y="2443400"/>
            <a:ext cx="2000225" cy="112012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4">
            <a:extLst>
              <a:ext uri="{FF2B5EF4-FFF2-40B4-BE49-F238E27FC236}">
                <a16:creationId xmlns:a16="http://schemas.microsoft.com/office/drawing/2014/main" id="{A9DCCB3E-68C3-6CB5-A054-554543850FC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47454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par>
                                <p:cTn id="13" presetID="9"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dissolve">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dissolve">
                                      <p:cBhvr>
                                        <p:cTn id="25" dur="5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dissolve">
                                      <p:cBhvr>
                                        <p:cTn id="30" dur="500"/>
                                        <p:tgtEl>
                                          <p:spTgt spid="9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anim calcmode="lin" valueType="num">
                                      <p:cBhvr additive="base">
                                        <p:cTn id="39" dur="500" fill="hold"/>
                                        <p:tgtEl>
                                          <p:spTgt spid="94"/>
                                        </p:tgtEl>
                                        <p:attrNameLst>
                                          <p:attrName>ppt_x</p:attrName>
                                        </p:attrNameLst>
                                      </p:cBhvr>
                                      <p:tavLst>
                                        <p:tav tm="0">
                                          <p:val>
                                            <p:strVal val="#ppt_x"/>
                                          </p:val>
                                        </p:tav>
                                        <p:tav tm="100000">
                                          <p:val>
                                            <p:strVal val="#ppt_x"/>
                                          </p:val>
                                        </p:tav>
                                      </p:tavLst>
                                    </p:anim>
                                    <p:anim calcmode="lin" valueType="num">
                                      <p:cBhvr additive="base">
                                        <p:cTn id="40" dur="500" fill="hold"/>
                                        <p:tgtEl>
                                          <p:spTgt spid="9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dissolve">
                                      <p:cBhvr>
                                        <p:cTn id="49" dur="500"/>
                                        <p:tgtEl>
                                          <p:spTgt spid="96"/>
                                        </p:tgtEl>
                                      </p:cBhvr>
                                    </p:animEffect>
                                  </p:childTnLst>
                                </p:cTn>
                              </p:par>
                              <p:par>
                                <p:cTn id="50" presetID="9" presetClass="entr" presetSubtype="0" fill="hold" nodeType="withEffect">
                                  <p:stCondLst>
                                    <p:cond delay="0"/>
                                  </p:stCondLst>
                                  <p:childTnLst>
                                    <p:set>
                                      <p:cBhvr>
                                        <p:cTn id="51" dur="1" fill="hold">
                                          <p:stCondLst>
                                            <p:cond delay="0"/>
                                          </p:stCondLst>
                                        </p:cTn>
                                        <p:tgtEl>
                                          <p:spTgt spid="97"/>
                                        </p:tgtEl>
                                        <p:attrNameLst>
                                          <p:attrName>style.visibility</p:attrName>
                                        </p:attrNameLst>
                                      </p:cBhvr>
                                      <p:to>
                                        <p:strVal val="visible"/>
                                      </p:to>
                                    </p:set>
                                    <p:animEffect transition="in" filter="dissolve">
                                      <p:cBhvr>
                                        <p:cTn id="5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388" y="39349"/>
            <a:ext cx="11672869" cy="826603"/>
          </a:xfrm>
        </p:spPr>
        <p:txBody>
          <a:bodyPr>
            <a:normAutofit/>
          </a:bodyPr>
          <a:lstStyle/>
          <a:p>
            <a:r>
              <a:rPr lang="en-US" sz="2300" b="1" dirty="0">
                <a:solidFill>
                  <a:srgbClr val="10479B"/>
                </a:solidFill>
                <a:latin typeface="Optima" panose="02000503060000020004"/>
                <a:ea typeface="+mn-ea"/>
                <a:cs typeface="Arial" panose="020B0604020202020204" pitchFamily="34" charset="0"/>
              </a:rPr>
              <a:t>Solution Architecture Framework</a:t>
            </a:r>
          </a:p>
        </p:txBody>
      </p:sp>
      <p:sp>
        <p:nvSpPr>
          <p:cNvPr id="6" name="Slide Number Placeholder 5"/>
          <p:cNvSpPr>
            <a:spLocks noGrp="1"/>
          </p:cNvSpPr>
          <p:nvPr>
            <p:ph type="sldNum" sz="quarter" idx="12"/>
          </p:nvPr>
        </p:nvSpPr>
        <p:spPr>
          <a:xfrm>
            <a:off x="11794731" y="6622089"/>
            <a:ext cx="392468" cy="226715"/>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002060"/>
                </a:solidFill>
                <a:effectLst/>
                <a:uLnTx/>
                <a:uFillTx/>
                <a:latin typeface="Optima"/>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13</a:t>
            </a:fld>
            <a:endParaRPr kumimoji="0" lang="en-ZA" sz="1600" b="0" i="0" u="none" strike="noStrike" kern="1200" cap="none" spc="0" normalizeH="0" baseline="0" noProof="0" dirty="0">
              <a:ln>
                <a:noFill/>
              </a:ln>
              <a:solidFill>
                <a:srgbClr val="002060"/>
              </a:solidFill>
              <a:effectLst/>
              <a:uLnTx/>
              <a:uFillTx/>
              <a:latin typeface="Optima"/>
              <a:ea typeface="+mn-ea"/>
              <a:cs typeface="+mn-cs"/>
            </a:endParaRPr>
          </a:p>
        </p:txBody>
      </p:sp>
      <p:sp>
        <p:nvSpPr>
          <p:cNvPr id="9" name="AutoShape 2" descr="data:image/jpg;base64,/9j/4AAQSkZJRgABAQAAAQABAAD/2wBDAAkGBwgHBgkIBwgKCgkLDRYPDQwMDRsUFRAWIB0iIiAdHx8kKDQsJCYxJx8fLT0tMTU3Ojo6Iys/RD84QzQ5Ojf/2wBDAQoKCg0MDRoPDxo3JR8lNzc3Nzc3Nzc3Nzc3Nzc3Nzc3Nzc3Nzc3Nzc3Nzc3Nzc3Nzc3Nzc3Nzc3Nzc3Nzc3Nzf/wAARCABaAFoDASIAAhEBAxEB/8QAGwAAAgMBAQEAAAAAAAAAAAAABQYAAgQHAwH/xABHEAABAwMBAwYHCwoHAAAAAAABAgMEAAURBhIhMRMUQVFh0RUiI3F0lLEWJDIzNFVygZKTwQdCRVJTVmSEkbMmQ0ZUYnOy/8QAFgEBAQEAAAAAAAAAAAAAAAAAAAEC/8QAGBEBAQEBAQAAAAAAAAAAAAAAAAERQSH/2gAMAwEAAhEDEQA/AO40Jvt9h2VlC5G2466rZaYbGVuHqAotSbJVjU95uS0B1dshI5BCjuBKSonznFWDci93txO23ph5KDw5WWhCv6dFW8L3792z66jupZh/lAuM2UzFZt0XlHVbKQpaqKXLUt7tsUyJUCCG8geKtwkk9mOrJ8wNMQS8MX792z64juqeGb7+7h9cR3VjfvGoWm3Fqt1vIQCrc6veAM9W+vBjUV8kQETUW6AGVNcqMuLzs4z1UBE3u+8Pc4fXUd1V8PXocdOqz6YjuoZa9T3m6xi9Ft8LYBAO06Tg4B6Mg8RwJ6uO6rs6gvr0yREbt0HlGNgr8osjxhkdFBuOo7uN508fW0d1UXqe6oG0vTyykcdmUgmsK7/fee80TbIzjoSlSy0pZDYUSElXn2TwzwzVnbvd2ZMNudCipakyA1tIWokZ6cEdlAasGpYl4ecj7DkaY3vXHeGFAdfbR3Nc91EkQLnbbkwdlxuQGyR+qoHI7RTq1cW1toUeJSDRW2kuXvnav4/JEf2lU6UlzPlur/REf2lUiUlWW3yWLpb3obrfOVPpSlLzSkhKi3tDPWMHop0uNn1Jcg0mY7aXENKKkoHKJBJBTk47CofXSxBuD5m2tceMt1wPteSMttQUpLOyAMJyg43+NTx4Xv3RppXryO6rSB64mqIlpVH5zayw1HKTlKyrZCccevFZ7HH1I9pyG1GftvNFxQlAcSvb2COkjpohPut7MKQlzTpQlTSgpRmoOyMbzwrHp+53dmw29tmwqebRHQEOiYhO2MccY3U4PlrtOpbUytqPItagsgqUtKySQkJHAAcAKywTqIX268i/bucYa5crQopPi+Ls/jRdV2vR/wBOq9eR3UGgz7om+3VxuzKW6vkttrnSByeBu3435pBpciamE8zm5lvbdUlKHA2lQDqUklORjoyeHXWe6vXlcy0i6OQlMpnIKRHQoHOD10QXcryQf8Pq9cR3ULucqfIm2pMu2mKgzUELL6V5ODuwB21Oi+sle9oh/i0fjTAwTyDf0R7KXtY/JIvpaPxpgY+Ib+iPZRDNSVM+X6u9Eb/tqp1pKnbp+rcZyYjfD/rVSLSxDnssTbPKfStbjS20jk4y0lLaW8BIB+FvJO7iSadBq+3nfze4n+TVSZb3ose72aSJCGmUqZ5RC5CDsKCCFKISo4ByBlWD0YxT+dR2gjxbrE+/FWkC5+rILsKQ2mPcMqaUkZiKAyRisVh1LCjWSAwtmcpTbCEkoiqUknHQRxFF7hf7WuDJSm6RVFTKwEh8HJIIArHpy+W6PYLcy7co7TiI6EqQp8Ag46RTh1Y6pgnfza4epqoRAv8AERfbo+WphQ8GgAI6ioYTjeOimY6gtPzvG+/FB7beLcjUd4eVcWAhwM8mvlQAvCd+D00mD1900D/bzx/KKodcrtGuE60tMNyUKE1CvLMlAO4jppl8P2j52i/fihN8uMGdMsjcScy+sXBBUlDoUcYVvxSDFrVOzEiD+KQfbR1j4hv6I9lCNfJwxD9JR+NF2PiG/oj2VEM1Il2WpE/VZSce9mh9WwrNPdIN6OLhqn0dr/waRaAw48lu42hcy38lFWpktJW0goX5M58Yb1E4Ct/DPXTo2zb1DBtkUHsbT3Vz+LCQp62sy29hTi0nZS6Tlsp3HIcUAcjhhOOqmpvTVqV8Jt0ntfX31aQVmwoPMZKhbowIaVghpO7ca8dM26G7p+2rcgx1rVHQVKU0kknHHNY5OmbSmFIcS27tJaUU++F4zjI6eypp7TFpl2SBIfadLjrCFKxIWBnHVmnAyJtEE/o+L9wmg9qtsNWpb20YTBQgMbKC0nCcpOcDorR7j7Lj4h71pzvoRB07aFX68svpWmPFSyoHnCxsgpJOTmkKa/BED5ui/cJoNqGDGjTLGtiKw0o3JsFSGwkkYVu3ViFit76Q5Css11jil1ycpoKHWkFWcdpArJJsyosuFJiWhxhyNIDqyudt7YAO4Zz2VBq/KGMMwvSEe00UY+Ib+iPZSvfn5d2vcWO+pIU346mWjlDfVkkZUo9e7djdTwxbPIN7ROdkZ/pQFjwrn17OLpqbfg83bPm8Q10GkG6NKf1Df4wISt6O3s7XDBSRnzUhStCeXLXbWWZz6EcslKPFbGyQjBUkDeQMFOT1U2NWmeRuv80eZCKE+CLklcRTSLchyMUlKwpwk4TjgSQAeOABknNFW/dD+au2HzhdXR6SbRPEN9Rv85QDSiUlCMK3cOHTwqads896x291q/z2ELjoUlpCEbKBjgMirKa1G6ytsqtQStJSchzgRivW2xNSwYLERhy0lplAQjbDhOB100a/AVy4nU1xwP8Ag33UrW1Dj2tVQpE5+Sy4sctymBywQgqTtAbiAQPOKatjVZBG3Zt+7g7SlampULWjTkwslRLm1yROAQ2rrpEdFlvhpOARwpSv13TFR+vIXuabzxPWeyrX29ojZSPKyFZ5NlPE9p6hWfTtgk3CUZ9yO0VY3kbsdQ7Ky016MsqgtU+WStxZ2ipXEmnPCuuo2hLaAhCQEgbgKtQQ8KVNVWOY7NReLQUmW2jk3GVHc8jo+sb6a6qnpoOdKvslkBMmzzG3OkDBqDVCk/o2YPOkd9O9wYZOFFpsqJ3nZGTWIMMjOGkfZFXxNLKdXrTwtsr60jvr1TrV1PC2SsfQHfTIGGT/AJSPsioWGf2Lf2RTxC77uHvmyV92O+ggk3KddH5jETknXSQhaxnk0njgdZ3ZPZT5zdn9i39kVrtrTYGQ2jI6dkUUt2DSeF85uBK1qOST8JR7acW20tICEJASOAFW/Or7UVKlSpQf/9k="/>
          <p:cNvSpPr>
            <a:spLocks noChangeAspect="1" noChangeArrowheads="1"/>
          </p:cNvSpPr>
          <p:nvPr/>
        </p:nvSpPr>
        <p:spPr bwMode="auto">
          <a:xfrm>
            <a:off x="207436" y="-847885"/>
            <a:ext cx="288045" cy="213485"/>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18" name="Flowchart: Magnetic Disk 94"/>
          <p:cNvSpPr/>
          <p:nvPr/>
        </p:nvSpPr>
        <p:spPr>
          <a:xfrm>
            <a:off x="2722408" y="3284360"/>
            <a:ext cx="2866909" cy="1295281"/>
          </a:xfrm>
          <a:prstGeom prst="flowChartMagneticDisk">
            <a:avLst/>
          </a:prstGeom>
          <a:solidFill>
            <a:schemeClr val="accent1">
              <a:lumMod val="20000"/>
              <a:lumOff val="80000"/>
            </a:schemeClr>
          </a:solidFill>
          <a:ln>
            <a:solidFill>
              <a:srgbClr val="1177EC"/>
            </a:solidFill>
          </a:ln>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2060"/>
                </a:solidFill>
                <a:effectLst/>
                <a:uLnTx/>
                <a:uFillTx/>
                <a:latin typeface="Optima"/>
                <a:ea typeface="Optima" charset="0"/>
                <a:cs typeface="Optima" charset="0"/>
              </a:rPr>
              <a:t>Master Data Project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2060"/>
                </a:solidFill>
                <a:effectLst/>
                <a:uLnTx/>
                <a:uFillTx/>
                <a:latin typeface="Optima"/>
                <a:ea typeface="Optima" charset="0"/>
                <a:cs typeface="Optima" charset="0"/>
              </a:rPr>
              <a:t>(Staging Area)</a:t>
            </a:r>
          </a:p>
        </p:txBody>
      </p:sp>
      <p:sp>
        <p:nvSpPr>
          <p:cNvPr id="19" name="Right Brace 18"/>
          <p:cNvSpPr/>
          <p:nvPr/>
        </p:nvSpPr>
        <p:spPr>
          <a:xfrm>
            <a:off x="1320124" y="1224441"/>
            <a:ext cx="965625" cy="5218016"/>
          </a:xfrm>
          <a:prstGeom prst="rightBrace">
            <a:avLst>
              <a:gd name="adj1" fmla="val 48421"/>
              <a:gd name="adj2" fmla="val 50000"/>
            </a:avLst>
          </a:prstGeom>
          <a:noFill/>
          <a:ln w="38100" cmpd="dbl">
            <a:solidFill>
              <a:schemeClr val="tx1"/>
            </a:solidFill>
            <a:prstDash val="sysDash"/>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mn-cs"/>
            </a:endParaRPr>
          </a:p>
        </p:txBody>
      </p:sp>
      <p:grpSp>
        <p:nvGrpSpPr>
          <p:cNvPr id="25" name="Group 24"/>
          <p:cNvGrpSpPr/>
          <p:nvPr/>
        </p:nvGrpSpPr>
        <p:grpSpPr>
          <a:xfrm>
            <a:off x="4039275" y="4598681"/>
            <a:ext cx="1077537" cy="725437"/>
            <a:chOff x="3121832" y="3528252"/>
            <a:chExt cx="816707" cy="582210"/>
          </a:xfrm>
        </p:grpSpPr>
        <p:pic>
          <p:nvPicPr>
            <p:cNvPr id="26" name="Picture 25"/>
            <p:cNvPicPr>
              <a:picLocks noChangeAspect="1"/>
            </p:cNvPicPr>
            <p:nvPr/>
          </p:nvPicPr>
          <p:blipFill>
            <a:blip r:embed="rId2"/>
            <a:stretch>
              <a:fillRect/>
            </a:stretch>
          </p:blipFill>
          <p:spPr>
            <a:xfrm flipV="1">
              <a:off x="3411908" y="3528252"/>
              <a:ext cx="221999" cy="221999"/>
            </a:xfrm>
            <a:prstGeom prst="rect">
              <a:avLst/>
            </a:prstGeom>
          </p:spPr>
        </p:pic>
        <p:grpSp>
          <p:nvGrpSpPr>
            <p:cNvPr id="27" name="Group 46"/>
            <p:cNvGrpSpPr/>
            <p:nvPr/>
          </p:nvGrpSpPr>
          <p:grpSpPr>
            <a:xfrm>
              <a:off x="3153061" y="3531391"/>
              <a:ext cx="770867" cy="579071"/>
              <a:chOff x="5181600" y="5181600"/>
              <a:chExt cx="609600" cy="533400"/>
            </a:xfrm>
            <a:solidFill>
              <a:schemeClr val="accent6">
                <a:lumMod val="75000"/>
              </a:schemeClr>
            </a:solidFill>
          </p:grpSpPr>
          <p:sp>
            <p:nvSpPr>
              <p:cNvPr id="29" name="Curved Left Arrow 28"/>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30" name="Curved Left Arrow 29"/>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sp>
          <p:nvSpPr>
            <p:cNvPr id="28" name="TextBox 27"/>
            <p:cNvSpPr txBox="1"/>
            <p:nvPr/>
          </p:nvSpPr>
          <p:spPr>
            <a:xfrm>
              <a:off x="3121832" y="3695331"/>
              <a:ext cx="816707" cy="3705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Standard Descriptions</a:t>
              </a:r>
            </a:p>
          </p:txBody>
        </p:sp>
      </p:grpSp>
      <p:grpSp>
        <p:nvGrpSpPr>
          <p:cNvPr id="31" name="Group 30"/>
          <p:cNvGrpSpPr/>
          <p:nvPr/>
        </p:nvGrpSpPr>
        <p:grpSpPr>
          <a:xfrm>
            <a:off x="3061381" y="4573265"/>
            <a:ext cx="991098" cy="754813"/>
            <a:chOff x="2380648" y="3507854"/>
            <a:chExt cx="751192" cy="605786"/>
          </a:xfrm>
        </p:grpSpPr>
        <p:pic>
          <p:nvPicPr>
            <p:cNvPr id="32" name="Picture 31"/>
            <p:cNvPicPr>
              <a:picLocks noChangeAspect="1"/>
            </p:cNvPicPr>
            <p:nvPr/>
          </p:nvPicPr>
          <p:blipFill>
            <a:blip r:embed="rId2"/>
            <a:stretch>
              <a:fillRect/>
            </a:stretch>
          </p:blipFill>
          <p:spPr>
            <a:xfrm flipV="1">
              <a:off x="2642785" y="3507854"/>
              <a:ext cx="221999" cy="221999"/>
            </a:xfrm>
            <a:prstGeom prst="rect">
              <a:avLst/>
            </a:prstGeom>
          </p:spPr>
        </p:pic>
        <p:grpSp>
          <p:nvGrpSpPr>
            <p:cNvPr id="33" name="Group 46"/>
            <p:cNvGrpSpPr/>
            <p:nvPr/>
          </p:nvGrpSpPr>
          <p:grpSpPr>
            <a:xfrm>
              <a:off x="2380648" y="3507854"/>
              <a:ext cx="751192" cy="605786"/>
              <a:chOff x="5181600" y="5181600"/>
              <a:chExt cx="609600" cy="533400"/>
            </a:xfrm>
            <a:solidFill>
              <a:schemeClr val="accent6">
                <a:lumMod val="75000"/>
              </a:schemeClr>
            </a:solidFill>
          </p:grpSpPr>
          <p:sp>
            <p:nvSpPr>
              <p:cNvPr id="35" name="Curved Left Arrow 34"/>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36" name="Curved Left Arrow 35"/>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sp>
          <p:nvSpPr>
            <p:cNvPr id="34" name="TextBox 33"/>
            <p:cNvSpPr txBox="1"/>
            <p:nvPr/>
          </p:nvSpPr>
          <p:spPr>
            <a:xfrm>
              <a:off x="2411760" y="3628444"/>
              <a:ext cx="708803" cy="3705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Industry Standards</a:t>
              </a:r>
            </a:p>
          </p:txBody>
        </p:sp>
      </p:grpSp>
      <p:grpSp>
        <p:nvGrpSpPr>
          <p:cNvPr id="37" name="Group 36"/>
          <p:cNvGrpSpPr/>
          <p:nvPr/>
        </p:nvGrpSpPr>
        <p:grpSpPr>
          <a:xfrm>
            <a:off x="5005035" y="4248224"/>
            <a:ext cx="1327565" cy="863376"/>
            <a:chOff x="3853819" y="3246988"/>
            <a:chExt cx="1006213" cy="692914"/>
          </a:xfrm>
        </p:grpSpPr>
        <p:pic>
          <p:nvPicPr>
            <p:cNvPr id="38" name="Picture 37"/>
            <p:cNvPicPr>
              <a:picLocks noChangeAspect="1"/>
            </p:cNvPicPr>
            <p:nvPr/>
          </p:nvPicPr>
          <p:blipFill>
            <a:blip r:embed="rId2"/>
            <a:stretch>
              <a:fillRect/>
            </a:stretch>
          </p:blipFill>
          <p:spPr>
            <a:xfrm flipV="1">
              <a:off x="4274535" y="3246988"/>
              <a:ext cx="221999" cy="221999"/>
            </a:xfrm>
            <a:prstGeom prst="rect">
              <a:avLst/>
            </a:prstGeom>
          </p:spPr>
        </p:pic>
        <p:grpSp>
          <p:nvGrpSpPr>
            <p:cNvPr id="39" name="Group 46"/>
            <p:cNvGrpSpPr/>
            <p:nvPr/>
          </p:nvGrpSpPr>
          <p:grpSpPr>
            <a:xfrm>
              <a:off x="3923928" y="3349715"/>
              <a:ext cx="857550" cy="590187"/>
              <a:chOff x="5181600" y="5181600"/>
              <a:chExt cx="609600" cy="533400"/>
            </a:xfrm>
            <a:solidFill>
              <a:schemeClr val="accent6">
                <a:lumMod val="75000"/>
              </a:schemeClr>
            </a:solidFill>
          </p:grpSpPr>
          <p:sp>
            <p:nvSpPr>
              <p:cNvPr id="41" name="Curved Left Arrow 40"/>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42" name="Curved Left Arrow 41"/>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sp>
          <p:nvSpPr>
            <p:cNvPr id="40" name="TextBox 39"/>
            <p:cNvSpPr txBox="1"/>
            <p:nvPr/>
          </p:nvSpPr>
          <p:spPr>
            <a:xfrm>
              <a:off x="3853819" y="3493046"/>
              <a:ext cx="1006213" cy="22230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De-Duplication</a:t>
              </a:r>
            </a:p>
          </p:txBody>
        </p:sp>
      </p:grpSp>
      <p:grpSp>
        <p:nvGrpSpPr>
          <p:cNvPr id="54" name="Group 53">
            <a:extLst>
              <a:ext uri="{FF2B5EF4-FFF2-40B4-BE49-F238E27FC236}">
                <a16:creationId xmlns:a16="http://schemas.microsoft.com/office/drawing/2014/main" id="{F92EB27A-18E4-EB4D-B6D1-FEFEE49FFDFB}"/>
              </a:ext>
            </a:extLst>
          </p:cNvPr>
          <p:cNvGrpSpPr/>
          <p:nvPr/>
        </p:nvGrpSpPr>
        <p:grpSpPr>
          <a:xfrm>
            <a:off x="7603594" y="4471941"/>
            <a:ext cx="3897867" cy="2127060"/>
            <a:chOff x="7603594" y="4471941"/>
            <a:chExt cx="3897867" cy="2127060"/>
          </a:xfrm>
        </p:grpSpPr>
        <p:sp>
          <p:nvSpPr>
            <p:cNvPr id="17" name="Flowchart: Process 5"/>
            <p:cNvSpPr/>
            <p:nvPr/>
          </p:nvSpPr>
          <p:spPr>
            <a:xfrm>
              <a:off x="8836772" y="5530862"/>
              <a:ext cx="2664689" cy="1068139"/>
            </a:xfrm>
            <a:prstGeom prst="flowChartProcess">
              <a:avLst/>
            </a:prstGeom>
            <a:ln>
              <a:solidFill>
                <a:srgbClr val="1177EC"/>
              </a:solidFill>
            </a:ln>
          </p:spPr>
          <p:style>
            <a:lnRef idx="1">
              <a:schemeClr val="accent5"/>
            </a:lnRef>
            <a:fillRef idx="2">
              <a:schemeClr val="accent5"/>
            </a:fillRef>
            <a:effectRef idx="1">
              <a:schemeClr val="accent5"/>
            </a:effectRef>
            <a:fontRef idx="minor">
              <a:schemeClr val="dk1"/>
            </a:fontRef>
          </p:style>
          <p:txBody>
            <a:bodyPr rtlCol="0" anchor="ctr"/>
            <a:lstStyle/>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New Record Creation</a:t>
              </a:r>
            </a:p>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Description Change</a:t>
              </a:r>
            </a:p>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Record Extension</a:t>
              </a:r>
            </a:p>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Record Deletion/undeletion</a:t>
              </a:r>
            </a:p>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Value Standardization</a:t>
              </a:r>
            </a:p>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Description Generation</a:t>
              </a:r>
            </a:p>
          </p:txBody>
        </p:sp>
        <p:pic>
          <p:nvPicPr>
            <p:cNvPr id="53" name="Picture 52" descr="responsive_icon.png"/>
            <p:cNvPicPr>
              <a:picLocks noChangeAspect="1"/>
            </p:cNvPicPr>
            <p:nvPr/>
          </p:nvPicPr>
          <p:blipFill>
            <a:blip r:embed="rId3"/>
            <a:stretch>
              <a:fillRect/>
            </a:stretch>
          </p:blipFill>
          <p:spPr>
            <a:xfrm>
              <a:off x="7603594" y="5561372"/>
              <a:ext cx="1004821" cy="617806"/>
            </a:xfrm>
            <a:prstGeom prst="rect">
              <a:avLst/>
            </a:prstGeom>
          </p:spPr>
        </p:pic>
        <p:cxnSp>
          <p:nvCxnSpPr>
            <p:cNvPr id="60" name="Straight Arrow Connector 59"/>
            <p:cNvCxnSpPr/>
            <p:nvPr/>
          </p:nvCxnSpPr>
          <p:spPr>
            <a:xfrm flipV="1">
              <a:off x="8132322" y="4471941"/>
              <a:ext cx="1" cy="1089430"/>
            </a:xfrm>
            <a:prstGeom prst="straightConnector1">
              <a:avLst/>
            </a:prstGeom>
            <a:ln w="19050">
              <a:solidFill>
                <a:srgbClr val="0066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2057373" y="4296650"/>
            <a:ext cx="991098" cy="904345"/>
            <a:chOff x="1672243" y="4389456"/>
            <a:chExt cx="751192" cy="725795"/>
          </a:xfrm>
        </p:grpSpPr>
        <p:pic>
          <p:nvPicPr>
            <p:cNvPr id="73" name="Picture 72"/>
            <p:cNvPicPr>
              <a:picLocks noChangeAspect="1"/>
            </p:cNvPicPr>
            <p:nvPr/>
          </p:nvPicPr>
          <p:blipFill>
            <a:blip r:embed="rId2"/>
            <a:stretch>
              <a:fillRect/>
            </a:stretch>
          </p:blipFill>
          <p:spPr>
            <a:xfrm flipV="1">
              <a:off x="1954300" y="4389456"/>
              <a:ext cx="221999" cy="221999"/>
            </a:xfrm>
            <a:prstGeom prst="rect">
              <a:avLst/>
            </a:prstGeom>
          </p:spPr>
        </p:pic>
        <p:grpSp>
          <p:nvGrpSpPr>
            <p:cNvPr id="74" name="Group 73"/>
            <p:cNvGrpSpPr/>
            <p:nvPr/>
          </p:nvGrpSpPr>
          <p:grpSpPr>
            <a:xfrm>
              <a:off x="1672243" y="4472747"/>
              <a:ext cx="751192" cy="642504"/>
              <a:chOff x="1619672" y="3291830"/>
              <a:chExt cx="751192" cy="496875"/>
            </a:xfrm>
          </p:grpSpPr>
          <p:grpSp>
            <p:nvGrpSpPr>
              <p:cNvPr id="75" name="Group 46"/>
              <p:cNvGrpSpPr/>
              <p:nvPr/>
            </p:nvGrpSpPr>
            <p:grpSpPr>
              <a:xfrm>
                <a:off x="1619672" y="3291830"/>
                <a:ext cx="751192" cy="496875"/>
                <a:chOff x="5181600" y="5181600"/>
                <a:chExt cx="609600" cy="533400"/>
              </a:xfrm>
              <a:solidFill>
                <a:schemeClr val="accent6">
                  <a:lumMod val="75000"/>
                </a:schemeClr>
              </a:solidFill>
            </p:grpSpPr>
            <p:sp>
              <p:nvSpPr>
                <p:cNvPr id="77" name="Curved Left Arrow 76"/>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78" name="Curved Left Arrow 77"/>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sp>
            <p:nvSpPr>
              <p:cNvPr id="76" name="TextBox 75"/>
              <p:cNvSpPr txBox="1"/>
              <p:nvPr/>
            </p:nvSpPr>
            <p:spPr>
              <a:xfrm>
                <a:off x="1693820" y="3331194"/>
                <a:ext cx="645931" cy="4011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Data Quality Review</a:t>
                </a:r>
              </a:p>
            </p:txBody>
          </p:sp>
        </p:grpSp>
      </p:grpSp>
      <p:grpSp>
        <p:nvGrpSpPr>
          <p:cNvPr id="15" name="Group 14">
            <a:extLst>
              <a:ext uri="{FF2B5EF4-FFF2-40B4-BE49-F238E27FC236}">
                <a16:creationId xmlns:a16="http://schemas.microsoft.com/office/drawing/2014/main" id="{75EB1269-EE54-1B4D-9ECE-CEF6C3B2EF12}"/>
              </a:ext>
            </a:extLst>
          </p:cNvPr>
          <p:cNvGrpSpPr/>
          <p:nvPr/>
        </p:nvGrpSpPr>
        <p:grpSpPr>
          <a:xfrm>
            <a:off x="5589317" y="3951700"/>
            <a:ext cx="1492578" cy="369291"/>
            <a:chOff x="5589318" y="3775242"/>
            <a:chExt cx="1492578" cy="369291"/>
          </a:xfrm>
        </p:grpSpPr>
        <p:cxnSp>
          <p:nvCxnSpPr>
            <p:cNvPr id="10" name="Straight Arrow Connector 9"/>
            <p:cNvCxnSpPr/>
            <p:nvPr/>
          </p:nvCxnSpPr>
          <p:spPr>
            <a:xfrm>
              <a:off x="5589318" y="3775242"/>
              <a:ext cx="1492578" cy="5872"/>
            </a:xfrm>
            <a:prstGeom prst="straightConnector1">
              <a:avLst/>
            </a:prstGeom>
            <a:ln w="190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627612" y="3867533"/>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endPar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endParaRPr>
            </a:p>
          </p:txBody>
        </p:sp>
      </p:grpSp>
      <p:grpSp>
        <p:nvGrpSpPr>
          <p:cNvPr id="7" name="Group 6">
            <a:extLst>
              <a:ext uri="{FF2B5EF4-FFF2-40B4-BE49-F238E27FC236}">
                <a16:creationId xmlns:a16="http://schemas.microsoft.com/office/drawing/2014/main" id="{BDD35B8D-ED6D-B04B-9132-55EBF52E9F2A}"/>
              </a:ext>
            </a:extLst>
          </p:cNvPr>
          <p:cNvGrpSpPr/>
          <p:nvPr/>
        </p:nvGrpSpPr>
        <p:grpSpPr>
          <a:xfrm>
            <a:off x="2044522" y="938949"/>
            <a:ext cx="4131367" cy="2525083"/>
            <a:chOff x="2044522" y="938949"/>
            <a:chExt cx="4131367" cy="2525083"/>
          </a:xfrm>
        </p:grpSpPr>
        <p:pic>
          <p:nvPicPr>
            <p:cNvPr id="47" name="Picture 46" descr="cloud_with_gear_icon.png"/>
            <p:cNvPicPr>
              <a:picLocks noChangeAspect="1"/>
            </p:cNvPicPr>
            <p:nvPr/>
          </p:nvPicPr>
          <p:blipFill>
            <a:blip r:embed="rId4"/>
            <a:stretch>
              <a:fillRect/>
            </a:stretch>
          </p:blipFill>
          <p:spPr>
            <a:xfrm>
              <a:off x="3346303" y="2352401"/>
              <a:ext cx="285574" cy="154975"/>
            </a:xfrm>
            <a:prstGeom prst="rect">
              <a:avLst/>
            </a:prstGeom>
          </p:spPr>
        </p:pic>
        <p:grpSp>
          <p:nvGrpSpPr>
            <p:cNvPr id="5" name="Group 4">
              <a:extLst>
                <a:ext uri="{FF2B5EF4-FFF2-40B4-BE49-F238E27FC236}">
                  <a16:creationId xmlns:a16="http://schemas.microsoft.com/office/drawing/2014/main" id="{14CC4DF4-1913-7F46-A5CC-A90428B102BB}"/>
                </a:ext>
              </a:extLst>
            </p:cNvPr>
            <p:cNvGrpSpPr/>
            <p:nvPr/>
          </p:nvGrpSpPr>
          <p:grpSpPr>
            <a:xfrm>
              <a:off x="2044522" y="938949"/>
              <a:ext cx="4131367" cy="2525083"/>
              <a:chOff x="2044522" y="938949"/>
              <a:chExt cx="4131367" cy="2525083"/>
            </a:xfrm>
          </p:grpSpPr>
          <p:sp>
            <p:nvSpPr>
              <p:cNvPr id="20" name="Cloud Callout 19"/>
              <p:cNvSpPr/>
              <p:nvPr/>
            </p:nvSpPr>
            <p:spPr>
              <a:xfrm>
                <a:off x="2416333" y="1309059"/>
                <a:ext cx="1692516" cy="759706"/>
              </a:xfrm>
              <a:prstGeom prst="cloudCallout">
                <a:avLst>
                  <a:gd name="adj1" fmla="val 1182"/>
                  <a:gd name="adj2" fmla="val 188669"/>
                </a:avLst>
              </a:prstGeom>
              <a:solidFill>
                <a:schemeClr val="accent1">
                  <a:lumMod val="20000"/>
                  <a:lumOff val="80000"/>
                </a:schemeClr>
              </a:solidFill>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Optima"/>
                    <a:ea typeface="+mn-ea"/>
                    <a:cs typeface="Optima"/>
                  </a:rPr>
                  <a:t>Auto Structure Algorithms</a:t>
                </a:r>
              </a:p>
            </p:txBody>
          </p:sp>
          <p:sp>
            <p:nvSpPr>
              <p:cNvPr id="21" name="Cloud Callout 20"/>
              <p:cNvSpPr/>
              <p:nvPr/>
            </p:nvSpPr>
            <p:spPr>
              <a:xfrm>
                <a:off x="4206468" y="1260705"/>
                <a:ext cx="1869942" cy="820462"/>
              </a:xfrm>
              <a:prstGeom prst="cloudCallout">
                <a:avLst>
                  <a:gd name="adj1" fmla="val -4619"/>
                  <a:gd name="adj2" fmla="val 172976"/>
                </a:avLst>
              </a:prstGeom>
              <a:solidFill>
                <a:schemeClr val="accent1">
                  <a:lumMod val="20000"/>
                  <a:lumOff val="80000"/>
                </a:schemeClr>
              </a:solidFill>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Optima"/>
                    <a:ea typeface="+mn-ea"/>
                    <a:cs typeface="Optima"/>
                  </a:rPr>
                  <a:t>Repository Records (PPR) &amp; Data Libraries</a:t>
                </a:r>
              </a:p>
            </p:txBody>
          </p:sp>
          <p:grpSp>
            <p:nvGrpSpPr>
              <p:cNvPr id="3" name="Group 2">
                <a:extLst>
                  <a:ext uri="{FF2B5EF4-FFF2-40B4-BE49-F238E27FC236}">
                    <a16:creationId xmlns:a16="http://schemas.microsoft.com/office/drawing/2014/main" id="{C6A65B11-FD79-A84A-98BA-C7225CC67EBD}"/>
                  </a:ext>
                </a:extLst>
              </p:cNvPr>
              <p:cNvGrpSpPr/>
              <p:nvPr/>
            </p:nvGrpSpPr>
            <p:grpSpPr>
              <a:xfrm>
                <a:off x="2817569" y="2573014"/>
                <a:ext cx="1166558" cy="864663"/>
                <a:chOff x="2817569" y="2573014"/>
                <a:chExt cx="1166558" cy="864663"/>
              </a:xfrm>
            </p:grpSpPr>
            <p:grpSp>
              <p:nvGrpSpPr>
                <p:cNvPr id="22" name="Group 46"/>
                <p:cNvGrpSpPr/>
                <p:nvPr/>
              </p:nvGrpSpPr>
              <p:grpSpPr>
                <a:xfrm>
                  <a:off x="2817569" y="2573014"/>
                  <a:ext cx="1166558" cy="864663"/>
                  <a:chOff x="5181600" y="5181600"/>
                  <a:chExt cx="609600" cy="533400"/>
                </a:xfrm>
                <a:solidFill>
                  <a:schemeClr val="accent6">
                    <a:lumMod val="75000"/>
                  </a:schemeClr>
                </a:solidFill>
              </p:grpSpPr>
              <p:sp>
                <p:nvSpPr>
                  <p:cNvPr id="23" name="Curved Left Arrow 22"/>
                  <p:cNvSpPr/>
                  <p:nvPr/>
                </p:nvSpPr>
                <p:spPr>
                  <a:xfrm flipH="1">
                    <a:off x="5181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24" name="Curved Left Arrow 23"/>
                  <p:cNvSpPr/>
                  <p:nvPr/>
                </p:nvSpPr>
                <p:spPr>
                  <a:xfrm flipV="1">
                    <a:off x="5562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pic>
              <p:nvPicPr>
                <p:cNvPr id="44" name="Picture 43" descr="icon1.png"/>
                <p:cNvPicPr>
                  <a:picLocks noChangeAspect="1"/>
                </p:cNvPicPr>
                <p:nvPr/>
              </p:nvPicPr>
              <p:blipFill>
                <a:blip r:embed="rId5"/>
                <a:stretch>
                  <a:fillRect/>
                </a:stretch>
              </p:blipFill>
              <p:spPr>
                <a:xfrm>
                  <a:off x="2985316" y="2871104"/>
                  <a:ext cx="877152" cy="278177"/>
                </a:xfrm>
                <a:prstGeom prst="rect">
                  <a:avLst/>
                </a:prstGeom>
              </p:spPr>
            </p:pic>
          </p:grpSp>
          <p:pic>
            <p:nvPicPr>
              <p:cNvPr id="46" name="Picture 45" descr="cloud_with_gear_icon.png"/>
              <p:cNvPicPr>
                <a:picLocks noChangeAspect="1"/>
              </p:cNvPicPr>
              <p:nvPr/>
            </p:nvPicPr>
            <p:blipFill>
              <a:blip r:embed="rId4"/>
              <a:stretch>
                <a:fillRect/>
              </a:stretch>
            </p:blipFill>
            <p:spPr>
              <a:xfrm>
                <a:off x="5050731" y="2300289"/>
                <a:ext cx="285574" cy="154975"/>
              </a:xfrm>
              <a:prstGeom prst="rect">
                <a:avLst/>
              </a:prstGeom>
            </p:spPr>
          </p:pic>
          <p:grpSp>
            <p:nvGrpSpPr>
              <p:cNvPr id="4" name="Group 3">
                <a:extLst>
                  <a:ext uri="{FF2B5EF4-FFF2-40B4-BE49-F238E27FC236}">
                    <a16:creationId xmlns:a16="http://schemas.microsoft.com/office/drawing/2014/main" id="{DA6E4461-610A-724F-A334-1C46853F7100}"/>
                  </a:ext>
                </a:extLst>
              </p:cNvPr>
              <p:cNvGrpSpPr/>
              <p:nvPr/>
            </p:nvGrpSpPr>
            <p:grpSpPr>
              <a:xfrm>
                <a:off x="4337495" y="2599369"/>
                <a:ext cx="1166558" cy="864663"/>
                <a:chOff x="4337495" y="2599369"/>
                <a:chExt cx="1166558" cy="864663"/>
              </a:xfrm>
            </p:grpSpPr>
            <p:pic>
              <p:nvPicPr>
                <p:cNvPr id="45" name="Picture 44" descr="repository_icon1-1.png"/>
                <p:cNvPicPr>
                  <a:picLocks noChangeAspect="1"/>
                </p:cNvPicPr>
                <p:nvPr/>
              </p:nvPicPr>
              <p:blipFill>
                <a:blip r:embed="rId6"/>
                <a:stretch>
                  <a:fillRect/>
                </a:stretch>
              </p:blipFill>
              <p:spPr>
                <a:xfrm>
                  <a:off x="4622508" y="2851789"/>
                  <a:ext cx="620258" cy="344814"/>
                </a:xfrm>
                <a:prstGeom prst="rect">
                  <a:avLst/>
                </a:prstGeom>
              </p:spPr>
            </p:pic>
            <p:grpSp>
              <p:nvGrpSpPr>
                <p:cNvPr id="61" name="Group 46"/>
                <p:cNvGrpSpPr/>
                <p:nvPr/>
              </p:nvGrpSpPr>
              <p:grpSpPr>
                <a:xfrm>
                  <a:off x="4337495" y="2599369"/>
                  <a:ext cx="1166558" cy="864663"/>
                  <a:chOff x="5181600" y="5181600"/>
                  <a:chExt cx="609600" cy="533400"/>
                </a:xfrm>
                <a:solidFill>
                  <a:schemeClr val="accent6">
                    <a:lumMod val="75000"/>
                  </a:schemeClr>
                </a:solidFill>
              </p:grpSpPr>
              <p:sp>
                <p:nvSpPr>
                  <p:cNvPr id="62" name="Curved Left Arrow 61"/>
                  <p:cNvSpPr/>
                  <p:nvPr/>
                </p:nvSpPr>
                <p:spPr>
                  <a:xfrm flipH="1">
                    <a:off x="5181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63" name="Curved Left Arrow 62"/>
                  <p:cNvSpPr/>
                  <p:nvPr/>
                </p:nvSpPr>
                <p:spPr>
                  <a:xfrm flipV="1">
                    <a:off x="5562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grpSp>
          <p:sp>
            <p:nvSpPr>
              <p:cNvPr id="97" name="TextBox 96"/>
              <p:cNvSpPr txBox="1"/>
              <p:nvPr/>
            </p:nvSpPr>
            <p:spPr>
              <a:xfrm>
                <a:off x="2044522" y="2361332"/>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Cleanse</a:t>
                </a:r>
              </a:p>
            </p:txBody>
          </p:sp>
          <p:sp>
            <p:nvSpPr>
              <p:cNvPr id="98" name="TextBox 46"/>
              <p:cNvSpPr txBox="1">
                <a:spLocks noChangeArrowheads="1"/>
              </p:cNvSpPr>
              <p:nvPr/>
            </p:nvSpPr>
            <p:spPr bwMode="auto">
              <a:xfrm>
                <a:off x="2245239" y="938949"/>
                <a:ext cx="393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1400" b="1" i="0" u="none" strike="noStrike" kern="0" cap="none" spc="0" normalizeH="0" baseline="0" noProof="0" dirty="0">
                    <a:ln>
                      <a:noFill/>
                    </a:ln>
                    <a:solidFill>
                      <a:srgbClr val="FF0000"/>
                    </a:solidFill>
                    <a:effectLst/>
                    <a:uLnTx/>
                    <a:uFillTx/>
                    <a:latin typeface="Optima" panose="02000503060000020004"/>
                    <a:ea typeface="Arial Unicode MS" panose="020B0604020202020204" pitchFamily="34" charset="-128"/>
                    <a:cs typeface="Arial Unicode MS" panose="020B0604020202020204" pitchFamily="34" charset="-128"/>
                  </a:rPr>
                  <a:t>Data Staging and Test Environment</a:t>
                </a:r>
              </a:p>
            </p:txBody>
          </p:sp>
        </p:grpSp>
      </p:grpSp>
      <p:grpSp>
        <p:nvGrpSpPr>
          <p:cNvPr id="14" name="Group 13">
            <a:extLst>
              <a:ext uri="{FF2B5EF4-FFF2-40B4-BE49-F238E27FC236}">
                <a16:creationId xmlns:a16="http://schemas.microsoft.com/office/drawing/2014/main" id="{19002A45-C03D-A64A-9658-890338ABC784}"/>
              </a:ext>
            </a:extLst>
          </p:cNvPr>
          <p:cNvGrpSpPr/>
          <p:nvPr/>
        </p:nvGrpSpPr>
        <p:grpSpPr>
          <a:xfrm>
            <a:off x="5924618" y="933417"/>
            <a:ext cx="3930650" cy="3538524"/>
            <a:chOff x="5924618" y="933417"/>
            <a:chExt cx="3930650" cy="3538524"/>
          </a:xfrm>
        </p:grpSpPr>
        <p:grpSp>
          <p:nvGrpSpPr>
            <p:cNvPr id="56" name="Group 46"/>
            <p:cNvGrpSpPr/>
            <p:nvPr/>
          </p:nvGrpSpPr>
          <p:grpSpPr>
            <a:xfrm>
              <a:off x="7680969" y="2817591"/>
              <a:ext cx="892214" cy="677436"/>
              <a:chOff x="5181627" y="5181600"/>
              <a:chExt cx="609603" cy="533400"/>
            </a:xfrm>
            <a:solidFill>
              <a:schemeClr val="accent6">
                <a:lumMod val="75000"/>
              </a:schemeClr>
            </a:solidFill>
          </p:grpSpPr>
          <p:sp>
            <p:nvSpPr>
              <p:cNvPr id="57" name="Curved Left Arrow 56"/>
              <p:cNvSpPr/>
              <p:nvPr/>
            </p:nvSpPr>
            <p:spPr>
              <a:xfrm flipH="1">
                <a:off x="5181627" y="5181600"/>
                <a:ext cx="228601"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58" name="Curved Left Arrow 57"/>
              <p:cNvSpPr/>
              <p:nvPr/>
            </p:nvSpPr>
            <p:spPr>
              <a:xfrm flipV="1">
                <a:off x="5562629" y="5181600"/>
                <a:ext cx="228601"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grpSp>
          <p:nvGrpSpPr>
            <p:cNvPr id="13" name="Group 12">
              <a:extLst>
                <a:ext uri="{FF2B5EF4-FFF2-40B4-BE49-F238E27FC236}">
                  <a16:creationId xmlns:a16="http://schemas.microsoft.com/office/drawing/2014/main" id="{56E529F6-205B-454B-B67D-C2D2050B8DD7}"/>
                </a:ext>
              </a:extLst>
            </p:cNvPr>
            <p:cNvGrpSpPr/>
            <p:nvPr/>
          </p:nvGrpSpPr>
          <p:grpSpPr>
            <a:xfrm>
              <a:off x="5924618" y="933417"/>
              <a:ext cx="3930650" cy="3538524"/>
              <a:chOff x="5924618" y="933417"/>
              <a:chExt cx="3930650" cy="3538524"/>
            </a:xfrm>
          </p:grpSpPr>
          <p:grpSp>
            <p:nvGrpSpPr>
              <p:cNvPr id="12" name="Group 11">
                <a:extLst>
                  <a:ext uri="{FF2B5EF4-FFF2-40B4-BE49-F238E27FC236}">
                    <a16:creationId xmlns:a16="http://schemas.microsoft.com/office/drawing/2014/main" id="{2A0097AD-FD8A-E74F-AB30-47507B3445C5}"/>
                  </a:ext>
                </a:extLst>
              </p:cNvPr>
              <p:cNvGrpSpPr/>
              <p:nvPr/>
            </p:nvGrpSpPr>
            <p:grpSpPr>
              <a:xfrm>
                <a:off x="5952019" y="1284400"/>
                <a:ext cx="3230730" cy="3187541"/>
                <a:chOff x="5952019" y="1284400"/>
                <a:chExt cx="3230730" cy="3187541"/>
              </a:xfrm>
            </p:grpSpPr>
            <p:sp>
              <p:nvSpPr>
                <p:cNvPr id="16" name="Flowchart: Magnetic Disk 94"/>
                <p:cNvSpPr/>
                <p:nvPr/>
              </p:nvSpPr>
              <p:spPr>
                <a:xfrm>
                  <a:off x="7081895" y="3403802"/>
                  <a:ext cx="2100854" cy="1068139"/>
                </a:xfrm>
                <a:prstGeom prst="flowChartMagneticDisk">
                  <a:avLst/>
                </a:prstGeom>
                <a:solidFill>
                  <a:schemeClr val="accent1">
                    <a:lumMod val="20000"/>
                    <a:lumOff val="80000"/>
                  </a:schemeClr>
                </a:solidFill>
                <a:ln>
                  <a:solidFill>
                    <a:srgbClr val="1177EC"/>
                  </a:solid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2060"/>
                      </a:solidFill>
                      <a:effectLst/>
                      <a:uLnTx/>
                      <a:uFillTx/>
                      <a:latin typeface="Optima"/>
                      <a:ea typeface="Optima" charset="0"/>
                      <a:cs typeface="Optima" charset="0"/>
                    </a:rPr>
                    <a:t>DQG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2060"/>
                      </a:solidFill>
                      <a:effectLst/>
                      <a:uLnTx/>
                      <a:uFillTx/>
                      <a:latin typeface="Optima"/>
                      <a:ea typeface="Optima" charset="0"/>
                      <a:cs typeface="Optima" charset="0"/>
                    </a:rPr>
                    <a:t>Data Quality Governance Solution</a:t>
                  </a:r>
                </a:p>
              </p:txBody>
            </p:sp>
            <p:sp>
              <p:nvSpPr>
                <p:cNvPr id="55" name="Cloud Callout 54"/>
                <p:cNvSpPr/>
                <p:nvPr/>
              </p:nvSpPr>
              <p:spPr>
                <a:xfrm>
                  <a:off x="7144676" y="1284400"/>
                  <a:ext cx="1692516" cy="759706"/>
                </a:xfrm>
                <a:prstGeom prst="cloudCallout">
                  <a:avLst>
                    <a:gd name="adj1" fmla="val -124953"/>
                    <a:gd name="adj2" fmla="val 218129"/>
                  </a:avLst>
                </a:prstGeom>
                <a:solidFill>
                  <a:schemeClr val="accent5">
                    <a:lumMod val="75000"/>
                  </a:schemeClr>
                </a:solidFill>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Optima"/>
                      <a:ea typeface="+mn-ea"/>
                      <a:cs typeface="Optima"/>
                    </a:rPr>
                    <a:t>Master Data Dictionary (PPO)</a:t>
                  </a:r>
                </a:p>
              </p:txBody>
            </p:sp>
            <p:pic>
              <p:nvPicPr>
                <p:cNvPr id="69" name="Picture 68" descr="cloud_with_gear_icon.png"/>
                <p:cNvPicPr>
                  <a:picLocks noChangeAspect="1"/>
                </p:cNvPicPr>
                <p:nvPr/>
              </p:nvPicPr>
              <p:blipFill>
                <a:blip r:embed="rId4"/>
                <a:stretch>
                  <a:fillRect/>
                </a:stretch>
              </p:blipFill>
              <p:spPr>
                <a:xfrm>
                  <a:off x="5952019" y="2893007"/>
                  <a:ext cx="285574" cy="154975"/>
                </a:xfrm>
                <a:prstGeom prst="rect">
                  <a:avLst/>
                </a:prstGeom>
              </p:spPr>
            </p:pic>
            <p:grpSp>
              <p:nvGrpSpPr>
                <p:cNvPr id="11" name="Group 10">
                  <a:extLst>
                    <a:ext uri="{FF2B5EF4-FFF2-40B4-BE49-F238E27FC236}">
                      <a16:creationId xmlns:a16="http://schemas.microsoft.com/office/drawing/2014/main" id="{A709F6CD-3E2E-5048-B408-A5B1F76F35FC}"/>
                    </a:ext>
                  </a:extLst>
                </p:cNvPr>
                <p:cNvGrpSpPr/>
                <p:nvPr/>
              </p:nvGrpSpPr>
              <p:grpSpPr>
                <a:xfrm>
                  <a:off x="7805192" y="2208168"/>
                  <a:ext cx="644954" cy="1166391"/>
                  <a:chOff x="7805192" y="2208168"/>
                  <a:chExt cx="644954" cy="1166391"/>
                </a:xfrm>
              </p:grpSpPr>
              <p:pic>
                <p:nvPicPr>
                  <p:cNvPr id="59" name="Picture 58" descr="cloud_with_gear_icon.png"/>
                  <p:cNvPicPr>
                    <a:picLocks noChangeAspect="1"/>
                  </p:cNvPicPr>
                  <p:nvPr/>
                </p:nvPicPr>
                <p:blipFill>
                  <a:blip r:embed="rId4"/>
                  <a:stretch>
                    <a:fillRect/>
                  </a:stretch>
                </p:blipFill>
                <p:spPr>
                  <a:xfrm>
                    <a:off x="8164572" y="2532512"/>
                    <a:ext cx="285574" cy="154975"/>
                  </a:xfrm>
                  <a:prstGeom prst="rect">
                    <a:avLst/>
                  </a:prstGeom>
                </p:spPr>
              </p:pic>
              <p:sp>
                <p:nvSpPr>
                  <p:cNvPr id="66" name="Oval 65"/>
                  <p:cNvSpPr/>
                  <p:nvPr/>
                </p:nvSpPr>
                <p:spPr>
                  <a:xfrm>
                    <a:off x="7805192" y="2208168"/>
                    <a:ext cx="142492" cy="134569"/>
                  </a:xfrm>
                  <a:prstGeom prst="ellipse">
                    <a:avLst/>
                  </a:prstGeom>
                  <a:solidFill>
                    <a:schemeClr val="tx2">
                      <a:lumMod val="40000"/>
                      <a:lumOff val="60000"/>
                    </a:schemeClr>
                  </a:solidFill>
                  <a:ln w="31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mn-cs"/>
                    </a:endParaRPr>
                  </a:p>
                </p:txBody>
              </p:sp>
              <p:sp>
                <p:nvSpPr>
                  <p:cNvPr id="67" name="Oval 66"/>
                  <p:cNvSpPr/>
                  <p:nvPr/>
                </p:nvSpPr>
                <p:spPr>
                  <a:xfrm>
                    <a:off x="7923945" y="2567058"/>
                    <a:ext cx="118743" cy="112141"/>
                  </a:xfrm>
                  <a:prstGeom prst="ellipse">
                    <a:avLst/>
                  </a:prstGeom>
                  <a:solidFill>
                    <a:schemeClr val="tx2">
                      <a:lumMod val="40000"/>
                      <a:lumOff val="60000"/>
                    </a:schemeClr>
                  </a:solidFill>
                  <a:ln w="31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mn-cs"/>
                    </a:endParaRPr>
                  </a:p>
                </p:txBody>
              </p:sp>
              <p:sp>
                <p:nvSpPr>
                  <p:cNvPr id="68" name="Oval 67"/>
                  <p:cNvSpPr/>
                  <p:nvPr/>
                </p:nvSpPr>
                <p:spPr>
                  <a:xfrm>
                    <a:off x="8042688" y="2903529"/>
                    <a:ext cx="118743" cy="112141"/>
                  </a:xfrm>
                  <a:prstGeom prst="ellipse">
                    <a:avLst/>
                  </a:prstGeom>
                  <a:solidFill>
                    <a:schemeClr val="tx2">
                      <a:lumMod val="40000"/>
                      <a:lumOff val="60000"/>
                    </a:schemeClr>
                  </a:solidFill>
                  <a:ln w="31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mn-cs"/>
                    </a:endParaRPr>
                  </a:p>
                </p:txBody>
              </p:sp>
              <p:sp>
                <p:nvSpPr>
                  <p:cNvPr id="70" name="Oval 69"/>
                  <p:cNvSpPr/>
                  <p:nvPr/>
                </p:nvSpPr>
                <p:spPr>
                  <a:xfrm>
                    <a:off x="8137704" y="3284847"/>
                    <a:ext cx="94994" cy="89712"/>
                  </a:xfrm>
                  <a:prstGeom prst="ellipse">
                    <a:avLst/>
                  </a:prstGeom>
                  <a:solidFill>
                    <a:schemeClr val="tx2">
                      <a:lumMod val="40000"/>
                      <a:lumOff val="60000"/>
                    </a:schemeClr>
                  </a:solidFill>
                  <a:ln w="31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mn-cs"/>
                    </a:endParaRPr>
                  </a:p>
                </p:txBody>
              </p:sp>
            </p:grpSp>
          </p:grpSp>
          <p:sp>
            <p:nvSpPr>
              <p:cNvPr id="93" name="TextBox 92"/>
              <p:cNvSpPr txBox="1"/>
              <p:nvPr/>
            </p:nvSpPr>
            <p:spPr>
              <a:xfrm>
                <a:off x="6060218" y="933417"/>
                <a:ext cx="79512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FF0000"/>
                    </a:solidFill>
                    <a:effectLst/>
                    <a:uLnTx/>
                    <a:uFillTx/>
                    <a:latin typeface="Optima"/>
                    <a:ea typeface="Tahoma" pitchFamily="34" charset="0"/>
                    <a:cs typeface="Calibri"/>
                  </a:rPr>
                  <a:t>Validate &amp; Load</a:t>
                </a:r>
              </a:p>
            </p:txBody>
          </p:sp>
          <p:sp>
            <p:nvSpPr>
              <p:cNvPr id="99" name="TextBox 46"/>
              <p:cNvSpPr txBox="1">
                <a:spLocks noChangeArrowheads="1"/>
              </p:cNvSpPr>
              <p:nvPr/>
            </p:nvSpPr>
            <p:spPr bwMode="auto">
              <a:xfrm>
                <a:off x="5924618" y="986845"/>
                <a:ext cx="393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1400" b="1" i="0" u="none" strike="noStrike" kern="0" cap="none" spc="0" normalizeH="0" baseline="0" noProof="0" dirty="0">
                    <a:ln>
                      <a:noFill/>
                    </a:ln>
                    <a:solidFill>
                      <a:srgbClr val="FF0000"/>
                    </a:solidFill>
                    <a:effectLst/>
                    <a:uLnTx/>
                    <a:uFillTx/>
                    <a:latin typeface="Optima" panose="02000503060000020004"/>
                    <a:ea typeface="Arial Unicode MS" panose="020B0604020202020204" pitchFamily="34" charset="-128"/>
                    <a:cs typeface="Arial Unicode MS" panose="020B0604020202020204" pitchFamily="34" charset="-128"/>
                  </a:rPr>
                  <a:t>Data Governance</a:t>
                </a:r>
              </a:p>
            </p:txBody>
          </p:sp>
        </p:grpSp>
      </p:grpSp>
      <p:sp>
        <p:nvSpPr>
          <p:cNvPr id="108" name="TextBox 107"/>
          <p:cNvSpPr txBox="1"/>
          <p:nvPr/>
        </p:nvSpPr>
        <p:spPr>
          <a:xfrm>
            <a:off x="5588131" y="2444655"/>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Transformation</a:t>
            </a:r>
          </a:p>
        </p:txBody>
      </p:sp>
      <p:sp>
        <p:nvSpPr>
          <p:cNvPr id="109" name="TextBox 108"/>
          <p:cNvSpPr txBox="1"/>
          <p:nvPr/>
        </p:nvSpPr>
        <p:spPr>
          <a:xfrm>
            <a:off x="2337598" y="3568808"/>
            <a:ext cx="135023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Legacy </a:t>
            </a:r>
          </a:p>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Extract</a:t>
            </a:r>
          </a:p>
        </p:txBody>
      </p:sp>
      <p:sp>
        <p:nvSpPr>
          <p:cNvPr id="110" name="TextBox 109"/>
          <p:cNvSpPr txBox="1"/>
          <p:nvPr/>
        </p:nvSpPr>
        <p:spPr>
          <a:xfrm>
            <a:off x="2489998" y="4213574"/>
            <a:ext cx="135023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Cleanse</a:t>
            </a:r>
          </a:p>
        </p:txBody>
      </p:sp>
      <p:sp>
        <p:nvSpPr>
          <p:cNvPr id="111" name="TextBox 110"/>
          <p:cNvSpPr txBox="1"/>
          <p:nvPr/>
        </p:nvSpPr>
        <p:spPr>
          <a:xfrm>
            <a:off x="3521623" y="4330805"/>
            <a:ext cx="135023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Standardization</a:t>
            </a:r>
          </a:p>
        </p:txBody>
      </p:sp>
      <p:sp>
        <p:nvSpPr>
          <p:cNvPr id="112" name="TextBox 111"/>
          <p:cNvSpPr txBox="1"/>
          <p:nvPr/>
        </p:nvSpPr>
        <p:spPr>
          <a:xfrm>
            <a:off x="4645883" y="3990799"/>
            <a:ext cx="135023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Enrich &amp; Transform</a:t>
            </a:r>
          </a:p>
        </p:txBody>
      </p:sp>
      <p:sp>
        <p:nvSpPr>
          <p:cNvPr id="113" name="TextBox 112"/>
          <p:cNvSpPr txBox="1"/>
          <p:nvPr/>
        </p:nvSpPr>
        <p:spPr>
          <a:xfrm>
            <a:off x="3451285" y="3486748"/>
            <a:ext cx="135023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Business Rules</a:t>
            </a:r>
          </a:p>
        </p:txBody>
      </p:sp>
      <p:grpSp>
        <p:nvGrpSpPr>
          <p:cNvPr id="8" name="Group 7">
            <a:extLst>
              <a:ext uri="{FF2B5EF4-FFF2-40B4-BE49-F238E27FC236}">
                <a16:creationId xmlns:a16="http://schemas.microsoft.com/office/drawing/2014/main" id="{A2818931-9C9B-AB46-AA85-D2EF68412E4B}"/>
              </a:ext>
            </a:extLst>
          </p:cNvPr>
          <p:cNvGrpSpPr/>
          <p:nvPr/>
        </p:nvGrpSpPr>
        <p:grpSpPr>
          <a:xfrm>
            <a:off x="2504565" y="5607052"/>
            <a:ext cx="3013401" cy="1095651"/>
            <a:chOff x="2504565" y="5607052"/>
            <a:chExt cx="3013401" cy="1095651"/>
          </a:xfrm>
        </p:grpSpPr>
        <p:pic>
          <p:nvPicPr>
            <p:cNvPr id="100" name="Picture 99" descr="graph3.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18969" y="5664202"/>
              <a:ext cx="6683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54"/>
            <p:cNvSpPr txBox="1">
              <a:spLocks noChangeArrowheads="1"/>
            </p:cNvSpPr>
            <p:nvPr/>
          </p:nvSpPr>
          <p:spPr bwMode="auto">
            <a:xfrm>
              <a:off x="2677668" y="6116641"/>
              <a:ext cx="1192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800" b="1" i="0" u="none" strike="noStrike" kern="0" cap="none" spc="0" normalizeH="0" baseline="0" noProof="0">
                  <a:ln>
                    <a:noFill/>
                  </a:ln>
                  <a:solidFill>
                    <a:srgbClr val="0070C0"/>
                  </a:solidFill>
                  <a:effectLst/>
                  <a:uLnTx/>
                  <a:uFillTx/>
                  <a:latin typeface="Optima" panose="02000503060000020004"/>
                  <a:ea typeface="Arial Unicode MS" panose="020B0604020202020204" pitchFamily="34" charset="-128"/>
                  <a:cs typeface="Arial Unicode MS" panose="020B0604020202020204" pitchFamily="34" charset="-128"/>
                </a:rPr>
                <a:t>Performance Analysis</a:t>
              </a:r>
            </a:p>
          </p:txBody>
        </p:sp>
        <p:grpSp>
          <p:nvGrpSpPr>
            <p:cNvPr id="102" name="Group 127"/>
            <p:cNvGrpSpPr>
              <a:grpSpLocks/>
            </p:cNvGrpSpPr>
            <p:nvPr/>
          </p:nvGrpSpPr>
          <p:grpSpPr bwMode="auto">
            <a:xfrm>
              <a:off x="3946081" y="5607052"/>
              <a:ext cx="1192213" cy="846138"/>
              <a:chOff x="3090062" y="1373760"/>
              <a:chExt cx="1192212" cy="846106"/>
            </a:xfrm>
          </p:grpSpPr>
          <p:pic>
            <p:nvPicPr>
              <p:cNvPr id="103" name="Picture 122" descr="box.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58851" y="1373760"/>
                <a:ext cx="1110756" cy="5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21" descr="graph.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75423" y="1571113"/>
                <a:ext cx="284387" cy="24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123" descr="pie graph.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3282550" y="1472557"/>
                <a:ext cx="220684" cy="22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24" descr="performanc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57203" y="1492690"/>
                <a:ext cx="278542" cy="273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54"/>
              <p:cNvSpPr txBox="1">
                <a:spLocks noChangeArrowheads="1"/>
              </p:cNvSpPr>
              <p:nvPr/>
            </p:nvSpPr>
            <p:spPr bwMode="auto">
              <a:xfrm>
                <a:off x="3090062" y="1881312"/>
                <a:ext cx="11922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800" b="1" i="0" u="none" strike="noStrike" kern="0" cap="none" spc="0" normalizeH="0" baseline="0" noProof="0">
                    <a:ln>
                      <a:noFill/>
                    </a:ln>
                    <a:solidFill>
                      <a:srgbClr val="0070C0"/>
                    </a:solidFill>
                    <a:effectLst/>
                    <a:uLnTx/>
                    <a:uFillTx/>
                    <a:latin typeface="Optima" panose="02000503060000020004"/>
                    <a:ea typeface="Arial Unicode MS" panose="020B0604020202020204" pitchFamily="34" charset="-128"/>
                    <a:cs typeface="Arial Unicode MS" panose="020B0604020202020204" pitchFamily="34" charset="-128"/>
                  </a:rPr>
                  <a:t>Dashboards and Business Reporting</a:t>
                </a:r>
              </a:p>
            </p:txBody>
          </p:sp>
        </p:grpSp>
        <p:sp>
          <p:nvSpPr>
            <p:cNvPr id="114" name="TextBox 113"/>
            <p:cNvSpPr txBox="1"/>
            <p:nvPr/>
          </p:nvSpPr>
          <p:spPr>
            <a:xfrm>
              <a:off x="2504565" y="6425704"/>
              <a:ext cx="301340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Data Health Assessment</a:t>
              </a:r>
            </a:p>
          </p:txBody>
        </p:sp>
      </p:grpSp>
      <p:sp>
        <p:nvSpPr>
          <p:cNvPr id="123" name="TextBox 46"/>
          <p:cNvSpPr txBox="1">
            <a:spLocks noChangeArrowheads="1"/>
          </p:cNvSpPr>
          <p:nvPr/>
        </p:nvSpPr>
        <p:spPr bwMode="auto">
          <a:xfrm>
            <a:off x="204671" y="892272"/>
            <a:ext cx="1865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1400" b="1" i="0" u="none" strike="noStrike" kern="0" cap="none" spc="0" normalizeH="0" baseline="0" noProof="0" dirty="0">
                <a:ln>
                  <a:noFill/>
                </a:ln>
                <a:solidFill>
                  <a:srgbClr val="FF0000"/>
                </a:solidFill>
                <a:effectLst/>
                <a:uLnTx/>
                <a:uFillTx/>
                <a:latin typeface="Optima" panose="02000503060000020004"/>
                <a:ea typeface="Arial Unicode MS" panose="020B0604020202020204" pitchFamily="34" charset="-128"/>
                <a:cs typeface="Arial Unicode MS" panose="020B0604020202020204" pitchFamily="34" charset="-128"/>
              </a:rPr>
              <a:t>Data Source</a:t>
            </a:r>
          </a:p>
        </p:txBody>
      </p:sp>
      <p:sp>
        <p:nvSpPr>
          <p:cNvPr id="127" name="TextBox 126"/>
          <p:cNvSpPr txBox="1"/>
          <p:nvPr/>
        </p:nvSpPr>
        <p:spPr>
          <a:xfrm>
            <a:off x="1699796" y="3357790"/>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Extract</a:t>
            </a:r>
          </a:p>
        </p:txBody>
      </p:sp>
      <p:cxnSp>
        <p:nvCxnSpPr>
          <p:cNvPr id="128" name="Straight Connector 127"/>
          <p:cNvCxnSpPr>
            <a:cxnSpLocks noChangeShapeType="1"/>
          </p:cNvCxnSpPr>
          <p:nvPr/>
        </p:nvCxnSpPr>
        <p:spPr bwMode="auto">
          <a:xfrm>
            <a:off x="2130241" y="1034733"/>
            <a:ext cx="1" cy="5664807"/>
          </a:xfrm>
          <a:prstGeom prst="line">
            <a:avLst/>
          </a:prstGeom>
          <a:noFill/>
          <a:ln w="12700" algn="ctr">
            <a:solidFill>
              <a:srgbClr val="009999"/>
            </a:solidFill>
            <a:prstDash val="lgDash"/>
            <a:round/>
            <a:headEnd/>
            <a:tailEnd/>
          </a:ln>
        </p:spPr>
      </p:cxnSp>
      <p:cxnSp>
        <p:nvCxnSpPr>
          <p:cNvPr id="131" name="Straight Connector 130"/>
          <p:cNvCxnSpPr>
            <a:cxnSpLocks noChangeShapeType="1"/>
          </p:cNvCxnSpPr>
          <p:nvPr/>
        </p:nvCxnSpPr>
        <p:spPr bwMode="auto">
          <a:xfrm>
            <a:off x="6900928" y="1022015"/>
            <a:ext cx="1" cy="5664807"/>
          </a:xfrm>
          <a:prstGeom prst="line">
            <a:avLst/>
          </a:prstGeom>
          <a:noFill/>
          <a:ln w="12700" algn="ctr">
            <a:solidFill>
              <a:srgbClr val="009999"/>
            </a:solidFill>
            <a:prstDash val="lgDash"/>
            <a:round/>
            <a:headEnd/>
            <a:tailEnd/>
          </a:ln>
        </p:spPr>
      </p:cxnSp>
      <p:grpSp>
        <p:nvGrpSpPr>
          <p:cNvPr id="52" name="Group 51">
            <a:extLst>
              <a:ext uri="{FF2B5EF4-FFF2-40B4-BE49-F238E27FC236}">
                <a16:creationId xmlns:a16="http://schemas.microsoft.com/office/drawing/2014/main" id="{399B1BA4-128C-8040-8105-1E21F614DA8F}"/>
              </a:ext>
            </a:extLst>
          </p:cNvPr>
          <p:cNvGrpSpPr/>
          <p:nvPr/>
        </p:nvGrpSpPr>
        <p:grpSpPr>
          <a:xfrm>
            <a:off x="9182749" y="953270"/>
            <a:ext cx="2375126" cy="3542519"/>
            <a:chOff x="9182749" y="953270"/>
            <a:chExt cx="2375126" cy="3542519"/>
          </a:xfrm>
        </p:grpSpPr>
        <p:pic>
          <p:nvPicPr>
            <p:cNvPr id="50" name="Picture 49" descr="database_icon.png"/>
            <p:cNvPicPr>
              <a:picLocks noChangeAspect="1"/>
            </p:cNvPicPr>
            <p:nvPr/>
          </p:nvPicPr>
          <p:blipFill>
            <a:blip r:embed="rId12"/>
            <a:stretch>
              <a:fillRect/>
            </a:stretch>
          </p:blipFill>
          <p:spPr>
            <a:xfrm>
              <a:off x="10943914" y="3495026"/>
              <a:ext cx="613961" cy="898792"/>
            </a:xfrm>
            <a:prstGeom prst="rect">
              <a:avLst/>
            </a:prstGeom>
          </p:spPr>
        </p:pic>
        <p:grpSp>
          <p:nvGrpSpPr>
            <p:cNvPr id="43" name="Group 42">
              <a:extLst>
                <a:ext uri="{FF2B5EF4-FFF2-40B4-BE49-F238E27FC236}">
                  <a16:creationId xmlns:a16="http://schemas.microsoft.com/office/drawing/2014/main" id="{AB9B786C-AFC1-AD4C-852B-F398C6B8E849}"/>
                </a:ext>
              </a:extLst>
            </p:cNvPr>
            <p:cNvGrpSpPr/>
            <p:nvPr/>
          </p:nvGrpSpPr>
          <p:grpSpPr>
            <a:xfrm>
              <a:off x="9182749" y="953270"/>
              <a:ext cx="1741027" cy="3542519"/>
              <a:chOff x="9182749" y="953270"/>
              <a:chExt cx="1741027" cy="3542519"/>
            </a:xfrm>
          </p:grpSpPr>
          <p:cxnSp>
            <p:nvCxnSpPr>
              <p:cNvPr id="51" name="Straight Arrow Connector 50"/>
              <p:cNvCxnSpPr/>
              <p:nvPr/>
            </p:nvCxnSpPr>
            <p:spPr>
              <a:xfrm flipV="1">
                <a:off x="9182749" y="3922191"/>
                <a:ext cx="1741027" cy="15680"/>
              </a:xfrm>
              <a:prstGeom prst="straightConnector1">
                <a:avLst/>
              </a:prstGeom>
              <a:ln w="19050">
                <a:solidFill>
                  <a:srgbClr val="0066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529387" y="4034124"/>
                <a:ext cx="120642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Real Time Integration</a:t>
                </a:r>
              </a:p>
            </p:txBody>
          </p:sp>
          <p:sp>
            <p:nvSpPr>
              <p:cNvPr id="124" name="TextBox 123"/>
              <p:cNvSpPr txBox="1"/>
              <p:nvPr/>
            </p:nvSpPr>
            <p:spPr>
              <a:xfrm>
                <a:off x="9321330" y="3477164"/>
                <a:ext cx="159580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Materials, Assets, Services </a:t>
                </a:r>
              </a:p>
            </p:txBody>
          </p:sp>
          <p:sp>
            <p:nvSpPr>
              <p:cNvPr id="115" name="TextBox 114">
                <a:extLst>
                  <a:ext uri="{FF2B5EF4-FFF2-40B4-BE49-F238E27FC236}">
                    <a16:creationId xmlns:a16="http://schemas.microsoft.com/office/drawing/2014/main" id="{1433C9D7-8E86-A74A-912D-DC626227E5A4}"/>
                  </a:ext>
                </a:extLst>
              </p:cNvPr>
              <p:cNvSpPr txBox="1"/>
              <p:nvPr/>
            </p:nvSpPr>
            <p:spPr>
              <a:xfrm>
                <a:off x="9437381" y="953270"/>
                <a:ext cx="79512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FF0000"/>
                    </a:solidFill>
                    <a:effectLst/>
                    <a:uLnTx/>
                    <a:uFillTx/>
                    <a:latin typeface="Optima"/>
                    <a:ea typeface="Tahoma" pitchFamily="34" charset="0"/>
                    <a:cs typeface="Calibri"/>
                  </a:rPr>
                  <a:t>Validate &amp; Load</a:t>
                </a:r>
              </a:p>
            </p:txBody>
          </p:sp>
        </p:grpSp>
      </p:grpSp>
      <p:sp>
        <p:nvSpPr>
          <p:cNvPr id="48" name="Can 47">
            <a:extLst>
              <a:ext uri="{FF2B5EF4-FFF2-40B4-BE49-F238E27FC236}">
                <a16:creationId xmlns:a16="http://schemas.microsoft.com/office/drawing/2014/main" id="{E8376753-6D85-5C4C-8361-B37257FB8A9E}"/>
              </a:ext>
            </a:extLst>
          </p:cNvPr>
          <p:cNvSpPr/>
          <p:nvPr/>
        </p:nvSpPr>
        <p:spPr>
          <a:xfrm>
            <a:off x="109656" y="1836929"/>
            <a:ext cx="1546411" cy="3316193"/>
          </a:xfrm>
          <a:prstGeom prst="can">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80" name="Date Placeholder 3">
            <a:extLst>
              <a:ext uri="{FF2B5EF4-FFF2-40B4-BE49-F238E27FC236}">
                <a16:creationId xmlns:a16="http://schemas.microsoft.com/office/drawing/2014/main" id="{68265BDB-9FFA-DB96-8730-307E0D786467}"/>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
        <p:nvSpPr>
          <p:cNvPr id="81" name="Footer Placeholder 4">
            <a:extLst>
              <a:ext uri="{FF2B5EF4-FFF2-40B4-BE49-F238E27FC236}">
                <a16:creationId xmlns:a16="http://schemas.microsoft.com/office/drawing/2014/main" id="{BAFB74F7-B06F-A04D-A4AD-FC92EF40B4A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64" name="Picture 2" descr="Oracle Fusion Cloud Service | Expert U ...">
            <a:extLst>
              <a:ext uri="{FF2B5EF4-FFF2-40B4-BE49-F238E27FC236}">
                <a16:creationId xmlns:a16="http://schemas.microsoft.com/office/drawing/2014/main" id="{92651AA2-6658-CD8A-0E73-DC6D2998FE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118" y="2977264"/>
            <a:ext cx="1180626" cy="6611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Oracle Fusion Cloud Service | Expert U ...">
            <a:extLst>
              <a:ext uri="{FF2B5EF4-FFF2-40B4-BE49-F238E27FC236}">
                <a16:creationId xmlns:a16="http://schemas.microsoft.com/office/drawing/2014/main" id="{6BE72740-5E05-91D3-E186-692EBF6FF5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23812" y="4428213"/>
            <a:ext cx="1180626" cy="661151"/>
          </a:xfrm>
          <a:prstGeom prst="rect">
            <a:avLst/>
          </a:prstGeom>
          <a:noFill/>
          <a:extLst>
            <a:ext uri="{909E8E84-426E-40DD-AFC4-6F175D3DCCD1}">
              <a14:hiddenFill xmlns:a14="http://schemas.microsoft.com/office/drawing/2010/main">
                <a:solidFill>
                  <a:srgbClr val="FFFFFF"/>
                </a:solidFill>
              </a14:hiddenFill>
            </a:ext>
          </a:extLst>
        </p:spPr>
      </p:pic>
      <p:sp>
        <p:nvSpPr>
          <p:cNvPr id="65" name="Footer Placeholder 4">
            <a:extLst>
              <a:ext uri="{FF2B5EF4-FFF2-40B4-BE49-F238E27FC236}">
                <a16:creationId xmlns:a16="http://schemas.microsoft.com/office/drawing/2014/main" id="{3F4177C8-7B69-7A43-74F5-44DE74BDDB1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
        <p:nvSpPr>
          <p:cNvPr id="83" name="Rectangle 82">
            <a:extLst>
              <a:ext uri="{FF2B5EF4-FFF2-40B4-BE49-F238E27FC236}">
                <a16:creationId xmlns:a16="http://schemas.microsoft.com/office/drawing/2014/main" id="{1CE74D09-12F8-FE7E-3BDC-66B04546BF9C}"/>
              </a:ext>
            </a:extLst>
          </p:cNvPr>
          <p:cNvSpPr/>
          <p:nvPr/>
        </p:nvSpPr>
        <p:spPr>
          <a:xfrm>
            <a:off x="7071912" y="1032727"/>
            <a:ext cx="4942288" cy="5546508"/>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endParaRPr lang="en-US" sz="1200" dirty="0">
              <a:solidFill>
                <a:schemeClr val="tx1"/>
              </a:solidFill>
              <a:latin typeface="Arial"/>
              <a:cs typeface="Arial"/>
            </a:endParaRPr>
          </a:p>
        </p:txBody>
      </p:sp>
    </p:spTree>
    <p:extLst>
      <p:ext uri="{BB962C8B-B14F-4D97-AF65-F5344CB8AC3E}">
        <p14:creationId xmlns:p14="http://schemas.microsoft.com/office/powerpoint/2010/main" val="372728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500" fill="hold"/>
                                        <p:tgtEl>
                                          <p:spTgt spid="123"/>
                                        </p:tgtEl>
                                        <p:attrNameLst>
                                          <p:attrName>ppt_x</p:attrName>
                                        </p:attrNameLst>
                                      </p:cBhvr>
                                      <p:tavLst>
                                        <p:tav tm="0">
                                          <p:val>
                                            <p:strVal val="#ppt_x"/>
                                          </p:val>
                                        </p:tav>
                                        <p:tav tm="100000">
                                          <p:val>
                                            <p:strVal val="#ppt_x"/>
                                          </p:val>
                                        </p:tav>
                                      </p:tavLst>
                                    </p:anim>
                                    <p:anim calcmode="lin" valueType="num">
                                      <p:cBhvr additive="base">
                                        <p:cTn id="12"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7"/>
                                        </p:tgtEl>
                                        <p:attrNameLst>
                                          <p:attrName>style.visibility</p:attrName>
                                        </p:attrNameLst>
                                      </p:cBhvr>
                                      <p:to>
                                        <p:strVal val="visible"/>
                                      </p:to>
                                    </p:set>
                                    <p:anim calcmode="lin" valueType="num">
                                      <p:cBhvr additive="base">
                                        <p:cTn id="17" dur="500" fill="hold"/>
                                        <p:tgtEl>
                                          <p:spTgt spid="127"/>
                                        </p:tgtEl>
                                        <p:attrNameLst>
                                          <p:attrName>ppt_x</p:attrName>
                                        </p:attrNameLst>
                                      </p:cBhvr>
                                      <p:tavLst>
                                        <p:tav tm="0">
                                          <p:val>
                                            <p:strVal val="#ppt_x"/>
                                          </p:val>
                                        </p:tav>
                                        <p:tav tm="100000">
                                          <p:val>
                                            <p:strVal val="#ppt_x"/>
                                          </p:val>
                                        </p:tav>
                                      </p:tavLst>
                                    </p:anim>
                                    <p:anim calcmode="lin" valueType="num">
                                      <p:cBhvr additive="base">
                                        <p:cTn id="18"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anim calcmode="lin" valueType="num">
                                      <p:cBhvr additive="base">
                                        <p:cTn id="23" dur="500" fill="hold"/>
                                        <p:tgtEl>
                                          <p:spTgt spid="128"/>
                                        </p:tgtEl>
                                        <p:attrNameLst>
                                          <p:attrName>ppt_x</p:attrName>
                                        </p:attrNameLst>
                                      </p:cBhvr>
                                      <p:tavLst>
                                        <p:tav tm="0">
                                          <p:val>
                                            <p:strVal val="#ppt_x"/>
                                          </p:val>
                                        </p:tav>
                                        <p:tav tm="100000">
                                          <p:val>
                                            <p:strVal val="#ppt_x"/>
                                          </p:val>
                                        </p:tav>
                                      </p:tavLst>
                                    </p:anim>
                                    <p:anim calcmode="lin" valueType="num">
                                      <p:cBhvr additive="base">
                                        <p:cTn id="24"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anim calcmode="lin" valueType="num">
                                      <p:cBhvr additive="base">
                                        <p:cTn id="33" dur="500" fill="hold"/>
                                        <p:tgtEl>
                                          <p:spTgt spid="109"/>
                                        </p:tgtEl>
                                        <p:attrNameLst>
                                          <p:attrName>ppt_x</p:attrName>
                                        </p:attrNameLst>
                                      </p:cBhvr>
                                      <p:tavLst>
                                        <p:tav tm="0">
                                          <p:val>
                                            <p:strVal val="#ppt_x"/>
                                          </p:val>
                                        </p:tav>
                                        <p:tav tm="100000">
                                          <p:val>
                                            <p:strVal val="#ppt_x"/>
                                          </p:val>
                                        </p:tav>
                                      </p:tavLst>
                                    </p:anim>
                                    <p:anim calcmode="lin" valueType="num">
                                      <p:cBhvr additive="base">
                                        <p:cTn id="34" dur="500" fill="hold"/>
                                        <p:tgtEl>
                                          <p:spTgt spid="10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anim calcmode="lin" valueType="num">
                                      <p:cBhvr additive="base">
                                        <p:cTn id="37" dur="500" fill="hold"/>
                                        <p:tgtEl>
                                          <p:spTgt spid="110"/>
                                        </p:tgtEl>
                                        <p:attrNameLst>
                                          <p:attrName>ppt_x</p:attrName>
                                        </p:attrNameLst>
                                      </p:cBhvr>
                                      <p:tavLst>
                                        <p:tav tm="0">
                                          <p:val>
                                            <p:strVal val="#ppt_x"/>
                                          </p:val>
                                        </p:tav>
                                        <p:tav tm="100000">
                                          <p:val>
                                            <p:strVal val="#ppt_x"/>
                                          </p:val>
                                        </p:tav>
                                      </p:tavLst>
                                    </p:anim>
                                    <p:anim calcmode="lin" valueType="num">
                                      <p:cBhvr additive="base">
                                        <p:cTn id="38" dur="500" fill="hold"/>
                                        <p:tgtEl>
                                          <p:spTgt spid="1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3"/>
                                        </p:tgtEl>
                                        <p:attrNameLst>
                                          <p:attrName>style.visibility</p:attrName>
                                        </p:attrNameLst>
                                      </p:cBhvr>
                                      <p:to>
                                        <p:strVal val="visible"/>
                                      </p:to>
                                    </p:set>
                                    <p:anim calcmode="lin" valueType="num">
                                      <p:cBhvr additive="base">
                                        <p:cTn id="41" dur="500" fill="hold"/>
                                        <p:tgtEl>
                                          <p:spTgt spid="113"/>
                                        </p:tgtEl>
                                        <p:attrNameLst>
                                          <p:attrName>ppt_x</p:attrName>
                                        </p:attrNameLst>
                                      </p:cBhvr>
                                      <p:tavLst>
                                        <p:tav tm="0">
                                          <p:val>
                                            <p:strVal val="#ppt_x"/>
                                          </p:val>
                                        </p:tav>
                                        <p:tav tm="100000">
                                          <p:val>
                                            <p:strVal val="#ppt_x"/>
                                          </p:val>
                                        </p:tav>
                                      </p:tavLst>
                                    </p:anim>
                                    <p:anim calcmode="lin" valueType="num">
                                      <p:cBhvr additive="base">
                                        <p:cTn id="42" dur="500" fill="hold"/>
                                        <p:tgtEl>
                                          <p:spTgt spid="1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1"/>
                                        </p:tgtEl>
                                        <p:attrNameLst>
                                          <p:attrName>style.visibility</p:attrName>
                                        </p:attrNameLst>
                                      </p:cBhvr>
                                      <p:to>
                                        <p:strVal val="visible"/>
                                      </p:to>
                                    </p:set>
                                    <p:anim calcmode="lin" valueType="num">
                                      <p:cBhvr additive="base">
                                        <p:cTn id="45" dur="500" fill="hold"/>
                                        <p:tgtEl>
                                          <p:spTgt spid="111"/>
                                        </p:tgtEl>
                                        <p:attrNameLst>
                                          <p:attrName>ppt_x</p:attrName>
                                        </p:attrNameLst>
                                      </p:cBhvr>
                                      <p:tavLst>
                                        <p:tav tm="0">
                                          <p:val>
                                            <p:strVal val="#ppt_x"/>
                                          </p:val>
                                        </p:tav>
                                        <p:tav tm="100000">
                                          <p:val>
                                            <p:strVal val="#ppt_x"/>
                                          </p:val>
                                        </p:tav>
                                      </p:tavLst>
                                    </p:anim>
                                    <p:anim calcmode="lin" valueType="num">
                                      <p:cBhvr additive="base">
                                        <p:cTn id="46" dur="500" fill="hold"/>
                                        <p:tgtEl>
                                          <p:spTgt spid="1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2"/>
                                        </p:tgtEl>
                                        <p:attrNameLst>
                                          <p:attrName>style.visibility</p:attrName>
                                        </p:attrNameLst>
                                      </p:cBhvr>
                                      <p:to>
                                        <p:strVal val="visible"/>
                                      </p:to>
                                    </p:set>
                                    <p:anim calcmode="lin" valueType="num">
                                      <p:cBhvr additive="base">
                                        <p:cTn id="49" dur="500" fill="hold"/>
                                        <p:tgtEl>
                                          <p:spTgt spid="112"/>
                                        </p:tgtEl>
                                        <p:attrNameLst>
                                          <p:attrName>ppt_x</p:attrName>
                                        </p:attrNameLst>
                                      </p:cBhvr>
                                      <p:tavLst>
                                        <p:tav tm="0">
                                          <p:val>
                                            <p:strVal val="#ppt_x"/>
                                          </p:val>
                                        </p:tav>
                                        <p:tav tm="100000">
                                          <p:val>
                                            <p:strVal val="#ppt_x"/>
                                          </p:val>
                                        </p:tav>
                                      </p:tavLst>
                                    </p:anim>
                                    <p:anim calcmode="lin" valueType="num">
                                      <p:cBhvr additive="base">
                                        <p:cTn id="50"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anim calcmode="lin" valueType="num">
                                      <p:cBhvr additive="base">
                                        <p:cTn id="61" dur="500" fill="hold"/>
                                        <p:tgtEl>
                                          <p:spTgt spid="72"/>
                                        </p:tgtEl>
                                        <p:attrNameLst>
                                          <p:attrName>ppt_x</p:attrName>
                                        </p:attrNameLst>
                                      </p:cBhvr>
                                      <p:tavLst>
                                        <p:tav tm="0">
                                          <p:val>
                                            <p:strVal val="#ppt_x"/>
                                          </p:val>
                                        </p:tav>
                                        <p:tav tm="100000">
                                          <p:val>
                                            <p:strVal val="#ppt_x"/>
                                          </p:val>
                                        </p:tav>
                                      </p:tavLst>
                                    </p:anim>
                                    <p:anim calcmode="lin" valueType="num">
                                      <p:cBhvr additive="base">
                                        <p:cTn id="62" dur="500" fill="hold"/>
                                        <p:tgtEl>
                                          <p:spTgt spid="7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additive="base">
                                        <p:cTn id="73" dur="500" fill="hold"/>
                                        <p:tgtEl>
                                          <p:spTgt spid="37"/>
                                        </p:tgtEl>
                                        <p:attrNameLst>
                                          <p:attrName>ppt_x</p:attrName>
                                        </p:attrNameLst>
                                      </p:cBhvr>
                                      <p:tavLst>
                                        <p:tav tm="0">
                                          <p:val>
                                            <p:strVal val="#ppt_x"/>
                                          </p:val>
                                        </p:tav>
                                        <p:tav tm="100000">
                                          <p:val>
                                            <p:strVal val="#ppt_x"/>
                                          </p:val>
                                        </p:tav>
                                      </p:tavLst>
                                    </p:anim>
                                    <p:anim calcmode="lin" valueType="num">
                                      <p:cBhvr additive="base">
                                        <p:cTn id="7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ppt_x"/>
                                          </p:val>
                                        </p:tav>
                                        <p:tav tm="100000">
                                          <p:val>
                                            <p:strVal val="#ppt_x"/>
                                          </p:val>
                                        </p:tav>
                                      </p:tavLst>
                                    </p:anim>
                                    <p:anim calcmode="lin" valueType="num">
                                      <p:cBhvr additive="base">
                                        <p:cTn id="80" dur="500" fill="hold"/>
                                        <p:tgtEl>
                                          <p:spTgt spid="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anim calcmode="lin" valueType="num">
                                      <p:cBhvr additive="base">
                                        <p:cTn id="83" dur="500" fill="hold"/>
                                        <p:tgtEl>
                                          <p:spTgt spid="108"/>
                                        </p:tgtEl>
                                        <p:attrNameLst>
                                          <p:attrName>ppt_x</p:attrName>
                                        </p:attrNameLst>
                                      </p:cBhvr>
                                      <p:tavLst>
                                        <p:tav tm="0">
                                          <p:val>
                                            <p:strVal val="#ppt_x"/>
                                          </p:val>
                                        </p:tav>
                                        <p:tav tm="100000">
                                          <p:val>
                                            <p:strVal val="#ppt_x"/>
                                          </p:val>
                                        </p:tav>
                                      </p:tavLst>
                                    </p:anim>
                                    <p:anim calcmode="lin" valueType="num">
                                      <p:cBhvr additive="base">
                                        <p:cTn id="8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4"/>
                                        </p:tgtEl>
                                        <p:attrNameLst>
                                          <p:attrName>style.visibility</p:attrName>
                                        </p:attrNameLst>
                                      </p:cBhvr>
                                      <p:to>
                                        <p:strVal val="visible"/>
                                      </p:to>
                                    </p:set>
                                    <p:anim calcmode="lin" valueType="num">
                                      <p:cBhvr additive="base">
                                        <p:cTn id="89" dur="500" fill="hold"/>
                                        <p:tgtEl>
                                          <p:spTgt spid="14"/>
                                        </p:tgtEl>
                                        <p:attrNameLst>
                                          <p:attrName>ppt_x</p:attrName>
                                        </p:attrNameLst>
                                      </p:cBhvr>
                                      <p:tavLst>
                                        <p:tav tm="0">
                                          <p:val>
                                            <p:strVal val="#ppt_x"/>
                                          </p:val>
                                        </p:tav>
                                        <p:tav tm="100000">
                                          <p:val>
                                            <p:strVal val="#ppt_x"/>
                                          </p:val>
                                        </p:tav>
                                      </p:tavLst>
                                    </p:anim>
                                    <p:anim calcmode="lin" valueType="num">
                                      <p:cBhvr additive="base">
                                        <p:cTn id="9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5"/>
                                        </p:tgtEl>
                                        <p:attrNameLst>
                                          <p:attrName>style.visibility</p:attrName>
                                        </p:attrNameLst>
                                      </p:cBhvr>
                                      <p:to>
                                        <p:strVal val="visible"/>
                                      </p:to>
                                    </p:set>
                                    <p:anim calcmode="lin" valueType="num">
                                      <p:cBhvr additive="base">
                                        <p:cTn id="95" dur="500" fill="hold"/>
                                        <p:tgtEl>
                                          <p:spTgt spid="15"/>
                                        </p:tgtEl>
                                        <p:attrNameLst>
                                          <p:attrName>ppt_x</p:attrName>
                                        </p:attrNameLst>
                                      </p:cBhvr>
                                      <p:tavLst>
                                        <p:tav tm="0">
                                          <p:val>
                                            <p:strVal val="#ppt_x"/>
                                          </p:val>
                                        </p:tav>
                                        <p:tav tm="100000">
                                          <p:val>
                                            <p:strVal val="#ppt_x"/>
                                          </p:val>
                                        </p:tav>
                                      </p:tavLst>
                                    </p:anim>
                                    <p:anim calcmode="lin" valueType="num">
                                      <p:cBhvr additive="base">
                                        <p:cTn id="9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31"/>
                                        </p:tgtEl>
                                        <p:attrNameLst>
                                          <p:attrName>style.visibility</p:attrName>
                                        </p:attrNameLst>
                                      </p:cBhvr>
                                      <p:to>
                                        <p:strVal val="visible"/>
                                      </p:to>
                                    </p:set>
                                    <p:anim calcmode="lin" valueType="num">
                                      <p:cBhvr additive="base">
                                        <p:cTn id="101" dur="500" fill="hold"/>
                                        <p:tgtEl>
                                          <p:spTgt spid="131"/>
                                        </p:tgtEl>
                                        <p:attrNameLst>
                                          <p:attrName>ppt_x</p:attrName>
                                        </p:attrNameLst>
                                      </p:cBhvr>
                                      <p:tavLst>
                                        <p:tav tm="0">
                                          <p:val>
                                            <p:strVal val="#ppt_x"/>
                                          </p:val>
                                        </p:tav>
                                        <p:tav tm="100000">
                                          <p:val>
                                            <p:strVal val="#ppt_x"/>
                                          </p:val>
                                        </p:tav>
                                      </p:tavLst>
                                    </p:anim>
                                    <p:anim calcmode="lin" valueType="num">
                                      <p:cBhvr additive="base">
                                        <p:cTn id="102"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52"/>
                                        </p:tgtEl>
                                        <p:attrNameLst>
                                          <p:attrName>style.visibility</p:attrName>
                                        </p:attrNameLst>
                                      </p:cBhvr>
                                      <p:to>
                                        <p:strVal val="visible"/>
                                      </p:to>
                                    </p:set>
                                    <p:anim calcmode="lin" valueType="num">
                                      <p:cBhvr additive="base">
                                        <p:cTn id="107" dur="500" fill="hold"/>
                                        <p:tgtEl>
                                          <p:spTgt spid="52"/>
                                        </p:tgtEl>
                                        <p:attrNameLst>
                                          <p:attrName>ppt_x</p:attrName>
                                        </p:attrNameLst>
                                      </p:cBhvr>
                                      <p:tavLst>
                                        <p:tav tm="0">
                                          <p:val>
                                            <p:strVal val="#ppt_x"/>
                                          </p:val>
                                        </p:tav>
                                        <p:tav tm="100000">
                                          <p:val>
                                            <p:strVal val="#ppt_x"/>
                                          </p:val>
                                        </p:tav>
                                      </p:tavLst>
                                    </p:anim>
                                    <p:anim calcmode="lin" valueType="num">
                                      <p:cBhvr additive="base">
                                        <p:cTn id="10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54"/>
                                        </p:tgtEl>
                                        <p:attrNameLst>
                                          <p:attrName>style.visibility</p:attrName>
                                        </p:attrNameLst>
                                      </p:cBhvr>
                                      <p:to>
                                        <p:strVal val="visible"/>
                                      </p:to>
                                    </p:set>
                                    <p:anim calcmode="lin" valueType="num">
                                      <p:cBhvr additive="base">
                                        <p:cTn id="113" dur="500" fill="hold"/>
                                        <p:tgtEl>
                                          <p:spTgt spid="54"/>
                                        </p:tgtEl>
                                        <p:attrNameLst>
                                          <p:attrName>ppt_x</p:attrName>
                                        </p:attrNameLst>
                                      </p:cBhvr>
                                      <p:tavLst>
                                        <p:tav tm="0">
                                          <p:val>
                                            <p:strVal val="#ppt_x"/>
                                          </p:val>
                                        </p:tav>
                                        <p:tav tm="100000">
                                          <p:val>
                                            <p:strVal val="#ppt_x"/>
                                          </p:val>
                                        </p:tav>
                                      </p:tavLst>
                                    </p:anim>
                                    <p:anim calcmode="lin" valueType="num">
                                      <p:cBhvr additive="base">
                                        <p:cTn id="1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08" grpId="0"/>
      <p:bldP spid="109" grpId="0"/>
      <p:bldP spid="110" grpId="0"/>
      <p:bldP spid="111" grpId="0"/>
      <p:bldP spid="112" grpId="0"/>
      <p:bldP spid="113" grpId="0"/>
      <p:bldP spid="123" grpId="0"/>
      <p:bldP spid="127" grpId="0"/>
      <p:bldP spid="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Diagram 46"/>
          <p:cNvGraphicFramePr/>
          <p:nvPr>
            <p:extLst>
              <p:ext uri="{D42A27DB-BD31-4B8C-83A1-F6EECF244321}">
                <p14:modId xmlns:p14="http://schemas.microsoft.com/office/powerpoint/2010/main" val="4232137351"/>
              </p:ext>
            </p:extLst>
          </p:nvPr>
        </p:nvGraphicFramePr>
        <p:xfrm>
          <a:off x="621011" y="903399"/>
          <a:ext cx="10319657" cy="5508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owchart: Magnetic Disk 5"/>
          <p:cNvSpPr/>
          <p:nvPr/>
        </p:nvSpPr>
        <p:spPr>
          <a:xfrm>
            <a:off x="5283200" y="2590800"/>
            <a:ext cx="2235200" cy="2133600"/>
          </a:xfrm>
          <a:prstGeom prst="flowChartMagneticDisk">
            <a:avLst/>
          </a:prstGeom>
          <a:solidFill>
            <a:schemeClr val="accent5">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000000"/>
                </a:solidFill>
                <a:effectLst/>
                <a:uLnTx/>
                <a:uFillTx/>
                <a:latin typeface="Optima"/>
                <a:ea typeface="Tahoma" pitchFamily="34" charset="0"/>
                <a:cs typeface="Optima"/>
              </a:rPr>
              <a:t>Single Version of Truth</a:t>
            </a:r>
          </a:p>
        </p:txBody>
      </p:sp>
      <p:sp>
        <p:nvSpPr>
          <p:cNvPr id="5" name="Title 1"/>
          <p:cNvSpPr txBox="1">
            <a:spLocks/>
          </p:cNvSpPr>
          <p:nvPr/>
        </p:nvSpPr>
        <p:spPr>
          <a:xfrm>
            <a:off x="241926" y="274639"/>
            <a:ext cx="11672869" cy="551964"/>
          </a:xfrm>
          <a:prstGeom prst="rect">
            <a:avLst/>
          </a:prstGeom>
        </p:spPr>
        <p:txBody>
          <a:bodyPr>
            <a:normAutofit fontScale="97500"/>
          </a:bodyPr>
          <a:lstStyle>
            <a:lvl1pPr algn="l" defTabSz="457200" rtl="0" eaLnBrk="1" latinLnBrk="0" hangingPunct="1">
              <a:spcBef>
                <a:spcPct val="0"/>
              </a:spcBef>
              <a:buNone/>
              <a:defRPr sz="2800" kern="1200">
                <a:solidFill>
                  <a:schemeClr val="accent1"/>
                </a:solidFill>
                <a:latin typeface="Futura"/>
                <a:ea typeface="+mj-ea"/>
                <a:cs typeface="Futur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0" normalizeH="0" baseline="0" noProof="0" dirty="0">
                <a:ln>
                  <a:noFill/>
                </a:ln>
                <a:solidFill>
                  <a:srgbClr val="10479B"/>
                </a:solidFill>
                <a:effectLst/>
                <a:uLnTx/>
                <a:uFillTx/>
                <a:latin typeface="Optima" charset="0"/>
                <a:ea typeface="Optima" charset="0"/>
                <a:cs typeface="Optima" charset="0"/>
              </a:rPr>
              <a:t>Single Version of Truth </a:t>
            </a:r>
            <a:r>
              <a:rPr kumimoji="0" lang="mr-IN" sz="2400" b="1" i="1" u="none" strike="noStrike" kern="1200" cap="none" spc="0" normalizeH="0" baseline="0" noProof="0" dirty="0">
                <a:ln>
                  <a:noFill/>
                </a:ln>
                <a:solidFill>
                  <a:srgbClr val="10479B"/>
                </a:solidFill>
                <a:effectLst/>
                <a:uLnTx/>
                <a:uFillTx/>
                <a:latin typeface="Optima" charset="0"/>
                <a:ea typeface="Optima" charset="0"/>
                <a:cs typeface="Optima" charset="0"/>
              </a:rPr>
              <a:t>–</a:t>
            </a:r>
            <a:r>
              <a:rPr kumimoji="0" lang="en-US" sz="2400" b="1" i="1" u="none" strike="noStrike" kern="1200" cap="none" spc="0" normalizeH="0" baseline="0" noProof="0" dirty="0">
                <a:ln>
                  <a:noFill/>
                </a:ln>
                <a:solidFill>
                  <a:srgbClr val="10479B"/>
                </a:solidFill>
                <a:effectLst/>
                <a:uLnTx/>
                <a:uFillTx/>
                <a:latin typeface="Optima" charset="0"/>
                <a:ea typeface="Optima" charset="0"/>
                <a:cs typeface="Optima" charset="0"/>
              </a:rPr>
              <a:t> Data Cleansing</a:t>
            </a:r>
          </a:p>
        </p:txBody>
      </p:sp>
      <p:pic>
        <p:nvPicPr>
          <p:cNvPr id="7" name="Picture 6">
            <a:extLst>
              <a:ext uri="{FF2B5EF4-FFF2-40B4-BE49-F238E27FC236}">
                <a16:creationId xmlns:a16="http://schemas.microsoft.com/office/drawing/2014/main" id="{59E3E9FE-BA27-F144-B915-D693F9EABA81}"/>
              </a:ext>
            </a:extLst>
          </p:cNvPr>
          <p:cNvPicPr>
            <a:picLocks noChangeAspect="1"/>
          </p:cNvPicPr>
          <p:nvPr/>
        </p:nvPicPr>
        <p:blipFill>
          <a:blip r:embed="rId8"/>
          <a:stretch>
            <a:fillRect/>
          </a:stretch>
        </p:blipFill>
        <p:spPr>
          <a:xfrm>
            <a:off x="10098640" y="139599"/>
            <a:ext cx="1684057" cy="577814"/>
          </a:xfrm>
          <a:prstGeom prst="rect">
            <a:avLst/>
          </a:prstGeom>
        </p:spPr>
      </p:pic>
      <p:sp>
        <p:nvSpPr>
          <p:cNvPr id="2" name="Date Placeholder 3">
            <a:extLst>
              <a:ext uri="{FF2B5EF4-FFF2-40B4-BE49-F238E27FC236}">
                <a16:creationId xmlns:a16="http://schemas.microsoft.com/office/drawing/2014/main" id="{FA6AEEF5-AE98-0D3D-2E77-471B09A0C6C8}"/>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
        <p:nvSpPr>
          <p:cNvPr id="3" name="Footer Placeholder 4">
            <a:extLst>
              <a:ext uri="{FF2B5EF4-FFF2-40B4-BE49-F238E27FC236}">
                <a16:creationId xmlns:a16="http://schemas.microsoft.com/office/drawing/2014/main" id="{C0EC5440-B846-4051-1327-5F52CC6C36B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4" name="Footer Placeholder 4">
            <a:extLst>
              <a:ext uri="{FF2B5EF4-FFF2-40B4-BE49-F238E27FC236}">
                <a16:creationId xmlns:a16="http://schemas.microsoft.com/office/drawing/2014/main" id="{5464C930-3487-B616-F219-9F03DAB3F0C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173407369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926" y="1"/>
            <a:ext cx="10141372" cy="826603"/>
          </a:xfrm>
        </p:spPr>
        <p:txBody>
          <a:bodyPr>
            <a:noAutofit/>
          </a:bodyPr>
          <a:lstStyle/>
          <a:p>
            <a:r>
              <a:rPr lang="en-US" sz="2400" b="1" dirty="0">
                <a:solidFill>
                  <a:srgbClr val="10479B"/>
                </a:solidFill>
                <a:latin typeface="Optima" panose="02000503060000020004"/>
              </a:rPr>
              <a:t>PiLog Preferred Ontology PPO (Taxonomy Standard) &amp; Business Benefits…</a:t>
            </a:r>
          </a:p>
        </p:txBody>
      </p:sp>
      <p:sp>
        <p:nvSpPr>
          <p:cNvPr id="36" name="Rectangle 35"/>
          <p:cNvSpPr/>
          <p:nvPr/>
        </p:nvSpPr>
        <p:spPr>
          <a:xfrm>
            <a:off x="241301" y="840400"/>
            <a:ext cx="11673495" cy="2392643"/>
          </a:xfrm>
          <a:prstGeom prst="rect">
            <a:avLst/>
          </a:prstGeom>
        </p:spPr>
        <p:txBody>
          <a:bodyPr wrap="square">
            <a:spAutoFit/>
          </a:bodyPr>
          <a:lstStyle/>
          <a:p>
            <a:pPr marL="0" marR="0" lvl="0" indent="0" algn="just" defTabSz="914400" rtl="0" eaLnBrk="1" fontAlgn="auto" latinLnBrk="0" hangingPunct="1">
              <a:lnSpc>
                <a:spcPct val="115000"/>
              </a:lnSpc>
              <a:spcBef>
                <a:spcPts val="1333"/>
              </a:spcBef>
              <a:spcAft>
                <a:spcPts val="1333"/>
              </a:spcAft>
              <a:buClrTx/>
              <a:buSzTx/>
              <a:buFontTx/>
              <a:buNone/>
              <a:tabLst/>
              <a:defRPr/>
            </a:pPr>
            <a:r>
              <a:rPr kumimoji="0" lang="en-US" sz="1600" b="0" i="0" u="none" strike="noStrike" kern="1200" cap="none" spc="0" normalizeH="0" baseline="0" noProof="0" dirty="0">
                <a:ln>
                  <a:noFill/>
                </a:ln>
                <a:solidFill>
                  <a:srgbClr val="10479B"/>
                </a:solidFill>
                <a:effectLst/>
                <a:uLnTx/>
                <a:uFillTx/>
                <a:latin typeface="Optima" panose="02000503060000020004"/>
                <a:ea typeface="+mn-ea"/>
                <a:cs typeface="Arial"/>
              </a:rPr>
              <a:t>PiLog through out the 26 years of experience in master data solutions across different industries have developed PiLog Preferred Ontology (PPO) which is a Technical Dictionary that complies with the ISO 8000 standard. The PPO is a best defined industry specific dictionary covering all industry verticals such as Petrochemical, Iron &amp; Steel, Oil &amp; Gas, Cement, Transport, Utilities, Retail etc.</a:t>
            </a:r>
          </a:p>
          <a:p>
            <a:pPr marL="0" marR="0" lvl="0" indent="0" algn="just" defTabSz="914400" rtl="0" eaLnBrk="1" fontAlgn="auto" latinLnBrk="0" hangingPunct="1">
              <a:lnSpc>
                <a:spcPct val="115000"/>
              </a:lnSpc>
              <a:spcBef>
                <a:spcPts val="1333"/>
              </a:spcBef>
              <a:spcAft>
                <a:spcPts val="1333"/>
              </a:spcAft>
              <a:buClrTx/>
              <a:buSzTx/>
              <a:buFontTx/>
              <a:buNone/>
              <a:tabLst/>
              <a:defRPr/>
            </a:pPr>
            <a:r>
              <a:rPr kumimoji="0" lang="en-US" sz="1600" b="0" i="0" u="none" strike="noStrike" kern="1200" cap="none" spc="0" normalizeH="0" baseline="0" noProof="0" dirty="0">
                <a:ln>
                  <a:noFill/>
                </a:ln>
                <a:solidFill>
                  <a:srgbClr val="10479B"/>
                </a:solidFill>
                <a:effectLst/>
                <a:uLnTx/>
                <a:uFillTx/>
                <a:latin typeface="Optima" panose="02000503060000020004"/>
                <a:ea typeface="+mn-ea"/>
                <a:cs typeface="Arial"/>
              </a:rPr>
              <a:t>Each PPO class is a combination of object-qualifier or noun-modifier, which in turn is linked to either a material group or UNSPSC code depending on the customer requirement for the spend analysis. Each class in the PPO dictionary will have a set of properties/attributes with definition, abbreviation, mandatory flag and property sequence.</a:t>
            </a:r>
          </a:p>
        </p:txBody>
      </p:sp>
      <p:grpSp>
        <p:nvGrpSpPr>
          <p:cNvPr id="37" name="Group 36"/>
          <p:cNvGrpSpPr/>
          <p:nvPr/>
        </p:nvGrpSpPr>
        <p:grpSpPr>
          <a:xfrm>
            <a:off x="7377989" y="3074745"/>
            <a:ext cx="3928823" cy="3346376"/>
            <a:chOff x="1752600" y="914400"/>
            <a:chExt cx="5943600" cy="5410200"/>
          </a:xfrm>
        </p:grpSpPr>
        <p:sp>
          <p:nvSpPr>
            <p:cNvPr id="38" name="Oval 37"/>
            <p:cNvSpPr/>
            <p:nvPr/>
          </p:nvSpPr>
          <p:spPr>
            <a:xfrm>
              <a:off x="1752600" y="914400"/>
              <a:ext cx="5867400" cy="5410200"/>
            </a:xfrm>
            <a:prstGeom prst="ellipse">
              <a:avLst/>
            </a:prstGeom>
            <a:solidFill>
              <a:srgbClr val="F79646">
                <a:lumMod val="20000"/>
                <a:lumOff val="80000"/>
              </a:srgbClr>
            </a:solidFill>
            <a:ln w="28575" cap="flat" cmpd="sng" algn="ctr">
              <a:solidFill>
                <a:srgbClr val="F79646">
                  <a:lumMod val="5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sysClr val="window" lastClr="FFFFFF"/>
                </a:solidFill>
                <a:effectLst/>
                <a:uLnTx/>
                <a:uFillTx/>
                <a:latin typeface="Optima" charset="0"/>
                <a:ea typeface="Optima" charset="0"/>
                <a:cs typeface="Optima" charset="0"/>
              </a:endParaRPr>
            </a:p>
          </p:txBody>
        </p:sp>
        <p:sp>
          <p:nvSpPr>
            <p:cNvPr id="39" name="Oval 38"/>
            <p:cNvSpPr/>
            <p:nvPr/>
          </p:nvSpPr>
          <p:spPr>
            <a:xfrm>
              <a:off x="1752600" y="1676400"/>
              <a:ext cx="4267200" cy="4038600"/>
            </a:xfrm>
            <a:prstGeom prst="ellipse">
              <a:avLst/>
            </a:prstGeom>
            <a:solidFill>
              <a:srgbClr val="4F81BD">
                <a:lumMod val="20000"/>
                <a:lumOff val="80000"/>
              </a:srgbClr>
            </a:solidFill>
            <a:ln w="28575" cap="flat" cmpd="sng" algn="ctr">
              <a:solidFill>
                <a:srgbClr val="0000FE"/>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sysClr val="window" lastClr="FFFFFF"/>
                </a:solidFill>
                <a:effectLst/>
                <a:uLnTx/>
                <a:uFillTx/>
                <a:latin typeface="Optima" charset="0"/>
                <a:ea typeface="Optima" charset="0"/>
                <a:cs typeface="Optima" charset="0"/>
              </a:endParaRPr>
            </a:p>
          </p:txBody>
        </p:sp>
        <p:sp>
          <p:nvSpPr>
            <p:cNvPr id="40" name="Oval 39"/>
            <p:cNvSpPr/>
            <p:nvPr/>
          </p:nvSpPr>
          <p:spPr>
            <a:xfrm>
              <a:off x="1752600" y="2362200"/>
              <a:ext cx="2819400" cy="2819400"/>
            </a:xfrm>
            <a:prstGeom prst="ellipse">
              <a:avLst/>
            </a:prstGeom>
            <a:solidFill>
              <a:srgbClr val="9BBB59">
                <a:lumMod val="20000"/>
                <a:lumOff val="80000"/>
              </a:srgbClr>
            </a:solidFill>
            <a:ln w="28575" cap="flat" cmpd="sng" algn="ctr">
              <a:solidFill>
                <a:srgbClr val="9BBB59">
                  <a:lumMod val="5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sysClr val="window" lastClr="FFFFFF"/>
                </a:solidFill>
                <a:effectLst/>
                <a:uLnTx/>
                <a:uFillTx/>
                <a:latin typeface="Optima" charset="0"/>
                <a:ea typeface="Optima" charset="0"/>
                <a:cs typeface="Optima" charset="0"/>
              </a:endParaRPr>
            </a:p>
          </p:txBody>
        </p:sp>
        <p:sp>
          <p:nvSpPr>
            <p:cNvPr id="41" name="TextBox 40"/>
            <p:cNvSpPr txBox="1"/>
            <p:nvPr/>
          </p:nvSpPr>
          <p:spPr>
            <a:xfrm>
              <a:off x="6019799" y="2895602"/>
              <a:ext cx="1676401" cy="20076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OTD Registry</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(Over 1.4 </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million concepts)</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OTD: Open Technical Dictionary</a:t>
              </a:r>
            </a:p>
          </p:txBody>
        </p:sp>
        <p:sp>
          <p:nvSpPr>
            <p:cNvPr id="42" name="Oval 41"/>
            <p:cNvSpPr/>
            <p:nvPr/>
          </p:nvSpPr>
          <p:spPr>
            <a:xfrm>
              <a:off x="2362200" y="3505200"/>
              <a:ext cx="2362200" cy="2133600"/>
            </a:xfrm>
            <a:prstGeom prst="ellipse">
              <a:avLst/>
            </a:prstGeom>
            <a:solidFill>
              <a:srgbClr val="8064A2">
                <a:lumMod val="20000"/>
                <a:lumOff val="80000"/>
              </a:srgbClr>
            </a:solidFill>
            <a:ln w="28575" cap="flat" cmpd="sng" algn="ctr">
              <a:solidFill>
                <a:srgbClr val="8064A2">
                  <a:lumMod val="5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sysClr val="window" lastClr="FFFFFF"/>
                </a:solidFill>
                <a:effectLst/>
                <a:uLnTx/>
                <a:uFillTx/>
                <a:latin typeface="Optima" charset="0"/>
                <a:ea typeface="Optima" charset="0"/>
                <a:cs typeface="Optima" charset="0"/>
              </a:endParaRPr>
            </a:p>
          </p:txBody>
        </p:sp>
        <p:sp>
          <p:nvSpPr>
            <p:cNvPr id="43" name="TextBox 42"/>
            <p:cNvSpPr txBox="1"/>
            <p:nvPr/>
          </p:nvSpPr>
          <p:spPr>
            <a:xfrm>
              <a:off x="4495800" y="2895602"/>
              <a:ext cx="1371601" cy="121122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PRO </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(Ontology of all PiLog Clients)</a:t>
              </a:r>
            </a:p>
          </p:txBody>
        </p:sp>
        <p:sp>
          <p:nvSpPr>
            <p:cNvPr id="44" name="TextBox 43"/>
            <p:cNvSpPr txBox="1"/>
            <p:nvPr/>
          </p:nvSpPr>
          <p:spPr>
            <a:xfrm>
              <a:off x="1828801" y="2675639"/>
              <a:ext cx="2438400" cy="9457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PPO</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(PiLog Preferred Ontology)</a:t>
              </a:r>
            </a:p>
          </p:txBody>
        </p:sp>
        <p:sp>
          <p:nvSpPr>
            <p:cNvPr id="45" name="TextBox 44"/>
            <p:cNvSpPr txBox="1"/>
            <p:nvPr/>
          </p:nvSpPr>
          <p:spPr>
            <a:xfrm>
              <a:off x="2743199" y="3990203"/>
              <a:ext cx="1752600" cy="121122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CPO</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(Client/Corporate Preferred Ontology)</a:t>
              </a:r>
            </a:p>
          </p:txBody>
        </p:sp>
        <p:sp>
          <p:nvSpPr>
            <p:cNvPr id="46" name="TextBox 45"/>
            <p:cNvSpPr txBox="1"/>
            <p:nvPr/>
          </p:nvSpPr>
          <p:spPr>
            <a:xfrm>
              <a:off x="2743199" y="5712024"/>
              <a:ext cx="3962399" cy="4147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FF0000"/>
                  </a:solidFill>
                  <a:effectLst/>
                  <a:uLnTx/>
                  <a:uFillTx/>
                  <a:latin typeface="Optima" charset="0"/>
                  <a:ea typeface="Optima" charset="0"/>
                  <a:cs typeface="Optima" charset="0"/>
                </a:rPr>
                <a:t>ISO 22745 &amp; ISO 8000 Complaint</a:t>
              </a:r>
            </a:p>
          </p:txBody>
        </p:sp>
      </p:grpSp>
      <p:sp>
        <p:nvSpPr>
          <p:cNvPr id="48" name="TextBox 47"/>
          <p:cNvSpPr txBox="1"/>
          <p:nvPr/>
        </p:nvSpPr>
        <p:spPr>
          <a:xfrm>
            <a:off x="4361213" y="3574056"/>
            <a:ext cx="3344177" cy="2821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10479B"/>
                </a:solidFill>
                <a:effectLst/>
                <a:uLnTx/>
                <a:uFillTx/>
                <a:latin typeface="Optima" panose="02000503060000020004"/>
                <a:ea typeface="+mn-ea"/>
                <a:cs typeface="Arial"/>
              </a:rPr>
              <a:t>PPO Consists of</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Class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Characteristics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Characteristic Sequence</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Mandatory Indicator</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Class Definition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Characteristic Definition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Class Abbreviation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Characteristic Abbreviation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Description Generation Rules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Standard Values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Standard Value Abbreviations</a:t>
            </a:r>
          </a:p>
        </p:txBody>
      </p:sp>
      <p:sp>
        <p:nvSpPr>
          <p:cNvPr id="18" name="TextBox 17">
            <a:extLst>
              <a:ext uri="{FF2B5EF4-FFF2-40B4-BE49-F238E27FC236}">
                <a16:creationId xmlns:a16="http://schemas.microsoft.com/office/drawing/2014/main" id="{A06138BD-CD18-904B-A84C-420006999E1D}"/>
              </a:ext>
            </a:extLst>
          </p:cNvPr>
          <p:cNvSpPr txBox="1"/>
          <p:nvPr/>
        </p:nvSpPr>
        <p:spPr>
          <a:xfrm>
            <a:off x="275540" y="3671722"/>
            <a:ext cx="4111757" cy="2575770"/>
          </a:xfrm>
          <a:prstGeom prst="rect">
            <a:avLst/>
          </a:prstGeom>
          <a:noFill/>
        </p:spPr>
        <p:txBody>
          <a:bodyPr wrap="square" rtlCol="0">
            <a:spAutoFit/>
          </a:bodyPr>
          <a:lstStyle>
            <a:defPPr>
              <a:defRPr lang="en-US"/>
            </a:defPPr>
            <a:lvl1pPr>
              <a:defRPr sz="1200" u="sng">
                <a:solidFill>
                  <a:srgbClr val="10479B"/>
                </a:solidFill>
                <a:latin typeface="Arial"/>
                <a:cs typeface="Arial"/>
              </a:defRPr>
            </a:lvl1pPr>
            <a:lvl2pPr marL="171450" lvl="1" indent="-171450">
              <a:buFont typeface="Arial" panose="020B0604020202020204" pitchFamily="34" charset="0"/>
              <a:buChar char="•"/>
              <a:defRPr sz="1100">
                <a:solidFill>
                  <a:srgbClr val="10479B"/>
                </a:solidFill>
                <a:latin typeface="Arial"/>
                <a:cs typeface="Arial"/>
              </a:defRPr>
            </a:lvl2p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67" b="0" i="0" u="sng" strike="noStrike" kern="1200" cap="none" spc="0" normalizeH="0" baseline="0" noProof="0" dirty="0">
                <a:ln>
                  <a:noFill/>
                </a:ln>
                <a:solidFill>
                  <a:srgbClr val="10479B"/>
                </a:solidFill>
                <a:effectLst/>
                <a:uLnTx/>
                <a:uFillTx/>
                <a:latin typeface="Optima" panose="02000503060000020004"/>
                <a:ea typeface="+mn-ea"/>
                <a:cs typeface="Arial"/>
              </a:rPr>
              <a:t>Business Benefits</a:t>
            </a:r>
            <a:endPar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endParaRP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Uniformity in Business Communication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Accurate &amp; Cost Effective Sourcing</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Unambiguous Identification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Consistent Sales &amp; Purchase Order Descriptions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Potential Duplicate Identification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Visibility of Spend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Optimized Inventory &amp; Supply-Chain Management</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Standardized processes</a:t>
            </a:r>
          </a:p>
        </p:txBody>
      </p:sp>
      <p:sp>
        <p:nvSpPr>
          <p:cNvPr id="20" name="Slide Number Placeholder 5">
            <a:extLst>
              <a:ext uri="{FF2B5EF4-FFF2-40B4-BE49-F238E27FC236}">
                <a16:creationId xmlns:a16="http://schemas.microsoft.com/office/drawing/2014/main" id="{FA576E1B-F526-8546-A8BA-E13EF6EECA02}"/>
              </a:ext>
            </a:extLst>
          </p:cNvPr>
          <p:cNvSpPr>
            <a:spLocks noGrp="1"/>
          </p:cNvSpPr>
          <p:nvPr>
            <p:ph type="sldNum" sz="quarter" idx="12"/>
          </p:nvPr>
        </p:nvSpPr>
        <p:spPr>
          <a:xfrm>
            <a:off x="10034954" y="6648288"/>
            <a:ext cx="2133600" cy="170036"/>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15</a:t>
            </a:fld>
            <a:endParaRPr kumimoji="0" lang="en-ZA"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Date Placeholder 3">
            <a:extLst>
              <a:ext uri="{FF2B5EF4-FFF2-40B4-BE49-F238E27FC236}">
                <a16:creationId xmlns:a16="http://schemas.microsoft.com/office/drawing/2014/main" id="{3F2C7694-FA77-A97F-09FA-B50CBC3AF512}"/>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
        <p:nvSpPr>
          <p:cNvPr id="4" name="Footer Placeholder 4">
            <a:extLst>
              <a:ext uri="{FF2B5EF4-FFF2-40B4-BE49-F238E27FC236}">
                <a16:creationId xmlns:a16="http://schemas.microsoft.com/office/drawing/2014/main" id="{726D8BA4-C9FC-CBA6-B8C2-401E53E0185E}"/>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5" name="Footer Placeholder 4">
            <a:extLst>
              <a:ext uri="{FF2B5EF4-FFF2-40B4-BE49-F238E27FC236}">
                <a16:creationId xmlns:a16="http://schemas.microsoft.com/office/drawing/2014/main" id="{A5087268-2DB4-811F-12E8-E3707734ABD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529318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1928" y="158479"/>
            <a:ext cx="11672869" cy="551964"/>
          </a:xfrm>
        </p:spPr>
        <p:txBody>
          <a:bodyPr>
            <a:noAutofit/>
          </a:bodyPr>
          <a:lstStyle/>
          <a:p>
            <a:r>
              <a:rPr lang="en-US" sz="2400" b="1" dirty="0">
                <a:solidFill>
                  <a:srgbClr val="10479B"/>
                </a:solidFill>
                <a:latin typeface="Optima" charset="0"/>
                <a:cs typeface="Arial" panose="020B0604020202020204" pitchFamily="34" charset="0"/>
              </a:rPr>
              <a:t>PiLog Applied - Master Data Quality Standards (ISO 8000)</a:t>
            </a:r>
          </a:p>
        </p:txBody>
      </p:sp>
      <p:graphicFrame>
        <p:nvGraphicFramePr>
          <p:cNvPr id="11" name="Diagram 10"/>
          <p:cNvGraphicFramePr/>
          <p:nvPr/>
        </p:nvGraphicFramePr>
        <p:xfrm>
          <a:off x="3500440" y="1156407"/>
          <a:ext cx="8414357"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61826" y="1777748"/>
            <a:ext cx="3018716" cy="523220"/>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defTabSz="1219170"/>
            <a:r>
              <a:rPr lang="en-US" sz="1400" b="1" dirty="0">
                <a:solidFill>
                  <a:prstClr val="white"/>
                </a:solidFill>
                <a:latin typeface="Optima" charset="0"/>
                <a:ea typeface="Optima" charset="0"/>
                <a:cs typeface="Optima" charset="0"/>
              </a:rPr>
              <a:t>ISO 8000 </a:t>
            </a:r>
          </a:p>
          <a:p>
            <a:pPr algn="ctr" defTabSz="1219170"/>
            <a:r>
              <a:rPr lang="en-US" sz="1400" b="1" dirty="0">
                <a:solidFill>
                  <a:prstClr val="white"/>
                </a:solidFill>
                <a:latin typeface="Optima" charset="0"/>
                <a:ea typeface="Optima" charset="0"/>
                <a:cs typeface="Optima" charset="0"/>
              </a:rPr>
              <a:t>Master Data Quality</a:t>
            </a:r>
          </a:p>
        </p:txBody>
      </p:sp>
      <p:sp>
        <p:nvSpPr>
          <p:cNvPr id="8" name="TextBox 7"/>
          <p:cNvSpPr txBox="1"/>
          <p:nvPr/>
        </p:nvSpPr>
        <p:spPr>
          <a:xfrm>
            <a:off x="361826" y="3561512"/>
            <a:ext cx="3018716" cy="523220"/>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defTabSz="1219170"/>
            <a:r>
              <a:rPr lang="en-US" sz="1400" b="1" dirty="0">
                <a:solidFill>
                  <a:prstClr val="white"/>
                </a:solidFill>
                <a:latin typeface="Optima" charset="0"/>
                <a:ea typeface="Optima" charset="0"/>
                <a:cs typeface="Optima" charset="0"/>
              </a:rPr>
              <a:t>ISO 22745 </a:t>
            </a:r>
          </a:p>
          <a:p>
            <a:pPr algn="ctr" defTabSz="1219170"/>
            <a:r>
              <a:rPr lang="en-US" sz="1400" b="1" dirty="0">
                <a:solidFill>
                  <a:prstClr val="white"/>
                </a:solidFill>
                <a:latin typeface="Optima" charset="0"/>
                <a:ea typeface="Optima" charset="0"/>
                <a:cs typeface="Optima" charset="0"/>
              </a:rPr>
              <a:t>Open Technical Dictionaries</a:t>
            </a:r>
          </a:p>
        </p:txBody>
      </p:sp>
      <p:sp>
        <p:nvSpPr>
          <p:cNvPr id="10" name="TextBox 9"/>
          <p:cNvSpPr txBox="1"/>
          <p:nvPr/>
        </p:nvSpPr>
        <p:spPr>
          <a:xfrm>
            <a:off x="341359" y="5186183"/>
            <a:ext cx="3018716" cy="523220"/>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defTabSz="1219170"/>
            <a:r>
              <a:rPr lang="en-US" sz="1400" b="1" dirty="0">
                <a:solidFill>
                  <a:prstClr val="white"/>
                </a:solidFill>
                <a:latin typeface="Optima" charset="0"/>
                <a:ea typeface="Optima" charset="0"/>
                <a:cs typeface="Optima" charset="0"/>
              </a:rPr>
              <a:t>ISO 29002</a:t>
            </a:r>
          </a:p>
          <a:p>
            <a:pPr algn="ctr" defTabSz="1219170"/>
            <a:r>
              <a:rPr lang="en-US" sz="1400" b="1" dirty="0">
                <a:solidFill>
                  <a:prstClr val="white"/>
                </a:solidFill>
                <a:latin typeface="Optima" charset="0"/>
                <a:ea typeface="Optima" charset="0"/>
                <a:cs typeface="Optima" charset="0"/>
              </a:rPr>
              <a:t>Exchange of Characteristics data</a:t>
            </a:r>
          </a:p>
        </p:txBody>
      </p:sp>
      <p:sp>
        <p:nvSpPr>
          <p:cNvPr id="15" name="Slide Number Placeholder 5">
            <a:extLst>
              <a:ext uri="{FF2B5EF4-FFF2-40B4-BE49-F238E27FC236}">
                <a16:creationId xmlns:a16="http://schemas.microsoft.com/office/drawing/2014/main" id="{A37F8368-B5EC-4181-8E7F-C71029642D6F}"/>
              </a:ext>
            </a:extLst>
          </p:cNvPr>
          <p:cNvSpPr>
            <a:spLocks noGrp="1"/>
          </p:cNvSpPr>
          <p:nvPr>
            <p:ph type="sldNum" sz="quarter" idx="12"/>
          </p:nvPr>
        </p:nvSpPr>
        <p:spPr>
          <a:xfrm>
            <a:off x="9342400" y="6622089"/>
            <a:ext cx="2844800" cy="226715"/>
          </a:xfrm>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609600" rtl="0" eaLnBrk="1" fontAlgn="auto" latinLnBrk="0" hangingPunct="1">
                <a:lnSpc>
                  <a:spcPct val="100000"/>
                </a:lnSpc>
                <a:spcBef>
                  <a:spcPts val="0"/>
                </a:spcBef>
                <a:spcAft>
                  <a:spcPts val="0"/>
                </a:spcAft>
                <a:buClrTx/>
                <a:buSzTx/>
                <a:buFontTx/>
                <a:buNone/>
                <a:tabLst/>
                <a:defRPr/>
              </a:pPr>
              <a:t>16</a:t>
            </a:fld>
            <a:endParaRPr kumimoji="0" lang="en-ZA"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Date Placeholder 3">
            <a:extLst>
              <a:ext uri="{FF2B5EF4-FFF2-40B4-BE49-F238E27FC236}">
                <a16:creationId xmlns:a16="http://schemas.microsoft.com/office/drawing/2014/main" id="{F19A80BE-85F9-6787-5487-1DBC189AA2B5}"/>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
        <p:nvSpPr>
          <p:cNvPr id="3" name="Footer Placeholder 4">
            <a:extLst>
              <a:ext uri="{FF2B5EF4-FFF2-40B4-BE49-F238E27FC236}">
                <a16:creationId xmlns:a16="http://schemas.microsoft.com/office/drawing/2014/main" id="{B38F2693-3298-1795-A226-F4A5ABD2F3B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Tree>
    <p:extLst>
      <p:ext uri="{BB962C8B-B14F-4D97-AF65-F5344CB8AC3E}">
        <p14:creationId xmlns:p14="http://schemas.microsoft.com/office/powerpoint/2010/main" val="2888018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41927" y="169331"/>
            <a:ext cx="11520583" cy="551964"/>
          </a:xfrm>
        </p:spPr>
        <p:txBody>
          <a:bodyPr vert="horz" lIns="91428" tIns="45719" rIns="91428" bIns="45719" rtlCol="0" anchor="ctr">
            <a:normAutofit/>
          </a:bodyPr>
          <a:lstStyle/>
          <a:p>
            <a:r>
              <a:rPr lang="en-US" sz="2400" b="1" dirty="0">
                <a:solidFill>
                  <a:srgbClr val="10479B"/>
                </a:solidFill>
                <a:latin typeface="Optima" charset="0"/>
                <a:cs typeface="Arial" panose="020B0604020202020204" pitchFamily="34" charset="0"/>
              </a:rPr>
              <a:t>Taxonomy / Ontology Orchestration</a:t>
            </a:r>
          </a:p>
        </p:txBody>
      </p:sp>
      <p:sp>
        <p:nvSpPr>
          <p:cNvPr id="15" name="Flowchart: Magnetic Disk 1">
            <a:extLst>
              <a:ext uri="{FF2B5EF4-FFF2-40B4-BE49-F238E27FC236}">
                <a16:creationId xmlns:a16="http://schemas.microsoft.com/office/drawing/2014/main" id="{1F7F5906-E252-EF4F-88FF-90DF4F7ED034}"/>
              </a:ext>
            </a:extLst>
          </p:cNvPr>
          <p:cNvSpPr/>
          <p:nvPr/>
        </p:nvSpPr>
        <p:spPr>
          <a:xfrm>
            <a:off x="8583791" y="1841633"/>
            <a:ext cx="1482968" cy="1105367"/>
          </a:xfrm>
          <a:prstGeom prst="flowChartMagneticDisk">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defTabSz="1219170">
              <a:defRPr/>
            </a:pPr>
            <a:endParaRPr lang="en-US" sz="1400" b="1" kern="0" dirty="0">
              <a:solidFill>
                <a:srgbClr val="10479B"/>
              </a:solidFill>
              <a:latin typeface="Optima" panose="02000503060000020004" pitchFamily="2" charset="0"/>
              <a:cs typeface="Calibri"/>
            </a:endParaRPr>
          </a:p>
          <a:p>
            <a:pPr algn="ctr" defTabSz="1219170">
              <a:defRPr/>
            </a:pPr>
            <a:r>
              <a:rPr lang="en-US" sz="1400" b="1" dirty="0">
                <a:solidFill>
                  <a:srgbClr val="10479B"/>
                </a:solidFill>
                <a:latin typeface="Optima" charset="0"/>
                <a:cs typeface="Futura"/>
              </a:rPr>
              <a:t>Dictionary</a:t>
            </a:r>
          </a:p>
          <a:p>
            <a:pPr algn="ctr" defTabSz="1219170">
              <a:defRPr/>
            </a:pPr>
            <a:r>
              <a:rPr lang="en-US" sz="1400" b="1" dirty="0">
                <a:solidFill>
                  <a:srgbClr val="10479B"/>
                </a:solidFill>
                <a:latin typeface="Optima" charset="0"/>
                <a:cs typeface="Futura"/>
              </a:rPr>
              <a:t>ISO 22745</a:t>
            </a:r>
          </a:p>
          <a:p>
            <a:pPr algn="ctr" defTabSz="1219170">
              <a:defRPr/>
            </a:pPr>
            <a:r>
              <a:rPr lang="en-US" sz="1400" b="1" dirty="0">
                <a:solidFill>
                  <a:srgbClr val="10479B"/>
                </a:solidFill>
                <a:latin typeface="Optima" charset="0"/>
                <a:cs typeface="Futura"/>
              </a:rPr>
              <a:t>ISO 8000</a:t>
            </a:r>
          </a:p>
        </p:txBody>
      </p:sp>
      <p:sp>
        <p:nvSpPr>
          <p:cNvPr id="16" name="Flowchart: Magnetic Disk 27">
            <a:extLst>
              <a:ext uri="{FF2B5EF4-FFF2-40B4-BE49-F238E27FC236}">
                <a16:creationId xmlns:a16="http://schemas.microsoft.com/office/drawing/2014/main" id="{6FE84CFB-617D-2A48-93C2-A0680052FB19}"/>
              </a:ext>
            </a:extLst>
          </p:cNvPr>
          <p:cNvSpPr/>
          <p:nvPr/>
        </p:nvSpPr>
        <p:spPr>
          <a:xfrm>
            <a:off x="4086054" y="1927262"/>
            <a:ext cx="1665617" cy="1377556"/>
          </a:xfrm>
          <a:prstGeom prst="flowChartMagneticDisk">
            <a:avLst/>
          </a:prstGeom>
          <a:solidFill>
            <a:schemeClr val="accent3">
              <a:lumMod val="60000"/>
              <a:lumOff val="40000"/>
            </a:schemeClr>
          </a:solidFill>
          <a:ln>
            <a:solidFill>
              <a:schemeClr val="accent3">
                <a:lumMod val="40000"/>
                <a:lumOff val="6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77">
              <a:defRPr/>
            </a:pPr>
            <a:endParaRPr lang="en-US" sz="1600" b="1" kern="0" dirty="0">
              <a:solidFill>
                <a:srgbClr val="10479B"/>
              </a:solidFill>
              <a:latin typeface="Optima" panose="02000503060000020004" pitchFamily="2" charset="0"/>
              <a:cs typeface="Calibri"/>
            </a:endParaRPr>
          </a:p>
          <a:p>
            <a:pPr algn="ctr" defTabSz="1219170">
              <a:defRPr/>
            </a:pPr>
            <a:r>
              <a:rPr lang="en-US" sz="1500" b="1" dirty="0">
                <a:solidFill>
                  <a:srgbClr val="10479B"/>
                </a:solidFill>
                <a:latin typeface="Optima" charset="0"/>
                <a:cs typeface="Futura"/>
              </a:rPr>
              <a:t>ISO 22745</a:t>
            </a:r>
          </a:p>
          <a:p>
            <a:pPr algn="ctr" defTabSz="1219170">
              <a:defRPr/>
            </a:pPr>
            <a:r>
              <a:rPr lang="en-US" sz="1500" b="1" dirty="0">
                <a:solidFill>
                  <a:srgbClr val="10479B"/>
                </a:solidFill>
                <a:latin typeface="Optima" charset="0"/>
                <a:cs typeface="Futura"/>
              </a:rPr>
              <a:t>ISO 8000</a:t>
            </a:r>
          </a:p>
          <a:p>
            <a:pPr algn="ctr" defTabSz="914377">
              <a:defRPr/>
            </a:pPr>
            <a:endParaRPr lang="en-US" sz="1600" b="1" kern="0" dirty="0">
              <a:solidFill>
                <a:srgbClr val="10479B"/>
              </a:solidFill>
              <a:latin typeface="Optima" panose="02000503060000020004" pitchFamily="2" charset="0"/>
              <a:cs typeface="Calibri"/>
            </a:endParaRPr>
          </a:p>
        </p:txBody>
      </p:sp>
      <p:sp>
        <p:nvSpPr>
          <p:cNvPr id="24" name="Flowchart: Magnetic Disk 73">
            <a:extLst>
              <a:ext uri="{FF2B5EF4-FFF2-40B4-BE49-F238E27FC236}">
                <a16:creationId xmlns:a16="http://schemas.microsoft.com/office/drawing/2014/main" id="{55F7DB17-EA1D-3440-BAF6-74B8BA398E90}"/>
              </a:ext>
            </a:extLst>
          </p:cNvPr>
          <p:cNvSpPr/>
          <p:nvPr/>
        </p:nvSpPr>
        <p:spPr>
          <a:xfrm>
            <a:off x="6440651" y="3438985"/>
            <a:ext cx="1482968" cy="780256"/>
          </a:xfrm>
          <a:prstGeom prst="flowChartMagneticDisk">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914377">
              <a:defRPr/>
            </a:pPr>
            <a:endParaRPr lang="en-US" sz="1300" b="1" kern="0" dirty="0">
              <a:solidFill>
                <a:srgbClr val="10479B"/>
              </a:solidFill>
              <a:latin typeface="Optima" panose="02000503060000020004" pitchFamily="2" charset="0"/>
              <a:cs typeface="Calibri"/>
            </a:endParaRPr>
          </a:p>
          <a:p>
            <a:pPr algn="ctr" defTabSz="914377">
              <a:defRPr/>
            </a:pPr>
            <a:r>
              <a:rPr lang="en-US" sz="1300" b="1" dirty="0">
                <a:solidFill>
                  <a:srgbClr val="10479B"/>
                </a:solidFill>
                <a:latin typeface="Optima" charset="0"/>
                <a:cs typeface="Futura"/>
              </a:rPr>
              <a:t>Data Requirements (Templates)</a:t>
            </a:r>
          </a:p>
          <a:p>
            <a:pPr algn="ctr" defTabSz="914377">
              <a:defRPr/>
            </a:pPr>
            <a:endParaRPr lang="en-US" b="1" kern="0" dirty="0">
              <a:solidFill>
                <a:srgbClr val="10479B"/>
              </a:solidFill>
              <a:latin typeface="Optima" panose="02000503060000020004" pitchFamily="2" charset="0"/>
              <a:cs typeface="Calibri"/>
            </a:endParaRPr>
          </a:p>
        </p:txBody>
      </p:sp>
      <p:cxnSp>
        <p:nvCxnSpPr>
          <p:cNvPr id="26" name="Straight Connector 62">
            <a:extLst>
              <a:ext uri="{FF2B5EF4-FFF2-40B4-BE49-F238E27FC236}">
                <a16:creationId xmlns:a16="http://schemas.microsoft.com/office/drawing/2014/main" id="{E73B0D23-14C8-A141-BD70-880D0C746CE3}"/>
              </a:ext>
            </a:extLst>
          </p:cNvPr>
          <p:cNvCxnSpPr>
            <a:cxnSpLocks noChangeShapeType="1"/>
          </p:cNvCxnSpPr>
          <p:nvPr/>
        </p:nvCxnSpPr>
        <p:spPr bwMode="auto">
          <a:xfrm>
            <a:off x="8226600" y="1304417"/>
            <a:ext cx="0" cy="3240359"/>
          </a:xfrm>
          <a:prstGeom prst="line">
            <a:avLst/>
          </a:prstGeom>
          <a:noFill/>
          <a:ln w="38100" cmpd="dbl" algn="ctr">
            <a:solidFill>
              <a:schemeClr val="accent1"/>
            </a:solidFill>
            <a:prstDash val="sysDash"/>
            <a:round/>
            <a:headEnd/>
            <a:tailEnd/>
          </a:ln>
        </p:spPr>
      </p:cxnSp>
      <p:sp>
        <p:nvSpPr>
          <p:cNvPr id="30" name="TextBox 29">
            <a:extLst>
              <a:ext uri="{FF2B5EF4-FFF2-40B4-BE49-F238E27FC236}">
                <a16:creationId xmlns:a16="http://schemas.microsoft.com/office/drawing/2014/main" id="{24BF208A-7C48-6040-A652-4C2FA0419A5C}"/>
              </a:ext>
            </a:extLst>
          </p:cNvPr>
          <p:cNvSpPr txBox="1"/>
          <p:nvPr/>
        </p:nvSpPr>
        <p:spPr>
          <a:xfrm>
            <a:off x="905871" y="4214207"/>
            <a:ext cx="4409437" cy="1994392"/>
          </a:xfrm>
          <a:prstGeom prst="rect">
            <a:avLst/>
          </a:prstGeom>
          <a:noFill/>
        </p:spPr>
        <p:txBody>
          <a:bodyPr wrap="square" rtlCol="0">
            <a:spAutoFit/>
          </a:bodyPr>
          <a:lstStyle/>
          <a:p>
            <a:pPr defTabSz="914377">
              <a:spcBef>
                <a:spcPct val="20000"/>
              </a:spcBef>
              <a:buClr>
                <a:srgbClr val="FF3300"/>
              </a:buClr>
              <a:tabLst>
                <a:tab pos="749281" algn="l"/>
              </a:tabLst>
              <a:defRPr/>
            </a:pPr>
            <a:r>
              <a:rPr lang="en-US" b="1" u="sng" dirty="0">
                <a:solidFill>
                  <a:srgbClr val="10479B"/>
                </a:solidFill>
                <a:latin typeface="Optima" charset="0"/>
                <a:cs typeface="Futura"/>
              </a:rPr>
              <a:t>Concept Types</a:t>
            </a:r>
          </a:p>
          <a:p>
            <a:pPr marL="285744" indent="-285744" defTabSz="914377">
              <a:spcBef>
                <a:spcPct val="20000"/>
              </a:spcBef>
              <a:buClr>
                <a:srgbClr val="FF3300"/>
              </a:buClr>
              <a:buFont typeface="Wingdings" panose="05000000000000000000" pitchFamily="2" charset="2"/>
              <a:buChar char="ü"/>
              <a:tabLst>
                <a:tab pos="749281" algn="l"/>
              </a:tabLst>
              <a:defRPr/>
            </a:pPr>
            <a:r>
              <a:rPr lang="en-US" b="1" dirty="0">
                <a:solidFill>
                  <a:srgbClr val="10479B"/>
                </a:solidFill>
                <a:latin typeface="Optima" charset="0"/>
                <a:cs typeface="Futura"/>
              </a:rPr>
              <a:t> </a:t>
            </a:r>
            <a:r>
              <a:rPr lang="en-US" sz="1400" b="1" dirty="0">
                <a:solidFill>
                  <a:srgbClr val="10479B"/>
                </a:solidFill>
                <a:latin typeface="Optima" charset="0"/>
                <a:cs typeface="Futura"/>
              </a:rPr>
              <a:t>Class : AMPLIFIER</a:t>
            </a:r>
          </a:p>
          <a:p>
            <a:pPr marL="285744" indent="-285744" defTabSz="914377">
              <a:spcBef>
                <a:spcPct val="20000"/>
              </a:spcBef>
              <a:buClr>
                <a:srgbClr val="FF3300"/>
              </a:buClr>
              <a:buFont typeface="Wingdings" panose="05000000000000000000" pitchFamily="2" charset="2"/>
              <a:buChar char="ü"/>
              <a:tabLst>
                <a:tab pos="749281" algn="l"/>
              </a:tabLst>
              <a:defRPr/>
            </a:pPr>
            <a:r>
              <a:rPr lang="en-US" sz="1400" b="1" dirty="0">
                <a:solidFill>
                  <a:srgbClr val="10479B"/>
                </a:solidFill>
                <a:latin typeface="Optima" charset="0"/>
                <a:cs typeface="Futura"/>
              </a:rPr>
              <a:t> Property: VOLTAGE</a:t>
            </a:r>
          </a:p>
          <a:p>
            <a:pPr marL="285744" indent="-285744" defTabSz="914377">
              <a:spcBef>
                <a:spcPct val="20000"/>
              </a:spcBef>
              <a:buClr>
                <a:srgbClr val="FF3300"/>
              </a:buClr>
              <a:buFont typeface="Wingdings" panose="05000000000000000000" pitchFamily="2" charset="2"/>
              <a:buChar char="ü"/>
              <a:tabLst>
                <a:tab pos="749281" algn="l"/>
              </a:tabLst>
              <a:defRPr/>
            </a:pPr>
            <a:r>
              <a:rPr lang="en-US" sz="1400" b="1" dirty="0">
                <a:solidFill>
                  <a:srgbClr val="10479B"/>
                </a:solidFill>
                <a:latin typeface="Optima" charset="0"/>
                <a:cs typeface="Futura"/>
              </a:rPr>
              <a:t> UOM: VOLT</a:t>
            </a:r>
          </a:p>
          <a:p>
            <a:pPr marL="285744" indent="-285744" defTabSz="914377">
              <a:spcBef>
                <a:spcPct val="20000"/>
              </a:spcBef>
              <a:buClr>
                <a:srgbClr val="FF3300"/>
              </a:buClr>
              <a:buFont typeface="Wingdings" panose="05000000000000000000" pitchFamily="2" charset="2"/>
              <a:buChar char="ü"/>
              <a:tabLst>
                <a:tab pos="749281" algn="l"/>
              </a:tabLst>
              <a:defRPr/>
            </a:pPr>
            <a:r>
              <a:rPr lang="en-US" sz="1400" b="1" dirty="0">
                <a:solidFill>
                  <a:srgbClr val="10479B"/>
                </a:solidFill>
                <a:latin typeface="Optima" charset="0"/>
                <a:cs typeface="Futura"/>
              </a:rPr>
              <a:t> Property Value: 24 / 120</a:t>
            </a:r>
          </a:p>
          <a:p>
            <a:pPr marL="285744" indent="-285744" defTabSz="914377">
              <a:spcBef>
                <a:spcPct val="20000"/>
              </a:spcBef>
              <a:buClr>
                <a:srgbClr val="FF3300"/>
              </a:buClr>
              <a:buFont typeface="Wingdings" panose="05000000000000000000" pitchFamily="2" charset="2"/>
              <a:buChar char="ü"/>
              <a:tabLst>
                <a:tab pos="749281" algn="l"/>
              </a:tabLst>
              <a:defRPr/>
            </a:pPr>
            <a:r>
              <a:rPr lang="en-US" sz="1400" b="1" dirty="0">
                <a:solidFill>
                  <a:srgbClr val="10479B"/>
                </a:solidFill>
                <a:latin typeface="Optima" charset="0"/>
                <a:cs typeface="Futura"/>
              </a:rPr>
              <a:t> Currency: $, £, € , SAR</a:t>
            </a:r>
          </a:p>
          <a:p>
            <a:pPr marL="285744" indent="-285744" defTabSz="914377">
              <a:spcBef>
                <a:spcPct val="20000"/>
              </a:spcBef>
              <a:buClr>
                <a:srgbClr val="FF3300"/>
              </a:buClr>
              <a:buFont typeface="Wingdings" panose="05000000000000000000" pitchFamily="2" charset="2"/>
              <a:buChar char="ü"/>
              <a:tabLst>
                <a:tab pos="749281" algn="l"/>
              </a:tabLst>
              <a:defRPr/>
            </a:pPr>
            <a:r>
              <a:rPr lang="en-US" sz="1400" b="1" dirty="0">
                <a:solidFill>
                  <a:srgbClr val="10479B"/>
                </a:solidFill>
                <a:latin typeface="Optima" charset="0"/>
                <a:cs typeface="Futura"/>
              </a:rPr>
              <a:t> QOM: Nominal, Min, Max</a:t>
            </a:r>
          </a:p>
        </p:txBody>
      </p:sp>
      <p:sp>
        <p:nvSpPr>
          <p:cNvPr id="31" name="TextBox 30">
            <a:extLst>
              <a:ext uri="{FF2B5EF4-FFF2-40B4-BE49-F238E27FC236}">
                <a16:creationId xmlns:a16="http://schemas.microsoft.com/office/drawing/2014/main" id="{A64FB6DC-AAA3-FC4A-AE88-9919A2E84185}"/>
              </a:ext>
            </a:extLst>
          </p:cNvPr>
          <p:cNvSpPr txBox="1"/>
          <p:nvPr/>
        </p:nvSpPr>
        <p:spPr>
          <a:xfrm>
            <a:off x="4319383" y="5411301"/>
            <a:ext cx="7534565" cy="886397"/>
          </a:xfrm>
          <a:prstGeom prst="rect">
            <a:avLst/>
          </a:prstGeom>
          <a:noFill/>
        </p:spPr>
        <p:txBody>
          <a:bodyPr wrap="square" rtlCol="0">
            <a:spAutoFit/>
          </a:bodyPr>
          <a:lstStyle/>
          <a:p>
            <a:pPr defTabSz="1219170">
              <a:spcBef>
                <a:spcPct val="20000"/>
              </a:spcBef>
              <a:buClr>
                <a:srgbClr val="FF3300"/>
              </a:buClr>
              <a:tabLst>
                <a:tab pos="749281" algn="l"/>
              </a:tabLst>
            </a:pPr>
            <a:r>
              <a:rPr lang="en-US" b="1" u="sng" dirty="0">
                <a:solidFill>
                  <a:srgbClr val="10479B"/>
                </a:solidFill>
                <a:latin typeface="Optima" charset="0"/>
                <a:cs typeface="Futura"/>
              </a:rPr>
              <a:t>Data Requirement / Specifications (Template)</a:t>
            </a:r>
          </a:p>
          <a:p>
            <a:pPr marL="285744" indent="-285744" defTabSz="1219170">
              <a:spcBef>
                <a:spcPct val="20000"/>
              </a:spcBef>
              <a:buClr>
                <a:srgbClr val="FF3300"/>
              </a:buClr>
              <a:buFont typeface="Wingdings" panose="05000000000000000000" pitchFamily="2" charset="2"/>
              <a:buChar char="ü"/>
              <a:tabLst>
                <a:tab pos="749281" algn="l"/>
              </a:tabLst>
            </a:pPr>
            <a:r>
              <a:rPr lang="en-US" sz="1400" b="1" dirty="0">
                <a:solidFill>
                  <a:srgbClr val="10479B"/>
                </a:solidFill>
                <a:latin typeface="Optima" charset="0"/>
                <a:cs typeface="Futura"/>
              </a:rPr>
              <a:t>Class + Class definition + Abbreviation</a:t>
            </a:r>
          </a:p>
          <a:p>
            <a:pPr marL="285744" indent="-285744" defTabSz="1219170">
              <a:spcBef>
                <a:spcPct val="20000"/>
              </a:spcBef>
              <a:buClr>
                <a:srgbClr val="FF3300"/>
              </a:buClr>
              <a:buFont typeface="Wingdings" panose="05000000000000000000" pitchFamily="2" charset="2"/>
              <a:buChar char="ü"/>
              <a:tabLst>
                <a:tab pos="749281" algn="l"/>
              </a:tabLst>
            </a:pPr>
            <a:r>
              <a:rPr lang="en-US" sz="1400" b="1" dirty="0">
                <a:solidFill>
                  <a:srgbClr val="10479B"/>
                </a:solidFill>
                <a:latin typeface="Optima" charset="0"/>
                <a:cs typeface="Futura"/>
              </a:rPr>
              <a:t> Property + Prop def + Prop Abbr. + Mandatory Ind + data type + description indicator + Seq</a:t>
            </a:r>
          </a:p>
        </p:txBody>
      </p:sp>
      <p:cxnSp>
        <p:nvCxnSpPr>
          <p:cNvPr id="36" name="Straight Connector 62">
            <a:extLst>
              <a:ext uri="{FF2B5EF4-FFF2-40B4-BE49-F238E27FC236}">
                <a16:creationId xmlns:a16="http://schemas.microsoft.com/office/drawing/2014/main" id="{D2180D5C-263E-6549-BEBF-39DB2FDFBBCD}"/>
              </a:ext>
            </a:extLst>
          </p:cNvPr>
          <p:cNvCxnSpPr>
            <a:cxnSpLocks noChangeShapeType="1"/>
          </p:cNvCxnSpPr>
          <p:nvPr/>
        </p:nvCxnSpPr>
        <p:spPr bwMode="auto">
          <a:xfrm rot="5400000">
            <a:off x="2427088" y="2583421"/>
            <a:ext cx="2628000" cy="1588"/>
          </a:xfrm>
          <a:prstGeom prst="line">
            <a:avLst/>
          </a:prstGeom>
          <a:noFill/>
          <a:ln w="38100" cmpd="dbl" algn="ctr">
            <a:solidFill>
              <a:srgbClr val="FF0000"/>
            </a:solidFill>
            <a:prstDash val="sysDash"/>
            <a:round/>
            <a:headEnd/>
            <a:tailEnd/>
          </a:ln>
        </p:spPr>
      </p:cxnSp>
      <p:sp>
        <p:nvSpPr>
          <p:cNvPr id="41" name="Flowchart: Magnetic Disk 37">
            <a:extLst>
              <a:ext uri="{FF2B5EF4-FFF2-40B4-BE49-F238E27FC236}">
                <a16:creationId xmlns:a16="http://schemas.microsoft.com/office/drawing/2014/main" id="{9F0F5C7C-1FD6-9442-A6B8-B720B4280FE8}"/>
              </a:ext>
            </a:extLst>
          </p:cNvPr>
          <p:cNvSpPr/>
          <p:nvPr/>
        </p:nvSpPr>
        <p:spPr>
          <a:xfrm>
            <a:off x="1674307" y="1927262"/>
            <a:ext cx="1698428" cy="1377556"/>
          </a:xfrm>
          <a:prstGeom prst="flowChartMagneticDisk">
            <a:avLst/>
          </a:prstGeom>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914377">
              <a:defRPr/>
            </a:pPr>
            <a:endParaRPr lang="en-US" b="1" kern="0" dirty="0">
              <a:solidFill>
                <a:srgbClr val="10479B"/>
              </a:solidFill>
              <a:latin typeface="Optima" panose="02000503060000020004" pitchFamily="2" charset="0"/>
              <a:cs typeface="Calibri"/>
            </a:endParaRPr>
          </a:p>
          <a:p>
            <a:pPr algn="ctr" defTabSz="914377">
              <a:defRPr/>
            </a:pPr>
            <a:endParaRPr lang="en-US" b="1" kern="0" dirty="0">
              <a:solidFill>
                <a:srgbClr val="10479B"/>
              </a:solidFill>
              <a:latin typeface="Optima" panose="02000503060000020004" pitchFamily="2" charset="0"/>
              <a:cs typeface="Calibri"/>
            </a:endParaRPr>
          </a:p>
          <a:p>
            <a:pPr algn="ctr" defTabSz="914377">
              <a:defRPr/>
            </a:pPr>
            <a:r>
              <a:rPr lang="en-US" sz="1500" b="1" dirty="0">
                <a:solidFill>
                  <a:srgbClr val="10479B"/>
                </a:solidFill>
                <a:latin typeface="Optima" charset="0"/>
                <a:cs typeface="Futura"/>
              </a:rPr>
              <a:t>OTD</a:t>
            </a:r>
          </a:p>
          <a:p>
            <a:pPr algn="ctr" defTabSz="914377">
              <a:defRPr/>
            </a:pPr>
            <a:r>
              <a:rPr lang="en-US" sz="1500" b="1" dirty="0">
                <a:solidFill>
                  <a:srgbClr val="10479B"/>
                </a:solidFill>
                <a:latin typeface="Optima" charset="0"/>
                <a:cs typeface="Futura"/>
              </a:rPr>
              <a:t>ISO 22745</a:t>
            </a:r>
          </a:p>
          <a:p>
            <a:pPr algn="ctr" defTabSz="914377">
              <a:defRPr/>
            </a:pPr>
            <a:r>
              <a:rPr lang="en-US" sz="1500" b="1" dirty="0">
                <a:solidFill>
                  <a:srgbClr val="10479B"/>
                </a:solidFill>
                <a:latin typeface="Optima" charset="0"/>
                <a:cs typeface="Futura"/>
              </a:rPr>
              <a:t>ISO 8000</a:t>
            </a:r>
          </a:p>
          <a:p>
            <a:pPr algn="ctr" defTabSz="914377">
              <a:defRPr/>
            </a:pPr>
            <a:endParaRPr lang="en-US" b="1" kern="0" dirty="0">
              <a:solidFill>
                <a:srgbClr val="10479B"/>
              </a:solidFill>
              <a:latin typeface="Optima" panose="02000503060000020004" pitchFamily="2" charset="0"/>
              <a:cs typeface="Calibri"/>
            </a:endParaRPr>
          </a:p>
        </p:txBody>
      </p:sp>
      <p:sp>
        <p:nvSpPr>
          <p:cNvPr id="42" name="Flowchart: Magnetic Disk 38">
            <a:extLst>
              <a:ext uri="{FF2B5EF4-FFF2-40B4-BE49-F238E27FC236}">
                <a16:creationId xmlns:a16="http://schemas.microsoft.com/office/drawing/2014/main" id="{8D55D48A-8877-6141-B038-D97877E2766F}"/>
              </a:ext>
            </a:extLst>
          </p:cNvPr>
          <p:cNvSpPr/>
          <p:nvPr/>
        </p:nvSpPr>
        <p:spPr>
          <a:xfrm>
            <a:off x="6369212" y="1853061"/>
            <a:ext cx="1584176" cy="1152128"/>
          </a:xfrm>
          <a:prstGeom prst="flowChartMagneticDisk">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914377">
              <a:defRPr/>
            </a:pPr>
            <a:endParaRPr lang="en-US" sz="1400" b="1" kern="0" dirty="0">
              <a:solidFill>
                <a:srgbClr val="10479B"/>
              </a:solidFill>
              <a:latin typeface="Optima" panose="02000503060000020004" pitchFamily="2" charset="0"/>
              <a:cs typeface="Calibri"/>
            </a:endParaRPr>
          </a:p>
          <a:p>
            <a:pPr algn="ctr" defTabSz="914377">
              <a:defRPr/>
            </a:pPr>
            <a:endParaRPr lang="en-US" sz="1400" b="1" kern="0" dirty="0">
              <a:solidFill>
                <a:srgbClr val="10479B"/>
              </a:solidFill>
              <a:latin typeface="Optima" panose="02000503060000020004" pitchFamily="2" charset="0"/>
              <a:cs typeface="Calibri"/>
            </a:endParaRPr>
          </a:p>
          <a:p>
            <a:pPr algn="ctr" defTabSz="1219170">
              <a:defRPr/>
            </a:pPr>
            <a:r>
              <a:rPr lang="en-US" sz="1400" b="1" dirty="0">
                <a:solidFill>
                  <a:srgbClr val="10479B"/>
                </a:solidFill>
                <a:latin typeface="Optima" charset="0"/>
                <a:cs typeface="Futura"/>
              </a:rPr>
              <a:t>Dictionary</a:t>
            </a:r>
          </a:p>
          <a:p>
            <a:pPr algn="ctr" defTabSz="1219170">
              <a:defRPr/>
            </a:pPr>
            <a:r>
              <a:rPr lang="en-US" sz="1400" b="1" dirty="0">
                <a:solidFill>
                  <a:srgbClr val="10479B"/>
                </a:solidFill>
                <a:latin typeface="Optima" charset="0"/>
                <a:cs typeface="Futura"/>
              </a:rPr>
              <a:t>ISO 22745</a:t>
            </a:r>
          </a:p>
          <a:p>
            <a:pPr algn="ctr" defTabSz="1219170">
              <a:defRPr/>
            </a:pPr>
            <a:r>
              <a:rPr lang="en-US" sz="1400" b="1" dirty="0">
                <a:solidFill>
                  <a:srgbClr val="10479B"/>
                </a:solidFill>
                <a:latin typeface="Optima" charset="0"/>
                <a:cs typeface="Futura"/>
              </a:rPr>
              <a:t>ISO 8000</a:t>
            </a:r>
          </a:p>
          <a:p>
            <a:pPr algn="ctr" defTabSz="914377">
              <a:defRPr/>
            </a:pPr>
            <a:endParaRPr lang="en-US" sz="1400" b="1" kern="0" dirty="0">
              <a:solidFill>
                <a:srgbClr val="10479B"/>
              </a:solidFill>
              <a:latin typeface="Optima" panose="02000503060000020004" pitchFamily="2" charset="0"/>
              <a:cs typeface="Calibri"/>
            </a:endParaRPr>
          </a:p>
        </p:txBody>
      </p:sp>
      <p:cxnSp>
        <p:nvCxnSpPr>
          <p:cNvPr id="48" name="Straight Connector 62">
            <a:extLst>
              <a:ext uri="{FF2B5EF4-FFF2-40B4-BE49-F238E27FC236}">
                <a16:creationId xmlns:a16="http://schemas.microsoft.com/office/drawing/2014/main" id="{2A7D60F9-6644-3F43-BFC1-9B199A40062F}"/>
              </a:ext>
            </a:extLst>
          </p:cNvPr>
          <p:cNvCxnSpPr>
            <a:cxnSpLocks noChangeShapeType="1"/>
          </p:cNvCxnSpPr>
          <p:nvPr/>
        </p:nvCxnSpPr>
        <p:spPr bwMode="auto">
          <a:xfrm>
            <a:off x="6057743" y="1261554"/>
            <a:ext cx="0" cy="3240359"/>
          </a:xfrm>
          <a:prstGeom prst="line">
            <a:avLst/>
          </a:prstGeom>
          <a:noFill/>
          <a:ln w="38100" cmpd="dbl" algn="ctr">
            <a:solidFill>
              <a:schemeClr val="accent1"/>
            </a:solidFill>
            <a:prstDash val="sysDash"/>
            <a:round/>
            <a:headEnd/>
            <a:tailEnd/>
          </a:ln>
        </p:spPr>
      </p:cxnSp>
      <p:pic>
        <p:nvPicPr>
          <p:cNvPr id="54" name="Picture 53">
            <a:extLst>
              <a:ext uri="{FF2B5EF4-FFF2-40B4-BE49-F238E27FC236}">
                <a16:creationId xmlns:a16="http://schemas.microsoft.com/office/drawing/2014/main" id="{3374A02E-6B03-664B-8E08-2FD288ABD2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67406" y="2421283"/>
            <a:ext cx="576516" cy="412520"/>
          </a:xfrm>
          <a:prstGeom prst="rect">
            <a:avLst/>
          </a:prstGeom>
        </p:spPr>
      </p:pic>
      <p:pic>
        <p:nvPicPr>
          <p:cNvPr id="57" name="Picture 56">
            <a:extLst>
              <a:ext uri="{FF2B5EF4-FFF2-40B4-BE49-F238E27FC236}">
                <a16:creationId xmlns:a16="http://schemas.microsoft.com/office/drawing/2014/main" id="{123C500D-35EE-1D47-A842-EE6BC008DB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47566" y="3063691"/>
            <a:ext cx="477455" cy="341637"/>
          </a:xfrm>
          <a:prstGeom prst="rect">
            <a:avLst/>
          </a:prstGeom>
        </p:spPr>
      </p:pic>
      <p:pic>
        <p:nvPicPr>
          <p:cNvPr id="58" name="Picture 57">
            <a:extLst>
              <a:ext uri="{FF2B5EF4-FFF2-40B4-BE49-F238E27FC236}">
                <a16:creationId xmlns:a16="http://schemas.microsoft.com/office/drawing/2014/main" id="{6D9B3E38-DA9B-6144-9B53-24CB82F6CBD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03774" y="3016360"/>
            <a:ext cx="477455" cy="341637"/>
          </a:xfrm>
          <a:prstGeom prst="rect">
            <a:avLst/>
          </a:prstGeom>
        </p:spPr>
      </p:pic>
      <p:pic>
        <p:nvPicPr>
          <p:cNvPr id="59" name="Picture 58">
            <a:extLst>
              <a:ext uri="{FF2B5EF4-FFF2-40B4-BE49-F238E27FC236}">
                <a16:creationId xmlns:a16="http://schemas.microsoft.com/office/drawing/2014/main" id="{391FF950-7D39-DF4F-B634-64E6C4F42C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79254" y="2469448"/>
            <a:ext cx="576516" cy="412520"/>
          </a:xfrm>
          <a:prstGeom prst="rect">
            <a:avLst/>
          </a:prstGeom>
        </p:spPr>
      </p:pic>
      <p:pic>
        <p:nvPicPr>
          <p:cNvPr id="60" name="Picture 59">
            <a:extLst>
              <a:ext uri="{FF2B5EF4-FFF2-40B4-BE49-F238E27FC236}">
                <a16:creationId xmlns:a16="http://schemas.microsoft.com/office/drawing/2014/main" id="{46DD6CFF-625B-7F4D-AAD4-D1A463D336A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0535" y="2469448"/>
            <a:ext cx="576516" cy="412520"/>
          </a:xfrm>
          <a:prstGeom prst="rect">
            <a:avLst/>
          </a:prstGeom>
        </p:spPr>
      </p:pic>
      <p:sp>
        <p:nvSpPr>
          <p:cNvPr id="61" name="TextBox 60">
            <a:extLst>
              <a:ext uri="{FF2B5EF4-FFF2-40B4-BE49-F238E27FC236}">
                <a16:creationId xmlns:a16="http://schemas.microsoft.com/office/drawing/2014/main" id="{96041C95-0DF4-1E4D-89BD-5979C2B9B549}"/>
              </a:ext>
            </a:extLst>
          </p:cNvPr>
          <p:cNvSpPr txBox="1"/>
          <p:nvPr/>
        </p:nvSpPr>
        <p:spPr>
          <a:xfrm>
            <a:off x="1327656" y="1296990"/>
            <a:ext cx="2376264" cy="492443"/>
          </a:xfrm>
          <a:prstGeom prst="rect">
            <a:avLst/>
          </a:prstGeom>
          <a:noFill/>
        </p:spPr>
        <p:txBody>
          <a:bodyPr wrap="square">
            <a:spAutoFit/>
          </a:bodyPr>
          <a:lstStyle/>
          <a:p>
            <a:pPr algn="ctr" defTabSz="1219170">
              <a:buClr>
                <a:srgbClr val="4F81BD"/>
              </a:buClr>
              <a:buSzPct val="80000"/>
              <a:defRPr/>
            </a:pPr>
            <a:r>
              <a:rPr lang="en-GB" sz="1300" b="1" dirty="0">
                <a:solidFill>
                  <a:srgbClr val="10479B"/>
                </a:solidFill>
                <a:latin typeface="Optima" charset="0"/>
                <a:cs typeface="Futura"/>
              </a:rPr>
              <a:t>Open Technical Dictionary [Public Registry]</a:t>
            </a:r>
          </a:p>
        </p:txBody>
      </p:sp>
      <p:sp>
        <p:nvSpPr>
          <p:cNvPr id="62" name="TextBox 61">
            <a:extLst>
              <a:ext uri="{FF2B5EF4-FFF2-40B4-BE49-F238E27FC236}">
                <a16:creationId xmlns:a16="http://schemas.microsoft.com/office/drawing/2014/main" id="{55B9A2A0-EB95-984E-A97B-DDC89908053D}"/>
              </a:ext>
            </a:extLst>
          </p:cNvPr>
          <p:cNvSpPr txBox="1"/>
          <p:nvPr/>
        </p:nvSpPr>
        <p:spPr>
          <a:xfrm>
            <a:off x="3719736" y="1279164"/>
            <a:ext cx="2376264" cy="492443"/>
          </a:xfrm>
          <a:prstGeom prst="rect">
            <a:avLst/>
          </a:prstGeom>
          <a:noFill/>
        </p:spPr>
        <p:txBody>
          <a:bodyPr wrap="square">
            <a:spAutoFit/>
          </a:bodyPr>
          <a:lstStyle/>
          <a:p>
            <a:pPr algn="ctr" defTabSz="1219170">
              <a:buClr>
                <a:srgbClr val="4F81BD"/>
              </a:buClr>
              <a:buSzPct val="80000"/>
              <a:defRPr/>
            </a:pPr>
            <a:r>
              <a:rPr lang="en-GB" sz="1300" b="1" dirty="0">
                <a:solidFill>
                  <a:srgbClr val="10479B"/>
                </a:solidFill>
                <a:latin typeface="Optima" charset="0"/>
                <a:cs typeface="Futura"/>
              </a:rPr>
              <a:t>Open Technical Dictionary [PiLog’s Registry]</a:t>
            </a:r>
          </a:p>
        </p:txBody>
      </p:sp>
      <p:sp>
        <p:nvSpPr>
          <p:cNvPr id="63" name="TextBox 62">
            <a:extLst>
              <a:ext uri="{FF2B5EF4-FFF2-40B4-BE49-F238E27FC236}">
                <a16:creationId xmlns:a16="http://schemas.microsoft.com/office/drawing/2014/main" id="{289DA23B-B53E-B043-BA88-167632FCBB42}"/>
              </a:ext>
            </a:extLst>
          </p:cNvPr>
          <p:cNvSpPr txBox="1"/>
          <p:nvPr/>
        </p:nvSpPr>
        <p:spPr>
          <a:xfrm>
            <a:off x="5932725" y="1292914"/>
            <a:ext cx="2376264" cy="492443"/>
          </a:xfrm>
          <a:prstGeom prst="rect">
            <a:avLst/>
          </a:prstGeom>
          <a:noFill/>
        </p:spPr>
        <p:txBody>
          <a:bodyPr wrap="square">
            <a:spAutoFit/>
          </a:bodyPr>
          <a:lstStyle/>
          <a:p>
            <a:pPr algn="ctr" defTabSz="1219170">
              <a:buClr>
                <a:srgbClr val="4F81BD"/>
              </a:buClr>
              <a:buSzPct val="80000"/>
              <a:defRPr/>
            </a:pPr>
            <a:r>
              <a:rPr lang="en-GB" sz="1300" b="1" dirty="0">
                <a:solidFill>
                  <a:srgbClr val="10479B"/>
                </a:solidFill>
                <a:latin typeface="Optima" charset="0"/>
                <a:cs typeface="Futura"/>
              </a:rPr>
              <a:t>PiLog Preferred Ontology</a:t>
            </a:r>
          </a:p>
          <a:p>
            <a:pPr algn="ctr" defTabSz="1219170">
              <a:buClr>
                <a:srgbClr val="4F81BD"/>
              </a:buClr>
              <a:buSzPct val="80000"/>
              <a:defRPr/>
            </a:pPr>
            <a:r>
              <a:rPr lang="en-GB" sz="1300" b="1" dirty="0">
                <a:solidFill>
                  <a:srgbClr val="10479B"/>
                </a:solidFill>
                <a:latin typeface="Optima" charset="0"/>
                <a:cs typeface="Futura"/>
              </a:rPr>
              <a:t>[PPO]</a:t>
            </a:r>
          </a:p>
        </p:txBody>
      </p:sp>
      <p:sp>
        <p:nvSpPr>
          <p:cNvPr id="64" name="TextBox 63">
            <a:extLst>
              <a:ext uri="{FF2B5EF4-FFF2-40B4-BE49-F238E27FC236}">
                <a16:creationId xmlns:a16="http://schemas.microsoft.com/office/drawing/2014/main" id="{989A21C8-4D9F-0648-8894-6D2AC2A942B7}"/>
              </a:ext>
            </a:extLst>
          </p:cNvPr>
          <p:cNvSpPr txBox="1"/>
          <p:nvPr/>
        </p:nvSpPr>
        <p:spPr>
          <a:xfrm>
            <a:off x="8308989" y="1304417"/>
            <a:ext cx="2376264" cy="492443"/>
          </a:xfrm>
          <a:prstGeom prst="rect">
            <a:avLst/>
          </a:prstGeom>
          <a:noFill/>
        </p:spPr>
        <p:txBody>
          <a:bodyPr wrap="square">
            <a:spAutoFit/>
          </a:bodyPr>
          <a:lstStyle/>
          <a:p>
            <a:pPr algn="ctr" defTabSz="1219170">
              <a:buClr>
                <a:srgbClr val="4F81BD"/>
              </a:buClr>
              <a:buSzPct val="80000"/>
              <a:defRPr/>
            </a:pPr>
            <a:r>
              <a:rPr lang="en-GB" sz="1300" b="1" dirty="0">
                <a:solidFill>
                  <a:srgbClr val="10479B"/>
                </a:solidFill>
                <a:latin typeface="Optima" charset="0"/>
                <a:cs typeface="Futura"/>
              </a:rPr>
              <a:t>Customer Preferred Ontology</a:t>
            </a:r>
          </a:p>
          <a:p>
            <a:pPr algn="ctr" defTabSz="1219170">
              <a:buClr>
                <a:srgbClr val="4F81BD"/>
              </a:buClr>
              <a:buSzPct val="80000"/>
              <a:defRPr/>
            </a:pPr>
            <a:r>
              <a:rPr lang="en-GB" sz="1300" b="1" dirty="0">
                <a:solidFill>
                  <a:srgbClr val="10479B"/>
                </a:solidFill>
                <a:latin typeface="Optima" charset="0"/>
                <a:cs typeface="Futura"/>
              </a:rPr>
              <a:t>[CPO]</a:t>
            </a:r>
          </a:p>
        </p:txBody>
      </p:sp>
      <p:sp>
        <p:nvSpPr>
          <p:cNvPr id="65" name="Flowchart: Magnetic Disk 73">
            <a:extLst>
              <a:ext uri="{FF2B5EF4-FFF2-40B4-BE49-F238E27FC236}">
                <a16:creationId xmlns:a16="http://schemas.microsoft.com/office/drawing/2014/main" id="{9171F558-FCB9-1D45-AD1B-85E8CA7B0315}"/>
              </a:ext>
            </a:extLst>
          </p:cNvPr>
          <p:cNvSpPr/>
          <p:nvPr/>
        </p:nvSpPr>
        <p:spPr>
          <a:xfrm>
            <a:off x="8655227" y="3430168"/>
            <a:ext cx="1482968" cy="780256"/>
          </a:xfrm>
          <a:prstGeom prst="flowChartMagneticDisk">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defTabSz="914377">
              <a:defRPr/>
            </a:pPr>
            <a:endParaRPr lang="en-US" sz="1300" b="1" kern="0" dirty="0">
              <a:solidFill>
                <a:srgbClr val="10479B"/>
              </a:solidFill>
              <a:latin typeface="Optima" panose="02000503060000020004" pitchFamily="2" charset="0"/>
              <a:cs typeface="Calibri"/>
            </a:endParaRPr>
          </a:p>
          <a:p>
            <a:pPr algn="ctr" defTabSz="1219170">
              <a:defRPr/>
            </a:pPr>
            <a:r>
              <a:rPr lang="en-US" sz="1300" b="1" dirty="0">
                <a:solidFill>
                  <a:srgbClr val="10479B"/>
                </a:solidFill>
                <a:latin typeface="Optima" charset="0"/>
                <a:cs typeface="Futura"/>
              </a:rPr>
              <a:t>Data Requirements (Templates)</a:t>
            </a:r>
          </a:p>
          <a:p>
            <a:pPr algn="ctr" defTabSz="914377">
              <a:defRPr/>
            </a:pPr>
            <a:endParaRPr lang="en-US" b="1" kern="0" dirty="0">
              <a:solidFill>
                <a:srgbClr val="10479B"/>
              </a:solidFill>
              <a:latin typeface="Optima" panose="02000503060000020004" pitchFamily="2" charset="0"/>
              <a:cs typeface="Calibri"/>
            </a:endParaRPr>
          </a:p>
        </p:txBody>
      </p:sp>
      <p:sp>
        <p:nvSpPr>
          <p:cNvPr id="29" name="Slide Number Placeholder 5">
            <a:extLst>
              <a:ext uri="{FF2B5EF4-FFF2-40B4-BE49-F238E27FC236}">
                <a16:creationId xmlns:a16="http://schemas.microsoft.com/office/drawing/2014/main" id="{7CC32AFB-1359-435C-83F8-43F02167473E}"/>
              </a:ext>
            </a:extLst>
          </p:cNvPr>
          <p:cNvSpPr>
            <a:spLocks noGrp="1"/>
          </p:cNvSpPr>
          <p:nvPr>
            <p:ph type="sldNum" sz="quarter" idx="12"/>
          </p:nvPr>
        </p:nvSpPr>
        <p:spPr>
          <a:xfrm>
            <a:off x="10034955" y="6648289"/>
            <a:ext cx="2133600" cy="170036"/>
          </a:xfrm>
        </p:spPr>
        <p:txBody>
          <a:bodyPr/>
          <a:lstStyle/>
          <a:p>
            <a:fld id="{F79FC5F6-1581-D948-A184-FDB0977145C6}" type="slidenum">
              <a:rPr lang="en-ZA">
                <a:solidFill>
                  <a:srgbClr val="10479B"/>
                </a:solidFill>
                <a:latin typeface="Calibri"/>
              </a:rPr>
              <a:pPr/>
              <a:t>17</a:t>
            </a:fld>
            <a:endParaRPr lang="en-ZA" dirty="0">
              <a:solidFill>
                <a:srgbClr val="10479B"/>
              </a:solidFill>
              <a:latin typeface="Calibri"/>
            </a:endParaRPr>
          </a:p>
        </p:txBody>
      </p:sp>
      <p:sp>
        <p:nvSpPr>
          <p:cNvPr id="33" name="Slide Number Placeholder 5">
            <a:extLst>
              <a:ext uri="{FF2B5EF4-FFF2-40B4-BE49-F238E27FC236}">
                <a16:creationId xmlns:a16="http://schemas.microsoft.com/office/drawing/2014/main" id="{1F070CF4-EAD7-4851-99ED-5E6EEAB00F49}"/>
              </a:ext>
            </a:extLst>
          </p:cNvPr>
          <p:cNvSpPr txBox="1">
            <a:spLocks/>
          </p:cNvSpPr>
          <p:nvPr/>
        </p:nvSpPr>
        <p:spPr>
          <a:xfrm>
            <a:off x="9342400" y="6622089"/>
            <a:ext cx="2844800" cy="226715"/>
          </a:xfrm>
          <a:prstGeom prst="rect">
            <a:avLst/>
          </a:prstGeom>
        </p:spPr>
        <p:txBody>
          <a:bodyPr vert="horz" lIns="91428" tIns="45718" rIns="35998" bIns="45718" rtlCol="0" anchor="ctr"/>
          <a:lstStyle>
            <a:defPPr>
              <a:defRPr lang="en-US"/>
            </a:defPPr>
            <a:lvl1pPr marL="0" algn="r" defTabSz="609585" rtl="0" eaLnBrk="1" latinLnBrk="0" hangingPunct="1">
              <a:defRPr sz="16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600">
              <a:defRPr/>
            </a:pPr>
            <a:fld id="{F79FC5F6-1581-D948-A184-FDB0977145C6}" type="slidenum">
              <a:rPr lang="en-ZA" smtClean="0">
                <a:solidFill>
                  <a:prstClr val="white"/>
                </a:solidFill>
                <a:latin typeface="Calibri"/>
              </a:rPr>
              <a:pPr defTabSz="609600">
                <a:defRPr/>
              </a:pPr>
              <a:t>17</a:t>
            </a:fld>
            <a:endParaRPr lang="en-ZA" dirty="0">
              <a:solidFill>
                <a:prstClr val="white"/>
              </a:solidFill>
              <a:latin typeface="Calibri"/>
            </a:endParaRPr>
          </a:p>
        </p:txBody>
      </p:sp>
      <p:sp>
        <p:nvSpPr>
          <p:cNvPr id="2" name="Date Placeholder 3">
            <a:extLst>
              <a:ext uri="{FF2B5EF4-FFF2-40B4-BE49-F238E27FC236}">
                <a16:creationId xmlns:a16="http://schemas.microsoft.com/office/drawing/2014/main" id="{49E677CA-CAF7-2770-ADA3-41C2D2B9C623}"/>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
        <p:nvSpPr>
          <p:cNvPr id="3" name="Footer Placeholder 4">
            <a:extLst>
              <a:ext uri="{FF2B5EF4-FFF2-40B4-BE49-F238E27FC236}">
                <a16:creationId xmlns:a16="http://schemas.microsoft.com/office/drawing/2014/main" id="{493B81E5-0C4E-41D2-6886-44DC84077C5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4" name="Footer Placeholder 4">
            <a:extLst>
              <a:ext uri="{FF2B5EF4-FFF2-40B4-BE49-F238E27FC236}">
                <a16:creationId xmlns:a16="http://schemas.microsoft.com/office/drawing/2014/main" id="{20110F1E-85C7-82C5-1478-A035923447F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667880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1926" y="105700"/>
            <a:ext cx="11672869" cy="6092769"/>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2800" kern="1200">
                <a:solidFill>
                  <a:schemeClr val="accent1"/>
                </a:solidFill>
                <a:latin typeface="Futura"/>
                <a:ea typeface="+mj-ea"/>
                <a:cs typeface="Futur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ZA" sz="3733" b="0"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sp>
        <p:nvSpPr>
          <p:cNvPr id="5" name="Title 1"/>
          <p:cNvSpPr>
            <a:spLocks noGrp="1"/>
          </p:cNvSpPr>
          <p:nvPr>
            <p:ph type="title"/>
          </p:nvPr>
        </p:nvSpPr>
        <p:spPr>
          <a:xfrm>
            <a:off x="241927" y="164911"/>
            <a:ext cx="11418704" cy="551964"/>
          </a:xfrm>
        </p:spPr>
        <p:txBody>
          <a:bodyPr vert="horz" lIns="91428" tIns="45718" rIns="91428" bIns="45718" rtlCol="0" anchor="ctr">
            <a:normAutofit fontScale="97500"/>
          </a:bodyPr>
          <a:lstStyle/>
          <a:p>
            <a:pPr defTabSz="609585">
              <a:lnSpc>
                <a:spcPct val="90000"/>
              </a:lnSpc>
            </a:pPr>
            <a:r>
              <a:rPr lang="en-US" sz="2400" b="1" dirty="0">
                <a:solidFill>
                  <a:srgbClr val="10479B"/>
                </a:solidFill>
                <a:latin typeface="Optima" panose="02000503060000020004"/>
                <a:ea typeface="+mn-ea"/>
                <a:cs typeface="Arial" panose="020B0604020202020204" pitchFamily="34" charset="0"/>
              </a:rPr>
              <a:t>Taxonomies &amp; Classifications in the International market</a:t>
            </a:r>
          </a:p>
        </p:txBody>
      </p:sp>
      <p:grpSp>
        <p:nvGrpSpPr>
          <p:cNvPr id="8" name="Group 7"/>
          <p:cNvGrpSpPr/>
          <p:nvPr/>
        </p:nvGrpSpPr>
        <p:grpSpPr>
          <a:xfrm>
            <a:off x="390525" y="995541"/>
            <a:ext cx="11418704" cy="5596067"/>
            <a:chOff x="304800" y="1038712"/>
            <a:chExt cx="8610600" cy="5444460"/>
          </a:xfrm>
        </p:grpSpPr>
        <p:grpSp>
          <p:nvGrpSpPr>
            <p:cNvPr id="11" name="Group 3"/>
            <p:cNvGrpSpPr>
              <a:grpSpLocks noChangeAspect="1"/>
            </p:cNvGrpSpPr>
            <p:nvPr/>
          </p:nvGrpSpPr>
          <p:grpSpPr bwMode="auto">
            <a:xfrm>
              <a:off x="304800" y="1038712"/>
              <a:ext cx="8610600" cy="5444460"/>
              <a:chOff x="1414" y="8010"/>
              <a:chExt cx="9028" cy="5650"/>
            </a:xfrm>
          </p:grpSpPr>
          <p:sp>
            <p:nvSpPr>
              <p:cNvPr id="14" name="AutoShape 29"/>
              <p:cNvSpPr>
                <a:spLocks noChangeAspect="1" noChangeArrowheads="1" noTextEdit="1"/>
              </p:cNvSpPr>
              <p:nvPr/>
            </p:nvSpPr>
            <p:spPr bwMode="auto">
              <a:xfrm>
                <a:off x="1414" y="8010"/>
                <a:ext cx="9028" cy="5388"/>
              </a:xfrm>
              <a:prstGeom prst="rect">
                <a:avLst/>
              </a:prstGeom>
              <a:noFill/>
              <a:ln w="9525">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15" name="AutoShape 28"/>
              <p:cNvSpPr>
                <a:spLocks noChangeArrowheads="1"/>
              </p:cNvSpPr>
              <p:nvPr/>
            </p:nvSpPr>
            <p:spPr bwMode="auto">
              <a:xfrm>
                <a:off x="1414" y="8072"/>
                <a:ext cx="8832" cy="5588"/>
              </a:xfrm>
              <a:prstGeom prst="can">
                <a:avLst>
                  <a:gd name="adj" fmla="val 2291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lIns="59436" tIns="29718" rIns="59436" bIns="2971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16" name="Text Box 26"/>
              <p:cNvSpPr txBox="1">
                <a:spLocks noChangeArrowheads="1"/>
              </p:cNvSpPr>
              <p:nvPr/>
            </p:nvSpPr>
            <p:spPr bwMode="auto">
              <a:xfrm>
                <a:off x="1434" y="10590"/>
                <a:ext cx="1011" cy="1187"/>
              </a:xfrm>
              <a:prstGeom prst="rect">
                <a:avLst/>
              </a:prstGeom>
              <a:solidFill>
                <a:srgbClr val="CCECFF"/>
              </a:solidFill>
              <a:ln w="9525">
                <a:solidFill>
                  <a:srgbClr val="000000"/>
                </a:solidFill>
                <a:miter lim="800000"/>
                <a:headEnd/>
                <a:tailEnd/>
              </a:ln>
            </p:spPr>
            <p:txBody>
              <a:bodyPr lIns="59436" tIns="29718" rIns="59436" bIns="2971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charset="0"/>
                    <a:ea typeface="Optima" charset="0"/>
                    <a:cs typeface="Optima" charset="0"/>
                  </a:rPr>
                  <a:t>UNSPSC</a:t>
                </a: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Segment</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Family</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Class</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Commodity</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Item Description</a:t>
                </a:r>
              </a:p>
            </p:txBody>
          </p:sp>
          <p:sp>
            <p:nvSpPr>
              <p:cNvPr id="17" name="Text Box 25"/>
              <p:cNvSpPr txBox="1">
                <a:spLocks noChangeArrowheads="1"/>
              </p:cNvSpPr>
              <p:nvPr/>
            </p:nvSpPr>
            <p:spPr bwMode="auto">
              <a:xfrm>
                <a:off x="1992" y="11864"/>
                <a:ext cx="1103" cy="1348"/>
              </a:xfrm>
              <a:prstGeom prst="rect">
                <a:avLst/>
              </a:prstGeom>
              <a:solidFill>
                <a:srgbClr val="CCECFF"/>
              </a:solidFill>
              <a:ln w="9525">
                <a:solidFill>
                  <a:srgbClr val="000000"/>
                </a:solidFill>
                <a:miter lim="800000"/>
                <a:headEnd/>
                <a:tailEnd/>
              </a:ln>
            </p:spPr>
            <p:txBody>
              <a:bodyPr lIns="59436" tIns="29718" rIns="59436" bIns="2971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charset="0"/>
                    <a:ea typeface="Optima" charset="0"/>
                    <a:cs typeface="Optima" charset="0"/>
                  </a:rPr>
                  <a:t>NATO</a:t>
                </a: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(NSN/FIIG)</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Group</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Class</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NCB</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IIG</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Item Name</a:t>
                </a:r>
              </a:p>
            </p:txBody>
          </p:sp>
          <p:sp>
            <p:nvSpPr>
              <p:cNvPr id="18" name="Text Box 24"/>
              <p:cNvSpPr txBox="1">
                <a:spLocks noChangeArrowheads="1"/>
              </p:cNvSpPr>
              <p:nvPr/>
            </p:nvSpPr>
            <p:spPr bwMode="auto">
              <a:xfrm>
                <a:off x="5308" y="8271"/>
                <a:ext cx="1702" cy="1364"/>
              </a:xfrm>
              <a:prstGeom prst="rect">
                <a:avLst/>
              </a:prstGeom>
              <a:solidFill>
                <a:srgbClr val="CCECFF"/>
              </a:solidFill>
              <a:ln w="9525">
                <a:solidFill>
                  <a:srgbClr val="000000"/>
                </a:solidFill>
                <a:miter lim="800000"/>
                <a:headEnd/>
                <a:tailEnd/>
              </a:ln>
            </p:spPr>
            <p:txBody>
              <a:bodyPr lIns="59436" tIns="29718" rIns="59436" bIns="2971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000000"/>
                    </a:solidFill>
                    <a:effectLst/>
                    <a:uLnTx/>
                    <a:uFillTx/>
                    <a:latin typeface="Optima" charset="0"/>
                    <a:ea typeface="Optima" charset="0"/>
                    <a:cs typeface="Optima" charset="0"/>
                  </a:rPr>
                  <a:t>Intermat SMD</a:t>
                </a:r>
                <a:endParaRPr kumimoji="0" lang="fr-FR"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Optima" charset="0"/>
                    <a:ea typeface="Optima" charset="0"/>
                    <a:cs typeface="Optima" charset="0"/>
                  </a:rPr>
                  <a:t>NAG</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Optima" charset="0"/>
                    <a:ea typeface="Optima" charset="0"/>
                    <a:cs typeface="Optima" charset="0"/>
                  </a:rPr>
                  <a:t>Noun</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Optima" charset="0"/>
                    <a:ea typeface="Optima" charset="0"/>
                    <a:cs typeface="Optima" charset="0"/>
                  </a:rPr>
                  <a:t>Noun Synonyms</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Optima" charset="0"/>
                    <a:ea typeface="Optima" charset="0"/>
                    <a:cs typeface="Optima" charset="0"/>
                  </a:rPr>
                  <a:t>Modifier</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Optima" charset="0"/>
                    <a:ea typeface="Optima" charset="0"/>
                    <a:cs typeface="Optima" charset="0"/>
                  </a:rPr>
                  <a:t>Characteristics</a:t>
                </a:r>
              </a:p>
            </p:txBody>
          </p:sp>
          <p:sp>
            <p:nvSpPr>
              <p:cNvPr id="19" name="Line 23"/>
              <p:cNvSpPr>
                <a:spLocks noChangeShapeType="1"/>
              </p:cNvSpPr>
              <p:nvPr/>
            </p:nvSpPr>
            <p:spPr bwMode="auto">
              <a:xfrm flipV="1">
                <a:off x="2445" y="11149"/>
                <a:ext cx="1845" cy="73"/>
              </a:xfrm>
              <a:prstGeom prst="line">
                <a:avLst/>
              </a:prstGeom>
              <a:noFill/>
              <a:ln w="28575">
                <a:solidFill>
                  <a:srgbClr val="000000"/>
                </a:solidFill>
                <a:round/>
                <a:headEnd type="triangle" w="med" len="me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20" name="Line 22"/>
              <p:cNvSpPr>
                <a:spLocks noChangeShapeType="1"/>
              </p:cNvSpPr>
              <p:nvPr/>
            </p:nvSpPr>
            <p:spPr bwMode="auto">
              <a:xfrm flipH="1" flipV="1">
                <a:off x="6467" y="12203"/>
                <a:ext cx="700" cy="545"/>
              </a:xfrm>
              <a:prstGeom prst="line">
                <a:avLst/>
              </a:prstGeom>
              <a:noFill/>
              <a:ln w="28575">
                <a:solidFill>
                  <a:srgbClr val="000000"/>
                </a:solidFill>
                <a:round/>
                <a:headEnd type="triangle" w="med" len="me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21" name="Line 21"/>
              <p:cNvSpPr>
                <a:spLocks noChangeShapeType="1"/>
              </p:cNvSpPr>
              <p:nvPr/>
            </p:nvSpPr>
            <p:spPr bwMode="auto">
              <a:xfrm flipV="1">
                <a:off x="3096" y="11552"/>
                <a:ext cx="1207" cy="494"/>
              </a:xfrm>
              <a:prstGeom prst="line">
                <a:avLst/>
              </a:prstGeom>
              <a:noFill/>
              <a:ln w="28575">
                <a:solidFill>
                  <a:srgbClr val="000000"/>
                </a:solidFill>
                <a:round/>
                <a:headEnd type="triangle" w="med" len="me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22" name="Text Box 20"/>
              <p:cNvSpPr txBox="1">
                <a:spLocks noChangeArrowheads="1"/>
              </p:cNvSpPr>
              <p:nvPr/>
            </p:nvSpPr>
            <p:spPr bwMode="auto">
              <a:xfrm>
                <a:off x="7166" y="12509"/>
                <a:ext cx="950" cy="889"/>
              </a:xfrm>
              <a:prstGeom prst="rect">
                <a:avLst/>
              </a:prstGeom>
              <a:solidFill>
                <a:srgbClr val="CCECFF"/>
              </a:solidFill>
              <a:ln w="9525">
                <a:solidFill>
                  <a:srgbClr val="000000"/>
                </a:solidFill>
                <a:miter lim="800000"/>
                <a:headEnd/>
                <a:tailEnd/>
              </a:ln>
            </p:spPr>
            <p:txBody>
              <a:bodyPr lIns="59436" tIns="29718" rIns="59436" bIns="2971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charset="0"/>
                    <a:ea typeface="Optima" charset="0"/>
                    <a:cs typeface="Optima" charset="0"/>
                  </a:rPr>
                  <a:t>Others</a:t>
                </a: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EAN</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UDCI</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ISBN</a:t>
                </a:r>
              </a:p>
            </p:txBody>
          </p:sp>
          <p:sp>
            <p:nvSpPr>
              <p:cNvPr id="23" name="Text Box 19"/>
              <p:cNvSpPr txBox="1">
                <a:spLocks noChangeArrowheads="1"/>
              </p:cNvSpPr>
              <p:nvPr/>
            </p:nvSpPr>
            <p:spPr bwMode="auto">
              <a:xfrm>
                <a:off x="6734" y="10376"/>
                <a:ext cx="2143" cy="1395"/>
              </a:xfrm>
              <a:prstGeom prst="rect">
                <a:avLst/>
              </a:prstGeom>
              <a:solidFill>
                <a:srgbClr val="FFFFFF"/>
              </a:solidFill>
              <a:ln w="9525">
                <a:solidFill>
                  <a:srgbClr val="000000"/>
                </a:solidFill>
                <a:miter lim="800000"/>
                <a:headEnd/>
                <a:tailEnd/>
              </a:ln>
            </p:spPr>
            <p:txBody>
              <a:bodyPr lIns="59436" tIns="29718" rIns="59436" bIns="2971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charset="0"/>
                    <a:ea typeface="Optima" charset="0"/>
                    <a:cs typeface="Optima" charset="0"/>
                  </a:rPr>
                  <a:t>Conversion</a:t>
                </a: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Optima" charset="0"/>
                    <a:ea typeface="Optima" charset="0"/>
                    <a:cs typeface="Optima" charset="0"/>
                  </a:rPr>
                  <a:t>Languages</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Optima" charset="0"/>
                    <a:ea typeface="Optima" charset="0"/>
                    <a:cs typeface="Optima" charset="0"/>
                  </a:rPr>
                  <a:t>SMD changes</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Optima" charset="0"/>
                    <a:ea typeface="Optima" charset="0"/>
                    <a:cs typeface="Optima" charset="0"/>
                  </a:rPr>
                  <a:t>Industry changes</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FF"/>
                    </a:solidFill>
                    <a:effectLst/>
                    <a:uLnTx/>
                    <a:uFillTx/>
                    <a:latin typeface="Optima" charset="0"/>
                    <a:ea typeface="Optima" charset="0"/>
                    <a:cs typeface="Optima" charset="0"/>
                  </a:rPr>
                  <a:t>Company changes</a:t>
                </a:r>
              </a:p>
            </p:txBody>
          </p:sp>
          <p:sp>
            <p:nvSpPr>
              <p:cNvPr id="24" name="Line 18"/>
              <p:cNvSpPr>
                <a:spLocks noChangeShapeType="1"/>
              </p:cNvSpPr>
              <p:nvPr/>
            </p:nvSpPr>
            <p:spPr bwMode="auto">
              <a:xfrm>
                <a:off x="6447" y="10995"/>
                <a:ext cx="311" cy="0"/>
              </a:xfrm>
              <a:prstGeom prst="line">
                <a:avLst/>
              </a:prstGeom>
              <a:noFill/>
              <a:ln w="28575">
                <a:solidFill>
                  <a:srgbClr val="000000"/>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25" name="Line 17"/>
              <p:cNvSpPr>
                <a:spLocks noChangeShapeType="1"/>
              </p:cNvSpPr>
              <p:nvPr/>
            </p:nvSpPr>
            <p:spPr bwMode="auto">
              <a:xfrm>
                <a:off x="6447" y="11228"/>
                <a:ext cx="311" cy="0"/>
              </a:xfrm>
              <a:prstGeom prst="line">
                <a:avLst/>
              </a:prstGeom>
              <a:noFill/>
              <a:ln w="28575">
                <a:solidFill>
                  <a:srgbClr val="000000"/>
                </a:solidFill>
                <a:round/>
                <a:headEn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26" name="Text Box 16"/>
              <p:cNvSpPr txBox="1">
                <a:spLocks noChangeArrowheads="1"/>
              </p:cNvSpPr>
              <p:nvPr/>
            </p:nvSpPr>
            <p:spPr bwMode="auto">
              <a:xfrm>
                <a:off x="2445" y="8817"/>
                <a:ext cx="1046" cy="727"/>
              </a:xfrm>
              <a:prstGeom prst="rect">
                <a:avLst/>
              </a:prstGeom>
              <a:solidFill>
                <a:srgbClr val="CCECFF"/>
              </a:solidFill>
              <a:ln w="9525">
                <a:solidFill>
                  <a:srgbClr val="000000"/>
                </a:solidFill>
                <a:miter lim="800000"/>
                <a:headEnd/>
                <a:tailEnd/>
              </a:ln>
            </p:spPr>
            <p:txBody>
              <a:bodyPr lIns="59436" tIns="29718" rIns="59436" bIns="2971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charset="0"/>
                    <a:ea typeface="Optima" charset="0"/>
                    <a:cs typeface="Optima" charset="0"/>
                  </a:rPr>
                  <a:t>eCl@ss</a:t>
                </a: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Class</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Attribute</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Value</a:t>
                </a:r>
              </a:p>
            </p:txBody>
          </p:sp>
          <p:sp>
            <p:nvSpPr>
              <p:cNvPr id="27" name="Line 15"/>
              <p:cNvSpPr>
                <a:spLocks noChangeShapeType="1"/>
              </p:cNvSpPr>
              <p:nvPr/>
            </p:nvSpPr>
            <p:spPr bwMode="auto">
              <a:xfrm>
                <a:off x="3491" y="9578"/>
                <a:ext cx="799" cy="651"/>
              </a:xfrm>
              <a:prstGeom prst="line">
                <a:avLst/>
              </a:prstGeom>
              <a:noFill/>
              <a:ln w="28575">
                <a:solidFill>
                  <a:srgbClr val="000000"/>
                </a:solidFill>
                <a:round/>
                <a:headEnd type="triangle" w="med" len="me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28" name="Text Box 14"/>
              <p:cNvSpPr txBox="1">
                <a:spLocks noChangeArrowheads="1"/>
              </p:cNvSpPr>
              <p:nvPr/>
            </p:nvSpPr>
            <p:spPr bwMode="auto">
              <a:xfrm>
                <a:off x="8512" y="9630"/>
                <a:ext cx="1797" cy="1253"/>
              </a:xfrm>
              <a:prstGeom prst="rect">
                <a:avLst/>
              </a:prstGeom>
              <a:solidFill>
                <a:srgbClr val="CCECFF"/>
              </a:solidFill>
              <a:ln w="9525">
                <a:solidFill>
                  <a:srgbClr val="000000"/>
                </a:solidFill>
                <a:miter lim="800000"/>
                <a:headEnd/>
                <a:tailEnd/>
              </a:ln>
            </p:spPr>
            <p:txBody>
              <a:bodyPr lIns="59436" tIns="29718" rIns="59436" bIns="2971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000000"/>
                    </a:solidFill>
                    <a:effectLst/>
                    <a:uLnTx/>
                    <a:uFillTx/>
                    <a:latin typeface="Optima" charset="0"/>
                    <a:ea typeface="Optima" charset="0"/>
                    <a:cs typeface="Optima" charset="0"/>
                  </a:rPr>
                  <a:t>RUS</a:t>
                </a:r>
                <a:endParaRPr kumimoji="0" lang="fr-FR"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Optima" charset="0"/>
                    <a:ea typeface="Optima" charset="0"/>
                    <a:cs typeface="Optima" charset="0"/>
                  </a:rPr>
                  <a:t>Classification</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Optima" charset="0"/>
                    <a:ea typeface="Optima" charset="0"/>
                    <a:cs typeface="Optima" charset="0"/>
                  </a:rPr>
                  <a:t>Attributes Native</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Optima" charset="0"/>
                    <a:ea typeface="Optima" charset="0"/>
                    <a:cs typeface="Optima" charset="0"/>
                  </a:rPr>
                  <a:t>Template Attributes</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Optima" charset="0"/>
                    <a:ea typeface="Optima" charset="0"/>
                    <a:cs typeface="Optima" charset="0"/>
                  </a:rPr>
                  <a:t>Customer Attributes</a:t>
                </a:r>
              </a:p>
            </p:txBody>
          </p:sp>
          <p:sp>
            <p:nvSpPr>
              <p:cNvPr id="29" name="Line 13"/>
              <p:cNvSpPr>
                <a:spLocks noChangeShapeType="1"/>
              </p:cNvSpPr>
              <p:nvPr/>
            </p:nvSpPr>
            <p:spPr bwMode="auto">
              <a:xfrm flipH="1">
                <a:off x="6434" y="10074"/>
                <a:ext cx="2075" cy="248"/>
              </a:xfrm>
              <a:prstGeom prst="line">
                <a:avLst/>
              </a:prstGeom>
              <a:noFill/>
              <a:ln w="28575">
                <a:solidFill>
                  <a:srgbClr val="000000"/>
                </a:solidFill>
                <a:round/>
                <a:headEnd type="triangle" w="med" len="me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30" name="Line 12"/>
              <p:cNvSpPr>
                <a:spLocks noChangeShapeType="1"/>
              </p:cNvSpPr>
              <p:nvPr/>
            </p:nvSpPr>
            <p:spPr bwMode="auto">
              <a:xfrm flipV="1">
                <a:off x="6081" y="9598"/>
                <a:ext cx="0" cy="467"/>
              </a:xfrm>
              <a:prstGeom prst="line">
                <a:avLst/>
              </a:prstGeom>
              <a:noFill/>
              <a:ln w="28575">
                <a:solidFill>
                  <a:srgbClr val="000000"/>
                </a:solidFill>
                <a:round/>
                <a:headEnd type="triangle" w="med" len="me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31" name="Text Box 11"/>
              <p:cNvSpPr txBox="1">
                <a:spLocks noChangeArrowheads="1"/>
              </p:cNvSpPr>
              <p:nvPr/>
            </p:nvSpPr>
            <p:spPr bwMode="auto">
              <a:xfrm>
                <a:off x="7643" y="8193"/>
                <a:ext cx="1817" cy="1253"/>
              </a:xfrm>
              <a:prstGeom prst="rect">
                <a:avLst/>
              </a:prstGeom>
              <a:solidFill>
                <a:srgbClr val="CCECFF"/>
              </a:solidFill>
              <a:ln w="9525">
                <a:solidFill>
                  <a:srgbClr val="000000"/>
                </a:solidFill>
                <a:miter lim="800000"/>
                <a:headEnd/>
                <a:tailEnd/>
              </a:ln>
            </p:spPr>
            <p:txBody>
              <a:bodyPr lIns="59436" tIns="29718" rIns="59436" bIns="2971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charset="0"/>
                    <a:ea typeface="Optima" charset="0"/>
                    <a:cs typeface="Optima" charset="0"/>
                  </a:rPr>
                  <a:t>Trade Ranger</a:t>
                </a: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Category</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Group</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Noun/Modifier</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Attribute 1 … 25</a:t>
                </a:r>
              </a:p>
            </p:txBody>
          </p:sp>
          <p:sp>
            <p:nvSpPr>
              <p:cNvPr id="32" name="Line 10"/>
              <p:cNvSpPr>
                <a:spLocks noChangeShapeType="1"/>
              </p:cNvSpPr>
              <p:nvPr/>
            </p:nvSpPr>
            <p:spPr bwMode="auto">
              <a:xfrm flipH="1">
                <a:off x="6433" y="9376"/>
                <a:ext cx="1244" cy="778"/>
              </a:xfrm>
              <a:prstGeom prst="line">
                <a:avLst/>
              </a:prstGeom>
              <a:noFill/>
              <a:ln w="28575">
                <a:solidFill>
                  <a:srgbClr val="000000"/>
                </a:solidFill>
                <a:round/>
                <a:headEnd type="triangle" w="med" len="me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33" name="Text Box 9"/>
              <p:cNvSpPr txBox="1">
                <a:spLocks noChangeArrowheads="1"/>
              </p:cNvSpPr>
              <p:nvPr/>
            </p:nvSpPr>
            <p:spPr bwMode="auto">
              <a:xfrm>
                <a:off x="3639" y="8245"/>
                <a:ext cx="1494" cy="1168"/>
              </a:xfrm>
              <a:prstGeom prst="rect">
                <a:avLst/>
              </a:prstGeom>
              <a:solidFill>
                <a:srgbClr val="CCECFF"/>
              </a:solidFill>
              <a:ln w="9525">
                <a:solidFill>
                  <a:srgbClr val="000000"/>
                </a:solidFill>
                <a:miter lim="800000"/>
                <a:headEnd/>
                <a:tailEnd/>
              </a:ln>
            </p:spPr>
            <p:txBody>
              <a:bodyPr lIns="59436" tIns="29718" rIns="59436" bIns="2971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charset="0"/>
                    <a:ea typeface="Optima" charset="0"/>
                    <a:cs typeface="Optima" charset="0"/>
                  </a:rPr>
                  <a:t>Shell MESC</a:t>
                </a: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Noun</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Modifier</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Code</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Class</a:t>
                </a:r>
              </a:p>
            </p:txBody>
          </p:sp>
          <p:sp>
            <p:nvSpPr>
              <p:cNvPr id="34" name="Line 8"/>
              <p:cNvSpPr>
                <a:spLocks noChangeShapeType="1"/>
              </p:cNvSpPr>
              <p:nvPr/>
            </p:nvSpPr>
            <p:spPr bwMode="auto">
              <a:xfrm>
                <a:off x="4360" y="9377"/>
                <a:ext cx="0" cy="700"/>
              </a:xfrm>
              <a:prstGeom prst="line">
                <a:avLst/>
              </a:prstGeom>
              <a:noFill/>
              <a:ln w="28575">
                <a:solidFill>
                  <a:srgbClr val="000000"/>
                </a:solidFill>
                <a:round/>
                <a:headEnd type="triangle" w="med" len="me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35" name="Text Box 7"/>
              <p:cNvSpPr txBox="1">
                <a:spLocks noChangeArrowheads="1"/>
              </p:cNvSpPr>
              <p:nvPr/>
            </p:nvSpPr>
            <p:spPr bwMode="auto">
              <a:xfrm>
                <a:off x="8305" y="12229"/>
                <a:ext cx="1962" cy="888"/>
              </a:xfrm>
              <a:prstGeom prst="rect">
                <a:avLst/>
              </a:prstGeom>
              <a:solidFill>
                <a:srgbClr val="CCECFF"/>
              </a:solidFill>
              <a:ln w="9525">
                <a:solidFill>
                  <a:srgbClr val="000000"/>
                </a:solidFill>
                <a:miter lim="800000"/>
                <a:headEnd/>
                <a:tailEnd/>
              </a:ln>
            </p:spPr>
            <p:txBody>
              <a:bodyPr lIns="59436" tIns="29718" rIns="59436" bIns="2971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ESCI (Class)</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ESPI (Properties)</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External References </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(H2, H6, INC, MRC)</a:t>
                </a:r>
              </a:p>
            </p:txBody>
          </p:sp>
          <p:sp>
            <p:nvSpPr>
              <p:cNvPr id="36" name="Line 6"/>
              <p:cNvSpPr>
                <a:spLocks noChangeShapeType="1"/>
              </p:cNvSpPr>
              <p:nvPr/>
            </p:nvSpPr>
            <p:spPr bwMode="auto">
              <a:xfrm flipH="1" flipV="1">
                <a:off x="6451" y="11868"/>
                <a:ext cx="1985" cy="292"/>
              </a:xfrm>
              <a:prstGeom prst="line">
                <a:avLst/>
              </a:prstGeom>
              <a:noFill/>
              <a:ln w="28575">
                <a:solidFill>
                  <a:srgbClr val="000000"/>
                </a:solidFill>
                <a:round/>
                <a:headEnd type="triangle" w="med" len="me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sp>
            <p:nvSpPr>
              <p:cNvPr id="37" name="Text Box 5"/>
              <p:cNvSpPr txBox="1">
                <a:spLocks noChangeArrowheads="1"/>
              </p:cNvSpPr>
              <p:nvPr/>
            </p:nvSpPr>
            <p:spPr bwMode="auto">
              <a:xfrm>
                <a:off x="4275" y="10028"/>
                <a:ext cx="2172" cy="339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lIns="59436" tIns="29718" rIns="59436" bIns="29718"/>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Optima" charset="0"/>
                    <a:ea typeface="Optima" charset="0"/>
                    <a:cs typeface="Optima" charset="0"/>
                  </a:rPr>
                  <a:t>PiLog Taxonomy</a:t>
                </a:r>
                <a:endParaRPr kumimoji="0" lang="fr-FR" sz="16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Optima" charset="0"/>
                    <a:ea typeface="Optima" charset="0"/>
                    <a:cs typeface="Optima" charset="0"/>
                  </a:rPr>
                  <a:t>PPO-OTD</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Optima" charset="0"/>
                    <a:ea typeface="Optima" charset="0"/>
                    <a:cs typeface="Optima" charset="0"/>
                  </a:rPr>
                  <a:t>(ISO 22745, ISO 8000)</a:t>
                </a:r>
                <a:endParaRPr kumimoji="0" lang="fr-FR" sz="16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00FF"/>
                    </a:solidFill>
                    <a:effectLst/>
                    <a:uLnTx/>
                    <a:uFillTx/>
                    <a:latin typeface="Optima" charset="0"/>
                    <a:ea typeface="Optima" charset="0"/>
                    <a:cs typeface="Optima" charset="0"/>
                  </a:rPr>
                  <a:t>Discipline</a:t>
                </a:r>
                <a:endParaRPr kumimoji="0" lang="fr-FR" sz="16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Optima" charset="0"/>
                    <a:ea typeface="Optima" charset="0"/>
                    <a:cs typeface="Optima" charset="0"/>
                  </a:rPr>
                  <a:t>(Material /Service Group)</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00FF"/>
                    </a:solidFill>
                    <a:effectLst/>
                    <a:uLnTx/>
                    <a:uFillTx/>
                    <a:latin typeface="Optima" charset="0"/>
                    <a:ea typeface="Optima" charset="0"/>
                    <a:cs typeface="Optima" charset="0"/>
                  </a:rPr>
                  <a:t>Verb-Noun-Modifier</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00FF"/>
                    </a:solidFill>
                    <a:effectLst/>
                    <a:uLnTx/>
                    <a:uFillTx/>
                    <a:latin typeface="Optima" charset="0"/>
                    <a:ea typeface="Optima" charset="0"/>
                    <a:cs typeface="Optima" charset="0"/>
                  </a:rPr>
                  <a:t>Action-Object-Qualifier</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000000"/>
                  </a:solidFill>
                  <a:effectLst/>
                  <a:uLnTx/>
                  <a:uFillTx/>
                  <a:latin typeface="Optima" charset="0"/>
                  <a:ea typeface="Optima" charset="0"/>
                  <a:cs typeface="Optima"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00FF"/>
                    </a:solidFill>
                    <a:effectLst/>
                    <a:uLnTx/>
                    <a:uFillTx/>
                    <a:latin typeface="Optima" charset="0"/>
                    <a:ea typeface="Optima" charset="0"/>
                    <a:cs typeface="Optima" charset="0"/>
                  </a:rPr>
                  <a:t>Properties/Characteristics</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Optima" charset="0"/>
                    <a:ea typeface="Optima" charset="0"/>
                    <a:cs typeface="Optima" charset="0"/>
                  </a:rPr>
                  <a:t>Reference Data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Optima" charset="0"/>
                    <a:ea typeface="Optima" charset="0"/>
                    <a:cs typeface="Optima" charset="0"/>
                  </a:rPr>
                  <a:t>Documentation Data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Optima" charset="0"/>
                    <a:ea typeface="Optima" charset="0"/>
                    <a:cs typeface="Optima" charset="0"/>
                  </a:rPr>
                  <a:t>Sourcing Info</a:t>
                </a:r>
              </a:p>
            </p:txBody>
          </p:sp>
          <p:pic>
            <p:nvPicPr>
              <p:cNvPr id="38" name="Picture 4" descr="index_01"/>
              <p:cNvPicPr>
                <a:picLocks noChangeAspect="1" noChangeArrowheads="1"/>
              </p:cNvPicPr>
              <p:nvPr/>
            </p:nvPicPr>
            <p:blipFill>
              <a:blip r:embed="rId2" cstate="print"/>
              <a:srcRect/>
              <a:stretch>
                <a:fillRect/>
              </a:stretch>
            </p:blipFill>
            <p:spPr bwMode="auto">
              <a:xfrm>
                <a:off x="8308" y="11811"/>
                <a:ext cx="1789" cy="435"/>
              </a:xfrm>
              <a:prstGeom prst="rect">
                <a:avLst/>
              </a:prstGeom>
              <a:noFill/>
              <a:ln w="9525">
                <a:noFill/>
                <a:miter lim="800000"/>
                <a:headEnd/>
                <a:tailEnd/>
              </a:ln>
            </p:spPr>
          </p:pic>
        </p:grpSp>
        <p:sp>
          <p:nvSpPr>
            <p:cNvPr id="12" name="Text Box 20"/>
            <p:cNvSpPr txBox="1">
              <a:spLocks noChangeArrowheads="1"/>
            </p:cNvSpPr>
            <p:nvPr/>
          </p:nvSpPr>
          <p:spPr bwMode="auto">
            <a:xfrm>
              <a:off x="1981200" y="5245645"/>
              <a:ext cx="972719" cy="1126154"/>
            </a:xfrm>
            <a:prstGeom prst="rect">
              <a:avLst/>
            </a:prstGeom>
            <a:solidFill>
              <a:srgbClr val="CCECFF"/>
            </a:solidFill>
            <a:ln w="9525">
              <a:solidFill>
                <a:srgbClr val="000000"/>
              </a:solidFill>
              <a:miter lim="800000"/>
              <a:headEnd/>
              <a:tailEnd/>
            </a:ln>
          </p:spPr>
          <p:txBody>
            <a:bodyPr lIns="59436" tIns="29718" rIns="59436" bIns="2971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charset="0"/>
                  <a:ea typeface="Optima" charset="0"/>
                  <a:cs typeface="Optima" charset="0"/>
                </a:rPr>
                <a:t>ISIC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Division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Group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rPr>
                <a:t>Branch</a:t>
              </a:r>
            </a:p>
          </p:txBody>
        </p:sp>
        <p:sp>
          <p:nvSpPr>
            <p:cNvPr id="13" name="Line 22"/>
            <p:cNvSpPr>
              <a:spLocks noChangeShapeType="1"/>
            </p:cNvSpPr>
            <p:nvPr/>
          </p:nvSpPr>
          <p:spPr bwMode="auto">
            <a:xfrm flipH="1">
              <a:off x="2362200" y="4864646"/>
              <a:ext cx="685800" cy="381000"/>
            </a:xfrm>
            <a:prstGeom prst="line">
              <a:avLst/>
            </a:prstGeom>
            <a:noFill/>
            <a:ln w="28575">
              <a:solidFill>
                <a:srgbClr val="000000"/>
              </a:solidFill>
              <a:round/>
              <a:headEnd type="triangle" w="med" len="med"/>
              <a:tailEnd type="triangle" w="med" len="me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tima" charset="0"/>
                <a:ea typeface="Optima" charset="0"/>
                <a:cs typeface="Optima" charset="0"/>
              </a:endParaRPr>
            </a:p>
          </p:txBody>
        </p:sp>
      </p:grpSp>
      <p:sp>
        <p:nvSpPr>
          <p:cNvPr id="41" name="Slide Number Placeholder 5">
            <a:extLst>
              <a:ext uri="{FF2B5EF4-FFF2-40B4-BE49-F238E27FC236}">
                <a16:creationId xmlns:a16="http://schemas.microsoft.com/office/drawing/2014/main" id="{D7085510-A478-46F3-853B-41EFC3CD175B}"/>
              </a:ext>
            </a:extLst>
          </p:cNvPr>
          <p:cNvSpPr>
            <a:spLocks noGrp="1"/>
          </p:cNvSpPr>
          <p:nvPr>
            <p:ph type="sldNum" sz="quarter" idx="12"/>
          </p:nvPr>
        </p:nvSpPr>
        <p:spPr>
          <a:xfrm>
            <a:off x="11782698" y="6578547"/>
            <a:ext cx="404504" cy="285497"/>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4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18</a:t>
            </a:fld>
            <a:endParaRPr kumimoji="0" lang="en-ZA"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Date Placeholder 3">
            <a:extLst>
              <a:ext uri="{FF2B5EF4-FFF2-40B4-BE49-F238E27FC236}">
                <a16:creationId xmlns:a16="http://schemas.microsoft.com/office/drawing/2014/main" id="{F70BAFFF-56C2-1064-34D6-25CF547C8DA0}"/>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
        <p:nvSpPr>
          <p:cNvPr id="3" name="Footer Placeholder 4">
            <a:extLst>
              <a:ext uri="{FF2B5EF4-FFF2-40B4-BE49-F238E27FC236}">
                <a16:creationId xmlns:a16="http://schemas.microsoft.com/office/drawing/2014/main" id="{633D0969-4FFC-3551-02A1-4916C2703D0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4" name="Footer Placeholder 4">
            <a:extLst>
              <a:ext uri="{FF2B5EF4-FFF2-40B4-BE49-F238E27FC236}">
                <a16:creationId xmlns:a16="http://schemas.microsoft.com/office/drawing/2014/main" id="{C996A628-29D3-5702-3D7C-8E45E7AF843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1488899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5A0F-40DD-44AD-832F-29521BFE3B24}"/>
              </a:ext>
            </a:extLst>
          </p:cNvPr>
          <p:cNvSpPr>
            <a:spLocks noGrp="1"/>
          </p:cNvSpPr>
          <p:nvPr>
            <p:ph type="title"/>
          </p:nvPr>
        </p:nvSpPr>
        <p:spPr>
          <a:xfrm>
            <a:off x="241928" y="196430"/>
            <a:ext cx="11672869" cy="5519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28" tIns="45718" rIns="91428" bIns="45718" rtlCol="0" anchor="ctr">
            <a:noAutofit/>
          </a:bodyPr>
          <a:lstStyle/>
          <a:p>
            <a:pPr>
              <a:lnSpc>
                <a:spcPct val="90000"/>
              </a:lnSpc>
            </a:pPr>
            <a:r>
              <a:rPr lang="en-IN" sz="2400" b="1" dirty="0">
                <a:solidFill>
                  <a:srgbClr val="10479B"/>
                </a:solidFill>
                <a:latin typeface="Optima" charset="0"/>
              </a:rPr>
              <a:t>Advantages of UNSPSC</a:t>
            </a:r>
          </a:p>
        </p:txBody>
      </p:sp>
      <p:sp>
        <p:nvSpPr>
          <p:cNvPr id="3" name="Content Placeholder 2">
            <a:extLst>
              <a:ext uri="{FF2B5EF4-FFF2-40B4-BE49-F238E27FC236}">
                <a16:creationId xmlns:a16="http://schemas.microsoft.com/office/drawing/2014/main" id="{0D6C7A1D-5109-4311-B193-F4D887969C29}"/>
              </a:ext>
            </a:extLst>
          </p:cNvPr>
          <p:cNvSpPr>
            <a:spLocks noGrp="1"/>
          </p:cNvSpPr>
          <p:nvPr>
            <p:ph idx="1"/>
          </p:nvPr>
        </p:nvSpPr>
        <p:spPr>
          <a:xfrm>
            <a:off x="339436" y="982477"/>
            <a:ext cx="10515600" cy="4351338"/>
          </a:xfrm>
        </p:spPr>
        <p:txBody>
          <a:bodyPr>
            <a:normAutofit fontScale="25000" lnSpcReduction="20000"/>
          </a:bodyPr>
          <a:lstStyle/>
          <a:p>
            <a:pPr>
              <a:buFont typeface="Wingdings" panose="05000000000000000000" pitchFamily="2" charset="2"/>
              <a:buChar char="ü"/>
            </a:pPr>
            <a:endParaRPr lang="en-IN" dirty="0">
              <a:latin typeface="Optima" panose="02000503060000020004"/>
            </a:endParaRPr>
          </a:p>
          <a:p>
            <a:pPr>
              <a:buFont typeface="Wingdings" panose="05000000000000000000" pitchFamily="2" charset="2"/>
              <a:buChar char="ü"/>
            </a:pPr>
            <a:r>
              <a:rPr lang="en-IN" sz="5200" dirty="0">
                <a:solidFill>
                  <a:srgbClr val="10479B"/>
                </a:solidFill>
                <a:latin typeface="Optima" panose="02000503060000020004"/>
                <a:cs typeface="Arial"/>
              </a:rPr>
              <a:t>Company-wide visibility of spend analysis (i.e., a uniform view of all spending across the enterprise)</a:t>
            </a:r>
          </a:p>
          <a:p>
            <a:pPr marL="0" indent="0">
              <a:buNone/>
            </a:pPr>
            <a:endParaRPr lang="en-IN" sz="5200" dirty="0">
              <a:solidFill>
                <a:srgbClr val="10479B"/>
              </a:solidFill>
              <a:latin typeface="Optima" panose="02000503060000020004"/>
              <a:cs typeface="Arial"/>
            </a:endParaRPr>
          </a:p>
          <a:p>
            <a:pPr>
              <a:buFont typeface="Wingdings" panose="05000000000000000000" pitchFamily="2" charset="2"/>
              <a:buChar char="ü"/>
            </a:pPr>
            <a:r>
              <a:rPr lang="en-IN" sz="5200" dirty="0">
                <a:solidFill>
                  <a:srgbClr val="10479B"/>
                </a:solidFill>
                <a:latin typeface="Optima" panose="02000503060000020004"/>
                <a:cs typeface="Arial"/>
              </a:rPr>
              <a:t>Identification of relevant suppliers for a specific product or service</a:t>
            </a:r>
          </a:p>
          <a:p>
            <a:pPr marL="0" indent="0">
              <a:buNone/>
            </a:pPr>
            <a:endParaRPr lang="en-IN" sz="5200" dirty="0">
              <a:solidFill>
                <a:srgbClr val="10479B"/>
              </a:solidFill>
              <a:latin typeface="Optima" panose="02000503060000020004"/>
              <a:cs typeface="Arial"/>
            </a:endParaRPr>
          </a:p>
          <a:p>
            <a:pPr>
              <a:buFont typeface="Wingdings" panose="05000000000000000000" pitchFamily="2" charset="2"/>
              <a:buChar char="ü"/>
            </a:pPr>
            <a:r>
              <a:rPr lang="en-IN" sz="5200" dirty="0">
                <a:solidFill>
                  <a:srgbClr val="10479B"/>
                </a:solidFill>
                <a:latin typeface="Optima" panose="02000503060000020004"/>
                <a:cs typeface="Arial"/>
              </a:rPr>
              <a:t>Grouping of similar products and services under a single category which will have awareness of the products and services</a:t>
            </a:r>
          </a:p>
          <a:p>
            <a:pPr marL="0" indent="0">
              <a:buNone/>
            </a:pPr>
            <a:endParaRPr lang="en-IN" sz="5200" dirty="0">
              <a:solidFill>
                <a:srgbClr val="10479B"/>
              </a:solidFill>
              <a:latin typeface="Optima" panose="02000503060000020004"/>
              <a:cs typeface="Arial"/>
            </a:endParaRPr>
          </a:p>
          <a:p>
            <a:pPr>
              <a:buFont typeface="Wingdings" panose="05000000000000000000" pitchFamily="2" charset="2"/>
              <a:buChar char="ü"/>
            </a:pPr>
            <a:r>
              <a:rPr lang="en-IN" sz="5200" dirty="0">
                <a:solidFill>
                  <a:srgbClr val="10479B"/>
                </a:solidFill>
                <a:latin typeface="Optima" panose="02000503060000020004"/>
                <a:cs typeface="Arial"/>
              </a:rPr>
              <a:t>Exploitation of eCommerce capabilities i.e., strategic analysis of purchasing activities and patterns</a:t>
            </a:r>
          </a:p>
          <a:p>
            <a:pPr>
              <a:buFont typeface="Wingdings" panose="05000000000000000000" pitchFamily="2" charset="2"/>
              <a:buChar char="ü"/>
            </a:pPr>
            <a:endParaRPr lang="en-IN" sz="5200" dirty="0">
              <a:solidFill>
                <a:srgbClr val="10479B"/>
              </a:solidFill>
              <a:latin typeface="Optima" panose="02000503060000020004"/>
              <a:cs typeface="Arial"/>
            </a:endParaRPr>
          </a:p>
          <a:p>
            <a:pPr>
              <a:buFont typeface="Wingdings" panose="05000000000000000000" pitchFamily="2" charset="2"/>
              <a:buChar char="ü"/>
            </a:pPr>
            <a:r>
              <a:rPr lang="en-IN" sz="5200" dirty="0">
                <a:solidFill>
                  <a:srgbClr val="10479B"/>
                </a:solidFill>
                <a:latin typeface="Optima" panose="02000503060000020004"/>
                <a:cs typeface="Arial"/>
              </a:rPr>
              <a:t>It is capable of expressing a good degree of granularity.</a:t>
            </a:r>
          </a:p>
          <a:p>
            <a:pPr marL="0" indent="0">
              <a:buNone/>
            </a:pPr>
            <a:endParaRPr lang="en-IN" sz="5200" dirty="0">
              <a:solidFill>
                <a:srgbClr val="10479B"/>
              </a:solidFill>
              <a:latin typeface="Optima" panose="02000503060000020004"/>
              <a:cs typeface="Arial"/>
            </a:endParaRPr>
          </a:p>
          <a:p>
            <a:pPr>
              <a:buFont typeface="Wingdings" panose="05000000000000000000" pitchFamily="2" charset="2"/>
              <a:buChar char="ü"/>
            </a:pPr>
            <a:r>
              <a:rPr lang="en-IN" sz="5200" dirty="0">
                <a:solidFill>
                  <a:srgbClr val="10479B"/>
                </a:solidFill>
                <a:latin typeface="Optima" panose="02000503060000020004"/>
                <a:cs typeface="Arial"/>
              </a:rPr>
              <a:t>It has the ability to support different levels of granularity in different categories (so that drill down is only available where it makes sense)</a:t>
            </a:r>
          </a:p>
          <a:p>
            <a:pPr marL="0" indent="0">
              <a:buNone/>
            </a:pPr>
            <a:endParaRPr lang="en-IN" sz="5200" dirty="0">
              <a:solidFill>
                <a:srgbClr val="10479B"/>
              </a:solidFill>
              <a:latin typeface="Optima" panose="02000503060000020004"/>
              <a:cs typeface="Arial"/>
            </a:endParaRPr>
          </a:p>
          <a:p>
            <a:pPr>
              <a:buFont typeface="Wingdings" panose="05000000000000000000" pitchFamily="2" charset="2"/>
              <a:buChar char="ü"/>
            </a:pPr>
            <a:r>
              <a:rPr lang="en-IN" sz="5200" dirty="0">
                <a:solidFill>
                  <a:srgbClr val="10479B"/>
                </a:solidFill>
                <a:latin typeface="Optima" panose="02000503060000020004"/>
                <a:cs typeface="Arial"/>
              </a:rPr>
              <a:t>It is managed and updated on a regular basis by the United Nations and GS1 US</a:t>
            </a:r>
          </a:p>
          <a:p>
            <a:pPr marL="0" indent="0">
              <a:buNone/>
            </a:pPr>
            <a:endParaRPr lang="en-IN" sz="5200" dirty="0">
              <a:solidFill>
                <a:srgbClr val="10479B"/>
              </a:solidFill>
              <a:latin typeface="Optima" panose="02000503060000020004"/>
              <a:cs typeface="Arial"/>
            </a:endParaRPr>
          </a:p>
          <a:p>
            <a:pPr>
              <a:buFont typeface="Wingdings" panose="05000000000000000000" pitchFamily="2" charset="2"/>
              <a:buChar char="ü"/>
            </a:pPr>
            <a:r>
              <a:rPr lang="en-IN" sz="5200" dirty="0">
                <a:solidFill>
                  <a:srgbClr val="10479B"/>
                </a:solidFill>
                <a:latin typeface="Optima" panose="02000503060000020004"/>
                <a:cs typeface="Arial"/>
              </a:rPr>
              <a:t>Easier navigation by commodity for end users to find items to be requisitioned</a:t>
            </a:r>
          </a:p>
          <a:p>
            <a:pPr marL="0" indent="0">
              <a:buNone/>
            </a:pPr>
            <a:endParaRPr lang="en-IN" sz="5200" dirty="0">
              <a:solidFill>
                <a:srgbClr val="10479B"/>
              </a:solidFill>
              <a:latin typeface="Optima" panose="02000503060000020004"/>
              <a:cs typeface="Arial"/>
            </a:endParaRPr>
          </a:p>
          <a:p>
            <a:pPr>
              <a:buFont typeface="Wingdings" panose="05000000000000000000" pitchFamily="2" charset="2"/>
              <a:buChar char="ü"/>
            </a:pPr>
            <a:r>
              <a:rPr lang="en-IN" sz="5200" dirty="0">
                <a:solidFill>
                  <a:srgbClr val="10479B"/>
                </a:solidFill>
                <a:latin typeface="Optima" panose="02000503060000020004"/>
                <a:cs typeface="Arial"/>
              </a:rPr>
              <a:t>It is a hierarchical taxonomy that enables users to “roll up” or “drill down” their spending analysis in order to obtain the desired level of specificity</a:t>
            </a:r>
          </a:p>
          <a:p>
            <a:pPr marL="0" indent="0">
              <a:buNone/>
            </a:pPr>
            <a:endParaRPr lang="en-IN" sz="5200" dirty="0">
              <a:solidFill>
                <a:srgbClr val="10479B"/>
              </a:solidFill>
              <a:latin typeface="Optima" panose="02000503060000020004"/>
              <a:cs typeface="Arial"/>
            </a:endParaRPr>
          </a:p>
          <a:p>
            <a:pPr marL="0" indent="0">
              <a:buNone/>
            </a:pPr>
            <a:endParaRPr lang="en-IN" sz="5200" dirty="0">
              <a:solidFill>
                <a:srgbClr val="10479B"/>
              </a:solidFill>
              <a:latin typeface="Optima" panose="02000503060000020004"/>
              <a:cs typeface="Arial"/>
            </a:endParaRPr>
          </a:p>
          <a:p>
            <a:pPr marL="0" indent="0">
              <a:buNone/>
            </a:pPr>
            <a:r>
              <a:rPr lang="en-IN" sz="5200" dirty="0">
                <a:solidFill>
                  <a:srgbClr val="10479B"/>
                </a:solidFill>
                <a:latin typeface="Optima" panose="02000503060000020004"/>
                <a:cs typeface="Arial"/>
              </a:rPr>
              <a:t>     </a:t>
            </a:r>
          </a:p>
          <a:p>
            <a:pPr marL="0" indent="0">
              <a:buNone/>
            </a:pPr>
            <a:endParaRPr lang="en-IN" sz="2400" dirty="0">
              <a:latin typeface="Optima" panose="02000503060000020004"/>
            </a:endParaRPr>
          </a:p>
          <a:p>
            <a:endParaRPr lang="en-IN" dirty="0"/>
          </a:p>
        </p:txBody>
      </p:sp>
      <p:sp>
        <p:nvSpPr>
          <p:cNvPr id="10" name="Slide Number Placeholder 5">
            <a:extLst>
              <a:ext uri="{FF2B5EF4-FFF2-40B4-BE49-F238E27FC236}">
                <a16:creationId xmlns:a16="http://schemas.microsoft.com/office/drawing/2014/main" id="{BF7D3572-9687-42F1-88A5-1F5481E65593}"/>
              </a:ext>
            </a:extLst>
          </p:cNvPr>
          <p:cNvSpPr>
            <a:spLocks noGrp="1"/>
          </p:cNvSpPr>
          <p:nvPr>
            <p:ph type="sldNum" sz="quarter" idx="12"/>
          </p:nvPr>
        </p:nvSpPr>
        <p:spPr>
          <a:xfrm>
            <a:off x="11782698" y="6578547"/>
            <a:ext cx="404504" cy="285497"/>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4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19</a:t>
            </a:fld>
            <a:endParaRPr kumimoji="0" lang="en-ZA"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Date Placeholder 3">
            <a:extLst>
              <a:ext uri="{FF2B5EF4-FFF2-40B4-BE49-F238E27FC236}">
                <a16:creationId xmlns:a16="http://schemas.microsoft.com/office/drawing/2014/main" id="{5C9AB607-33C7-969A-7025-B0BEBED8F9BB}"/>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
        <p:nvSpPr>
          <p:cNvPr id="5" name="Footer Placeholder 4">
            <a:extLst>
              <a:ext uri="{FF2B5EF4-FFF2-40B4-BE49-F238E27FC236}">
                <a16:creationId xmlns:a16="http://schemas.microsoft.com/office/drawing/2014/main" id="{DBE80AB1-51E9-C30F-E4B1-AE403EAB87C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6" name="Footer Placeholder 4">
            <a:extLst>
              <a:ext uri="{FF2B5EF4-FFF2-40B4-BE49-F238E27FC236}">
                <a16:creationId xmlns:a16="http://schemas.microsoft.com/office/drawing/2014/main" id="{F028E4DC-403F-E91A-8C15-9C19401B3D5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1859023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1703-596A-0C4B-AFFB-A0B046948FB8}"/>
              </a:ext>
            </a:extLst>
          </p:cNvPr>
          <p:cNvSpPr>
            <a:spLocks noGrp="1"/>
          </p:cNvSpPr>
          <p:nvPr>
            <p:ph type="title"/>
          </p:nvPr>
        </p:nvSpPr>
        <p:spPr>
          <a:xfrm>
            <a:off x="334296" y="-82829"/>
            <a:ext cx="10181303" cy="105622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1" rIns="68580" bIns="34291" rtlCol="0" anchor="ctr">
            <a:normAutofit/>
          </a:bodyPr>
          <a:lstStyle/>
          <a:p>
            <a:pPr defTabSz="914241"/>
            <a:r>
              <a:rPr lang="en-US" sz="2400" b="1">
                <a:solidFill>
                  <a:srgbClr val="10479B"/>
                </a:solidFill>
                <a:latin typeface="Optima" panose="02000503060000020004"/>
                <a:ea typeface="+mn-ea"/>
                <a:cs typeface="Arial" panose="020B0604020202020204" pitchFamily="34" charset="0"/>
              </a:rPr>
              <a:t>Covering Letter</a:t>
            </a:r>
          </a:p>
        </p:txBody>
      </p:sp>
      <p:sp>
        <p:nvSpPr>
          <p:cNvPr id="9" name="Rectangle 8">
            <a:extLst>
              <a:ext uri="{FF2B5EF4-FFF2-40B4-BE49-F238E27FC236}">
                <a16:creationId xmlns:a16="http://schemas.microsoft.com/office/drawing/2014/main" id="{8666FE52-961B-8B4A-8E79-A4E92C63A274}"/>
              </a:ext>
            </a:extLst>
          </p:cNvPr>
          <p:cNvSpPr/>
          <p:nvPr/>
        </p:nvSpPr>
        <p:spPr>
          <a:xfrm>
            <a:off x="334296" y="881636"/>
            <a:ext cx="11298379" cy="556152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400"/>
              </a:spcAft>
              <a:buClrTx/>
              <a:buSzTx/>
              <a:buFontTx/>
              <a:buNone/>
              <a:tabLst/>
              <a:defRPr/>
            </a:pPr>
            <a:endParaRPr kumimoji="0" lang="en-US" sz="1400" b="1"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endParaRPr>
          </a:p>
          <a:p>
            <a:pPr marL="0" marR="0" lvl="0" indent="0" algn="l" defTabSz="914400" rtl="0" eaLnBrk="1" fontAlgn="auto" latinLnBrk="0" hangingPunct="1">
              <a:lnSpc>
                <a:spcPct val="100000"/>
              </a:lnSpc>
              <a:spcBef>
                <a:spcPts val="600"/>
              </a:spcBef>
              <a:spcAft>
                <a:spcPts val="400"/>
              </a:spcAft>
              <a:buClrTx/>
              <a:buSzTx/>
              <a:buFontTx/>
              <a:buNone/>
              <a:tabLst/>
              <a:defRPr/>
            </a:pPr>
            <a:r>
              <a:rPr lang="en-US" sz="1700" b="1" dirty="0">
                <a:solidFill>
                  <a:srgbClr val="10479B"/>
                </a:solidFill>
                <a:latin typeface="Optima" panose="02000503060000020004"/>
                <a:ea typeface="Arial Unicode MS" panose="020B0604020202020204" pitchFamily="34" charset="-128"/>
                <a:cs typeface="Arial" panose="020B0604020202020204" pitchFamily="34" charset="0"/>
              </a:rPr>
              <a:t>El Sewedy</a:t>
            </a:r>
            <a:endParaRPr kumimoji="0" lang="en-US" sz="1700" b="1"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endParaRPr>
          </a:p>
          <a:p>
            <a:pPr marL="0" marR="0" lvl="0" indent="0" algn="l" defTabSz="914400" rtl="0" eaLnBrk="1" fontAlgn="auto" latinLnBrk="0" hangingPunct="1">
              <a:lnSpc>
                <a:spcPct val="100000"/>
              </a:lnSpc>
              <a:spcBef>
                <a:spcPts val="600"/>
              </a:spcBef>
              <a:spcAft>
                <a:spcPts val="400"/>
              </a:spcAft>
              <a:buClrTx/>
              <a:buSzTx/>
              <a:buFontTx/>
              <a:buNone/>
              <a:tabLst/>
              <a:defRPr/>
            </a:pPr>
            <a:r>
              <a:rPr kumimoji="0" lang="en-US" sz="1700"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Dear Sir</a:t>
            </a:r>
          </a:p>
          <a:p>
            <a:pPr algn="just">
              <a:lnSpc>
                <a:spcPct val="115000"/>
              </a:lnSpc>
              <a:spcBef>
                <a:spcPts val="1200"/>
              </a:spcBef>
              <a:spcAft>
                <a:spcPts val="400"/>
              </a:spcAft>
              <a:defRPr/>
            </a:pPr>
            <a:r>
              <a:rPr kumimoji="0" lang="en-GB" sz="1700"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Firstly, we would like to thank you for inviting us to respond to the related RFP. This document contains a technical proposal and the pertinent SOW for your kind reference. PiLog would like to assure that we will do everything possible to make this project successful &amp; further help assess the ROI from the investment of the project so that  </a:t>
            </a:r>
            <a:r>
              <a:rPr lang="en-US" sz="1700" dirty="0">
                <a:solidFill>
                  <a:srgbClr val="10479B"/>
                </a:solidFill>
                <a:latin typeface="Optima" panose="02000503060000020004"/>
                <a:ea typeface="Arial Unicode MS" panose="020B0604020202020204" pitchFamily="34" charset="-128"/>
                <a:cs typeface="Arial" panose="020B0604020202020204" pitchFamily="34" charset="0"/>
              </a:rPr>
              <a:t>El Sewedy </a:t>
            </a:r>
            <a:r>
              <a:rPr lang="en-GB" sz="1700" dirty="0">
                <a:solidFill>
                  <a:srgbClr val="10479B"/>
                </a:solidFill>
                <a:latin typeface="Optima" panose="02000503060000020004"/>
                <a:ea typeface="Arial Unicode MS" panose="020B0604020202020204" pitchFamily="34" charset="-128"/>
                <a:cs typeface="Arial" panose="020B0604020202020204" pitchFamily="34" charset="0"/>
              </a:rPr>
              <a:t>leadership </a:t>
            </a:r>
            <a:r>
              <a:rPr kumimoji="0" lang="en-GB" sz="1700"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can present the benefits to all it’s stakeholders. </a:t>
            </a:r>
          </a:p>
          <a:p>
            <a:pPr marL="0" marR="0" lvl="0" indent="0" algn="just" defTabSz="914400" rtl="0" eaLnBrk="1" fontAlgn="auto" latinLnBrk="0" hangingPunct="1">
              <a:lnSpc>
                <a:spcPct val="115000"/>
              </a:lnSpc>
              <a:spcBef>
                <a:spcPts val="1200"/>
              </a:spcBef>
              <a:spcAft>
                <a:spcPts val="400"/>
              </a:spcAft>
              <a:buClrTx/>
              <a:buSzTx/>
              <a:buFontTx/>
              <a:buNone/>
              <a:tabLst/>
              <a:defRPr/>
            </a:pPr>
            <a:endParaRPr kumimoji="0" lang="en-GB" sz="1700"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endParaRPr>
          </a:p>
          <a:p>
            <a:pPr marL="0" marR="0" lvl="0" indent="0" algn="just" defTabSz="914400" rtl="0" eaLnBrk="1" fontAlgn="auto" latinLnBrk="0" hangingPunct="1">
              <a:lnSpc>
                <a:spcPct val="115000"/>
              </a:lnSpc>
              <a:spcBef>
                <a:spcPts val="1200"/>
              </a:spcBef>
              <a:spcAft>
                <a:spcPts val="400"/>
              </a:spcAft>
              <a:buClrTx/>
              <a:buSzTx/>
              <a:buFontTx/>
              <a:buNone/>
              <a:tabLst/>
              <a:defRPr/>
            </a:pPr>
            <a:r>
              <a:rPr kumimoji="0" lang="en-GB" sz="1700"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We shall remain at your disposal should you require any additional information. We look forward to hearing from you and we assure of our utmost cooperation, always. </a:t>
            </a:r>
          </a:p>
          <a:p>
            <a:pPr marL="0" marR="0" lvl="0" indent="0" algn="just" defTabSz="914400" rtl="0" eaLnBrk="1" fontAlgn="auto" latinLnBrk="0" hangingPunct="1">
              <a:lnSpc>
                <a:spcPct val="115000"/>
              </a:lnSpc>
              <a:spcBef>
                <a:spcPts val="1200"/>
              </a:spcBef>
              <a:spcAft>
                <a:spcPts val="400"/>
              </a:spcAft>
              <a:buClrTx/>
              <a:buSzTx/>
              <a:buFontTx/>
              <a:buNone/>
              <a:tabLst/>
              <a:defRPr/>
            </a:pPr>
            <a:endParaRPr kumimoji="0" lang="en-GB" sz="1700"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endParaRPr>
          </a:p>
          <a:p>
            <a:pPr marL="0" marR="0" lvl="0" indent="0" algn="just" defTabSz="914400" rtl="0" eaLnBrk="1" fontAlgn="auto" latinLnBrk="0" hangingPunct="1">
              <a:lnSpc>
                <a:spcPct val="100000"/>
              </a:lnSpc>
              <a:spcBef>
                <a:spcPts val="1200"/>
              </a:spcBef>
              <a:spcAft>
                <a:spcPts val="400"/>
              </a:spcAft>
              <a:buClrTx/>
              <a:buSzTx/>
              <a:buFontTx/>
              <a:buNone/>
              <a:tabLst/>
              <a:defRPr/>
            </a:pPr>
            <a:r>
              <a:rPr kumimoji="0" lang="en-GB" sz="1700"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Sincerely,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Umar Farooq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700" dirty="0">
                <a:solidFill>
                  <a:srgbClr val="10479B"/>
                </a:solidFill>
                <a:latin typeface="Optima" panose="02000503060000020004"/>
                <a:ea typeface="Arial Unicode MS" panose="020B0604020202020204" pitchFamily="34" charset="-128"/>
                <a:cs typeface="Arial" panose="020B0604020202020204" pitchFamily="34" charset="0"/>
              </a:rPr>
              <a:t>Sales Head</a:t>
            </a:r>
            <a:endParaRPr kumimoji="0" lang="en-US" altLang="en-US" sz="1700"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endParaRPr>
          </a:p>
        </p:txBody>
      </p:sp>
      <p:sp>
        <p:nvSpPr>
          <p:cNvPr id="4" name="Date Placeholder 3">
            <a:extLst>
              <a:ext uri="{FF2B5EF4-FFF2-40B4-BE49-F238E27FC236}">
                <a16:creationId xmlns:a16="http://schemas.microsoft.com/office/drawing/2014/main" id="{C266D937-C398-0F06-220C-8C20D70C8C27}"/>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Slide Number Placeholder 5">
            <a:extLst>
              <a:ext uri="{FF2B5EF4-FFF2-40B4-BE49-F238E27FC236}">
                <a16:creationId xmlns:a16="http://schemas.microsoft.com/office/drawing/2014/main" id="{72676CD2-E3E0-023C-B987-9860988F9645}"/>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6" name="Footer Placeholder 4">
            <a:extLst>
              <a:ext uri="{FF2B5EF4-FFF2-40B4-BE49-F238E27FC236}">
                <a16:creationId xmlns:a16="http://schemas.microsoft.com/office/drawing/2014/main" id="{B41BDF2C-707C-79FC-8D25-1CC35373029E}"/>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0" name="Footer Placeholder 4">
            <a:extLst>
              <a:ext uri="{FF2B5EF4-FFF2-40B4-BE49-F238E27FC236}">
                <a16:creationId xmlns:a16="http://schemas.microsoft.com/office/drawing/2014/main" id="{3AB333C9-8157-15FD-1854-F5E35FF810A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906019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304800" y="381000"/>
            <a:ext cx="32873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28" tIns="45718" rIns="91428" bIns="45718" rtlCol="0" anchor="ctr">
            <a:noAutofit/>
          </a:bodyPr>
          <a:lstStyle>
            <a:lvl1pPr>
              <a:lnSpc>
                <a:spcPct val="90000"/>
              </a:lnSpc>
              <a:spcBef>
                <a:spcPct val="0"/>
              </a:spcBef>
              <a:buNone/>
              <a:defRPr sz="2400" b="1">
                <a:solidFill>
                  <a:srgbClr val="10479B"/>
                </a:solidFill>
                <a:latin typeface="Optima" charset="0"/>
                <a:ea typeface="+mj-ea"/>
                <a:cs typeface="Optima" charset="0"/>
              </a:defRPr>
            </a:lvl1pPr>
          </a:lstStyle>
          <a:p>
            <a:r>
              <a:rPr lang="en-US"/>
              <a:t>UNSPSC Coding</a:t>
            </a:r>
          </a:p>
        </p:txBody>
      </p:sp>
      <p:sp>
        <p:nvSpPr>
          <p:cNvPr id="14" name="Text Box 13"/>
          <p:cNvSpPr txBox="1"/>
          <p:nvPr/>
        </p:nvSpPr>
        <p:spPr>
          <a:xfrm>
            <a:off x="129540" y="1028700"/>
            <a:ext cx="11833225" cy="960456"/>
          </a:xfrm>
          <a:prstGeom prst="rect">
            <a:avLst/>
          </a:prstGeom>
          <a:noFill/>
        </p:spPr>
        <p:txBody>
          <a:bodyPr wrap="square" rtlCol="0" anchor="t">
            <a:spAutoFit/>
          </a:bodyPr>
          <a:lstStyle/>
          <a:p>
            <a:pPr>
              <a:lnSpc>
                <a:spcPct val="120000"/>
              </a:lnSpc>
            </a:pPr>
            <a:r>
              <a:rPr lang="en-US" sz="1600" dirty="0">
                <a:solidFill>
                  <a:srgbClr val="10479B"/>
                </a:solidFill>
                <a:latin typeface="Optima" panose="02000503060000020004"/>
                <a:cs typeface="Arial"/>
              </a:rPr>
              <a:t>The United Nations Standard Products and Services Code [UNSPSC] is a coding system for goods and services. It enables buyers and sellers to describe goods and services in a common way without referring to any suppliers' in-house catalogue codes and descriptions. It is a four-level hierarchy coded as an eight-digit number, Segment-Family-Class-Commodity</a:t>
            </a:r>
          </a:p>
        </p:txBody>
      </p:sp>
      <p:sp>
        <p:nvSpPr>
          <p:cNvPr id="15" name="Text Box 14"/>
          <p:cNvSpPr txBox="1"/>
          <p:nvPr/>
        </p:nvSpPr>
        <p:spPr>
          <a:xfrm>
            <a:off x="203835" y="2457061"/>
            <a:ext cx="4375785" cy="337185"/>
          </a:xfrm>
          <a:prstGeom prst="rect">
            <a:avLst/>
          </a:prstGeom>
          <a:noFill/>
        </p:spPr>
        <p:txBody>
          <a:bodyPr wrap="square" rtlCol="0" anchor="t">
            <a:spAutoFit/>
          </a:bodyPr>
          <a:lstStyle/>
          <a:p>
            <a:pPr algn="l">
              <a:buClrTx/>
              <a:buSzTx/>
              <a:buFontTx/>
            </a:pPr>
            <a:r>
              <a:rPr lang="en-US" sz="1600" dirty="0">
                <a:solidFill>
                  <a:schemeClr val="tx2"/>
                </a:solidFill>
                <a:latin typeface="Optima" pitchFamily="2" charset="0"/>
                <a:cs typeface="Optima" pitchFamily="2" charset="0"/>
              </a:rPr>
              <a:t>The four- level hierarchy is as follows:</a:t>
            </a:r>
          </a:p>
        </p:txBody>
      </p:sp>
      <p:pic>
        <p:nvPicPr>
          <p:cNvPr id="27" name="Picture 26"/>
          <p:cNvPicPr>
            <a:picLocks noChangeAspect="1"/>
          </p:cNvPicPr>
          <p:nvPr/>
        </p:nvPicPr>
        <p:blipFill>
          <a:blip r:embed="rId2"/>
          <a:stretch>
            <a:fillRect/>
          </a:stretch>
        </p:blipFill>
        <p:spPr>
          <a:xfrm>
            <a:off x="76200" y="3048000"/>
            <a:ext cx="6447155" cy="2840355"/>
          </a:xfrm>
          <a:prstGeom prst="rect">
            <a:avLst/>
          </a:prstGeom>
        </p:spPr>
      </p:pic>
      <p:sp>
        <p:nvSpPr>
          <p:cNvPr id="30" name="Text Box 29"/>
          <p:cNvSpPr txBox="1"/>
          <p:nvPr/>
        </p:nvSpPr>
        <p:spPr>
          <a:xfrm>
            <a:off x="5215890" y="2253615"/>
            <a:ext cx="6447790" cy="621902"/>
          </a:xfrm>
          <a:prstGeom prst="rect">
            <a:avLst/>
          </a:prstGeom>
          <a:noFill/>
        </p:spPr>
        <p:txBody>
          <a:bodyPr wrap="square" rtlCol="0" anchor="t">
            <a:spAutoFit/>
          </a:bodyPr>
          <a:lstStyle>
            <a:defPPr>
              <a:defRPr lang="en-US"/>
            </a:defPPr>
            <a:lvl1pPr>
              <a:lnSpc>
                <a:spcPct val="110000"/>
              </a:lnSpc>
              <a:buClrTx/>
              <a:buSzTx/>
              <a:buFontTx/>
              <a:defRPr sz="1600">
                <a:solidFill>
                  <a:schemeClr val="tx2"/>
                </a:solidFill>
                <a:latin typeface="Optima" pitchFamily="2" charset="0"/>
                <a:cs typeface="Optima" pitchFamily="2" charset="0"/>
              </a:defRPr>
            </a:lvl1pPr>
          </a:lstStyle>
          <a:p>
            <a:r>
              <a:rPr lang="en-US" dirty="0"/>
              <a:t>For instance, the UNSPSC Code for Molded Case Circuit Breaker is “39121616”</a:t>
            </a:r>
          </a:p>
        </p:txBody>
      </p:sp>
      <p:sp>
        <p:nvSpPr>
          <p:cNvPr id="34" name="Text Box 33"/>
          <p:cNvSpPr txBox="1"/>
          <p:nvPr/>
        </p:nvSpPr>
        <p:spPr>
          <a:xfrm>
            <a:off x="6709185" y="5487588"/>
            <a:ext cx="5031740" cy="307777"/>
          </a:xfrm>
          <a:prstGeom prst="rect">
            <a:avLst/>
          </a:prstGeom>
          <a:noFill/>
        </p:spPr>
        <p:txBody>
          <a:bodyPr wrap="square" rtlCol="0" anchor="t">
            <a:spAutoFit/>
          </a:bodyPr>
          <a:lstStyle/>
          <a:p>
            <a:pPr algn="l">
              <a:buClrTx/>
              <a:buSzTx/>
              <a:buFontTx/>
            </a:pPr>
            <a:r>
              <a:rPr lang="en-US" sz="1400" dirty="0">
                <a:solidFill>
                  <a:srgbClr val="FF0000"/>
                </a:solidFill>
                <a:latin typeface="Optima" pitchFamily="2" charset="0"/>
                <a:cs typeface="Optima" pitchFamily="2" charset="0"/>
              </a:rPr>
              <a:t>UNSPSC Coding</a:t>
            </a:r>
          </a:p>
        </p:txBody>
      </p:sp>
      <p:sp>
        <p:nvSpPr>
          <p:cNvPr id="35" name="Text Box 34"/>
          <p:cNvSpPr txBox="1"/>
          <p:nvPr/>
        </p:nvSpPr>
        <p:spPr>
          <a:xfrm>
            <a:off x="2107096" y="6217358"/>
            <a:ext cx="4285615" cy="307777"/>
          </a:xfrm>
          <a:prstGeom prst="rect">
            <a:avLst/>
          </a:prstGeom>
          <a:noFill/>
        </p:spPr>
        <p:txBody>
          <a:bodyPr wrap="square" rtlCol="0" anchor="t">
            <a:spAutoFit/>
          </a:bodyPr>
          <a:lstStyle/>
          <a:p>
            <a:pPr algn="l">
              <a:buClrTx/>
              <a:buSzTx/>
              <a:buFontTx/>
            </a:pPr>
            <a:r>
              <a:rPr lang="en-US" sz="1400" dirty="0">
                <a:solidFill>
                  <a:srgbClr val="FF0000"/>
                </a:solidFill>
                <a:latin typeface="Optima" pitchFamily="2" charset="0"/>
                <a:cs typeface="Optima" pitchFamily="2" charset="0"/>
              </a:rPr>
              <a:t>UNSPSC Hierarchy</a:t>
            </a:r>
          </a:p>
        </p:txBody>
      </p:sp>
      <p:graphicFrame>
        <p:nvGraphicFramePr>
          <p:cNvPr id="2" name="Table 1"/>
          <p:cNvGraphicFramePr/>
          <p:nvPr>
            <p:extLst>
              <p:ext uri="{D42A27DB-BD31-4B8C-83A1-F6EECF244321}">
                <p14:modId xmlns:p14="http://schemas.microsoft.com/office/powerpoint/2010/main" val="2649188148"/>
              </p:ext>
            </p:extLst>
          </p:nvPr>
        </p:nvGraphicFramePr>
        <p:xfrm>
          <a:off x="5291455" y="3399790"/>
          <a:ext cx="6461760" cy="2917825"/>
        </p:xfrm>
        <a:graphic>
          <a:graphicData uri="http://schemas.openxmlformats.org/drawingml/2006/table">
            <a:tbl>
              <a:tblPr firstRow="1" bandRow="1">
                <a:tableStyleId>{5C22544A-7EE6-4342-B048-85BDC9FD1C3A}</a:tableStyleId>
              </a:tblPr>
              <a:tblGrid>
                <a:gridCol w="1275715">
                  <a:extLst>
                    <a:ext uri="{9D8B030D-6E8A-4147-A177-3AD203B41FA5}">
                      <a16:colId xmlns:a16="http://schemas.microsoft.com/office/drawing/2014/main" val="20000"/>
                    </a:ext>
                  </a:extLst>
                </a:gridCol>
                <a:gridCol w="1275080">
                  <a:extLst>
                    <a:ext uri="{9D8B030D-6E8A-4147-A177-3AD203B41FA5}">
                      <a16:colId xmlns:a16="http://schemas.microsoft.com/office/drawing/2014/main" val="20001"/>
                    </a:ext>
                  </a:extLst>
                </a:gridCol>
                <a:gridCol w="1275715">
                  <a:extLst>
                    <a:ext uri="{9D8B030D-6E8A-4147-A177-3AD203B41FA5}">
                      <a16:colId xmlns:a16="http://schemas.microsoft.com/office/drawing/2014/main" val="20002"/>
                    </a:ext>
                  </a:extLst>
                </a:gridCol>
                <a:gridCol w="1275080">
                  <a:extLst>
                    <a:ext uri="{9D8B030D-6E8A-4147-A177-3AD203B41FA5}">
                      <a16:colId xmlns:a16="http://schemas.microsoft.com/office/drawing/2014/main" val="20003"/>
                    </a:ext>
                  </a:extLst>
                </a:gridCol>
                <a:gridCol w="1360170">
                  <a:extLst>
                    <a:ext uri="{9D8B030D-6E8A-4147-A177-3AD203B41FA5}">
                      <a16:colId xmlns:a16="http://schemas.microsoft.com/office/drawing/2014/main" val="20004"/>
                    </a:ext>
                  </a:extLst>
                </a:gridCol>
              </a:tblGrid>
              <a:tr h="579120">
                <a:tc>
                  <a:txBody>
                    <a:bodyPr/>
                    <a:lstStyle/>
                    <a:p>
                      <a:pPr>
                        <a:buNone/>
                      </a:pPr>
                      <a:r>
                        <a:rPr lang="en-US" sz="1600">
                          <a:latin typeface="Optima" pitchFamily="2" charset="0"/>
                          <a:cs typeface="Optima" pitchFamily="2" charset="0"/>
                        </a:rPr>
                        <a:t>Hierarchy</a:t>
                      </a:r>
                    </a:p>
                  </a:txBody>
                  <a:tcPr/>
                </a:tc>
                <a:tc>
                  <a:txBody>
                    <a:bodyPr/>
                    <a:lstStyle/>
                    <a:p>
                      <a:pPr>
                        <a:buNone/>
                      </a:pPr>
                      <a:r>
                        <a:rPr lang="en-US" sz="1600">
                          <a:latin typeface="Optima" pitchFamily="2" charset="0"/>
                          <a:cs typeface="Optima" pitchFamily="2" charset="0"/>
                        </a:rPr>
                        <a:t>Segment</a:t>
                      </a:r>
                    </a:p>
                  </a:txBody>
                  <a:tcPr/>
                </a:tc>
                <a:tc>
                  <a:txBody>
                    <a:bodyPr/>
                    <a:lstStyle/>
                    <a:p>
                      <a:pPr>
                        <a:buNone/>
                      </a:pPr>
                      <a:r>
                        <a:rPr lang="en-US" sz="1600">
                          <a:latin typeface="Optima" pitchFamily="2" charset="0"/>
                          <a:cs typeface="Optima" pitchFamily="2" charset="0"/>
                        </a:rPr>
                        <a:t>Family</a:t>
                      </a:r>
                    </a:p>
                  </a:txBody>
                  <a:tcPr/>
                </a:tc>
                <a:tc>
                  <a:txBody>
                    <a:bodyPr/>
                    <a:lstStyle/>
                    <a:p>
                      <a:pPr>
                        <a:buNone/>
                      </a:pPr>
                      <a:r>
                        <a:rPr lang="en-US" sz="1600">
                          <a:latin typeface="Optima" pitchFamily="2" charset="0"/>
                          <a:cs typeface="Optima" pitchFamily="2" charset="0"/>
                        </a:rPr>
                        <a:t>Class</a:t>
                      </a:r>
                    </a:p>
                  </a:txBody>
                  <a:tcPr/>
                </a:tc>
                <a:tc>
                  <a:txBody>
                    <a:bodyPr/>
                    <a:lstStyle/>
                    <a:p>
                      <a:pPr>
                        <a:buNone/>
                      </a:pPr>
                      <a:r>
                        <a:rPr lang="en-US" sz="1600">
                          <a:latin typeface="Optima" pitchFamily="2" charset="0"/>
                          <a:cs typeface="Optima" pitchFamily="2" charset="0"/>
                        </a:rPr>
                        <a:t>Commodity</a:t>
                      </a:r>
                    </a:p>
                  </a:txBody>
                  <a:tcPr/>
                </a:tc>
                <a:extLst>
                  <a:ext uri="{0D108BD9-81ED-4DB2-BD59-A6C34878D82A}">
                    <a16:rowId xmlns:a16="http://schemas.microsoft.com/office/drawing/2014/main" val="10000"/>
                  </a:ext>
                </a:extLst>
              </a:tr>
              <a:tr h="540385">
                <a:tc>
                  <a:txBody>
                    <a:bodyPr/>
                    <a:lstStyle/>
                    <a:p>
                      <a:pPr algn="ctr">
                        <a:buNone/>
                      </a:pPr>
                      <a:r>
                        <a:rPr lang="en-US" sz="1300" b="1">
                          <a:latin typeface="Optima" pitchFamily="2" charset="0"/>
                          <a:cs typeface="Optima" pitchFamily="2" charset="0"/>
                        </a:rPr>
                        <a:t>UNSPSC Code</a:t>
                      </a:r>
                    </a:p>
                  </a:txBody>
                  <a:tcPr/>
                </a:tc>
                <a:tc>
                  <a:txBody>
                    <a:bodyPr/>
                    <a:lstStyle/>
                    <a:p>
                      <a:pPr algn="ctr">
                        <a:buClrTx/>
                        <a:buSzTx/>
                        <a:buFontTx/>
                        <a:buNone/>
                      </a:pPr>
                      <a:r>
                        <a:rPr lang="en-US" sz="1800" b="0" i="0" kern="1200" dirty="0">
                          <a:solidFill>
                            <a:schemeClr val="dk1"/>
                          </a:solidFill>
                          <a:effectLst/>
                          <a:latin typeface="+mn-lt"/>
                          <a:ea typeface="+mn-ea"/>
                          <a:cs typeface="+mn-cs"/>
                        </a:rPr>
                        <a:t>39000000</a:t>
                      </a:r>
                      <a:endParaRPr lang="en-US" sz="1300" dirty="0">
                        <a:latin typeface="Optima" pitchFamily="2" charset="0"/>
                        <a:cs typeface="Optima" pitchFamily="2" charset="0"/>
                      </a:endParaRPr>
                    </a:p>
                  </a:txBody>
                  <a:tcPr/>
                </a:tc>
                <a:tc>
                  <a:txBody>
                    <a:bodyPr/>
                    <a:lstStyle/>
                    <a:p>
                      <a:pPr algn="ctr">
                        <a:buClrTx/>
                        <a:buSzTx/>
                        <a:buFontTx/>
                        <a:buNone/>
                      </a:pPr>
                      <a:r>
                        <a:rPr lang="en-US" sz="1800" b="0" i="0" kern="1200" dirty="0">
                          <a:solidFill>
                            <a:schemeClr val="dk1"/>
                          </a:solidFill>
                          <a:effectLst/>
                          <a:latin typeface="+mn-lt"/>
                          <a:ea typeface="+mn-ea"/>
                          <a:cs typeface="+mn-cs"/>
                        </a:rPr>
                        <a:t>39120000</a:t>
                      </a:r>
                      <a:endParaRPr lang="en-US" sz="1300" dirty="0">
                        <a:latin typeface="Optima" pitchFamily="2" charset="0"/>
                        <a:cs typeface="Optima" pitchFamily="2" charset="0"/>
                      </a:endParaRPr>
                    </a:p>
                  </a:txBody>
                  <a:tcPr/>
                </a:tc>
                <a:tc>
                  <a:txBody>
                    <a:bodyPr/>
                    <a:lstStyle/>
                    <a:p>
                      <a:pPr algn="ctr">
                        <a:buClrTx/>
                        <a:buSzTx/>
                        <a:buFontTx/>
                        <a:buNone/>
                      </a:pPr>
                      <a:r>
                        <a:rPr lang="en-US" sz="1800" b="0" i="0" kern="1200" dirty="0">
                          <a:solidFill>
                            <a:schemeClr val="dk1"/>
                          </a:solidFill>
                          <a:effectLst/>
                          <a:latin typeface="+mn-lt"/>
                          <a:ea typeface="+mn-ea"/>
                          <a:cs typeface="+mn-cs"/>
                        </a:rPr>
                        <a:t>39121600</a:t>
                      </a:r>
                      <a:endParaRPr lang="en-US" sz="1300" dirty="0">
                        <a:latin typeface="Optima" pitchFamily="2" charset="0"/>
                        <a:cs typeface="Optima" pitchFamily="2" charset="0"/>
                      </a:endParaRPr>
                    </a:p>
                  </a:txBody>
                  <a:tcPr/>
                </a:tc>
                <a:tc>
                  <a:txBody>
                    <a:bodyPr/>
                    <a:lstStyle/>
                    <a:p>
                      <a:pPr algn="ctr">
                        <a:buClrTx/>
                        <a:buSzTx/>
                        <a:buFontTx/>
                        <a:buNone/>
                      </a:pPr>
                      <a:r>
                        <a:rPr lang="en-US" sz="1800" b="0" i="0" kern="1200" dirty="0">
                          <a:solidFill>
                            <a:schemeClr val="dk1"/>
                          </a:solidFill>
                          <a:effectLst/>
                          <a:latin typeface="+mn-lt"/>
                          <a:ea typeface="+mn-ea"/>
                          <a:cs typeface="+mn-cs"/>
                        </a:rPr>
                        <a:t>39121616</a:t>
                      </a:r>
                      <a:endParaRPr lang="en-US" sz="1300" dirty="0">
                        <a:latin typeface="Optima" pitchFamily="2" charset="0"/>
                        <a:cs typeface="Optima" pitchFamily="2" charset="0"/>
                      </a:endParaRPr>
                    </a:p>
                  </a:txBody>
                  <a:tcPr/>
                </a:tc>
                <a:extLst>
                  <a:ext uri="{0D108BD9-81ED-4DB2-BD59-A6C34878D82A}">
                    <a16:rowId xmlns:a16="http://schemas.microsoft.com/office/drawing/2014/main" val="10001"/>
                  </a:ext>
                </a:extLst>
              </a:tr>
              <a:tr h="719455">
                <a:tc>
                  <a:txBody>
                    <a:bodyPr/>
                    <a:lstStyle/>
                    <a:p>
                      <a:pPr algn="ctr">
                        <a:buNone/>
                      </a:pPr>
                      <a:r>
                        <a:rPr lang="en-US" sz="1300" b="1">
                          <a:latin typeface="Optima" pitchFamily="2" charset="0"/>
                          <a:cs typeface="Optima" pitchFamily="2" charset="0"/>
                        </a:rPr>
                        <a:t>UNSPSC Descrption</a:t>
                      </a:r>
                    </a:p>
                  </a:txBody>
                  <a:tcPr/>
                </a:tc>
                <a:tc>
                  <a:txBody>
                    <a:bodyPr/>
                    <a:lstStyle/>
                    <a:p>
                      <a:pPr algn="ctr">
                        <a:buClrTx/>
                        <a:buSzTx/>
                        <a:buFontTx/>
                        <a:buNone/>
                      </a:pPr>
                      <a:r>
                        <a:rPr lang="en-US" sz="1600" kern="1200" dirty="0">
                          <a:solidFill>
                            <a:srgbClr val="10479B"/>
                          </a:solidFill>
                          <a:latin typeface="Optima" panose="02000503060000020004"/>
                          <a:ea typeface="+mn-ea"/>
                          <a:cs typeface="Arial"/>
                        </a:rPr>
                        <a:t>Electrical Systems and Lighting and Components and Accessories and Supplies</a:t>
                      </a:r>
                    </a:p>
                  </a:txBody>
                  <a:tcPr/>
                </a:tc>
                <a:tc>
                  <a:txBody>
                    <a:bodyPr/>
                    <a:lstStyle/>
                    <a:p>
                      <a:pPr algn="ctr">
                        <a:buClrTx/>
                        <a:buSzTx/>
                        <a:buFontTx/>
                        <a:buNone/>
                      </a:pPr>
                      <a:r>
                        <a:rPr lang="en-US" sz="1600" kern="1200" dirty="0">
                          <a:solidFill>
                            <a:srgbClr val="10479B"/>
                          </a:solidFill>
                          <a:latin typeface="Optima" panose="02000503060000020004"/>
                          <a:ea typeface="+mn-ea"/>
                          <a:cs typeface="Arial"/>
                        </a:rPr>
                        <a:t>Electrical equipment and components and supplies</a:t>
                      </a:r>
                    </a:p>
                  </a:txBody>
                  <a:tcPr/>
                </a:tc>
                <a:tc>
                  <a:txBody>
                    <a:bodyPr/>
                    <a:lstStyle/>
                    <a:p>
                      <a:pPr algn="ctr">
                        <a:buClrTx/>
                        <a:buSzTx/>
                        <a:buFontTx/>
                        <a:buNone/>
                      </a:pPr>
                      <a:r>
                        <a:rPr lang="en-US" sz="1600" kern="1200" dirty="0">
                          <a:solidFill>
                            <a:srgbClr val="10479B"/>
                          </a:solidFill>
                          <a:latin typeface="Optima" panose="02000503060000020004"/>
                          <a:ea typeface="+mn-ea"/>
                          <a:cs typeface="Arial"/>
                        </a:rPr>
                        <a:t>Circuit protection devices and accessories</a:t>
                      </a:r>
                    </a:p>
                  </a:txBody>
                  <a:tcPr/>
                </a:tc>
                <a:tc>
                  <a:txBody>
                    <a:bodyPr/>
                    <a:lstStyle/>
                    <a:p>
                      <a:pPr algn="ctr">
                        <a:buClrTx/>
                        <a:buSzTx/>
                        <a:buFontTx/>
                        <a:buNone/>
                      </a:pPr>
                      <a:r>
                        <a:rPr lang="en-US" sz="1600" kern="1200" dirty="0">
                          <a:solidFill>
                            <a:srgbClr val="10479B"/>
                          </a:solidFill>
                          <a:latin typeface="Optima" panose="02000503060000020004"/>
                          <a:ea typeface="+mn-ea"/>
                          <a:cs typeface="Arial"/>
                        </a:rPr>
                        <a:t>Molded case circuit breakers</a:t>
                      </a:r>
                    </a:p>
                  </a:txBody>
                  <a:tcPr/>
                </a:tc>
                <a:extLst>
                  <a:ext uri="{0D108BD9-81ED-4DB2-BD59-A6C34878D82A}">
                    <a16:rowId xmlns:a16="http://schemas.microsoft.com/office/drawing/2014/main" val="10002"/>
                  </a:ext>
                </a:extLst>
              </a:tr>
            </a:tbl>
          </a:graphicData>
        </a:graphic>
      </p:graphicFrame>
      <p:sp>
        <p:nvSpPr>
          <p:cNvPr id="3" name="Date Placeholder 2">
            <a:extLst>
              <a:ext uri="{FF2B5EF4-FFF2-40B4-BE49-F238E27FC236}">
                <a16:creationId xmlns:a16="http://schemas.microsoft.com/office/drawing/2014/main" id="{045FFF26-06FE-29E1-CE02-C4585C538806}"/>
              </a:ext>
            </a:extLst>
          </p:cNvPr>
          <p:cNvSpPr txBox="1">
            <a:spLocks/>
          </p:cNvSpPr>
          <p:nvPr/>
        </p:nvSpPr>
        <p:spPr>
          <a:xfrm>
            <a:off x="242496" y="6525135"/>
            <a:ext cx="2844800" cy="226715"/>
          </a:xfrm>
          <a:prstGeom prst="rect">
            <a:avLst/>
          </a:prstGeom>
        </p:spPr>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Optima" panose="02000503060000020004" pitchFamily="2" charset="0"/>
              </a:rPr>
              <a:t>PiLog</a:t>
            </a:r>
            <a:endParaRPr kumimoji="0" lang="en-ZA" sz="1400" b="0" i="0" u="none" strike="noStrike" kern="1200" cap="none" spc="0" normalizeH="0" baseline="0" noProof="0" dirty="0">
              <a:ln>
                <a:noFill/>
              </a:ln>
              <a:solidFill>
                <a:prstClr val="white"/>
              </a:solidFill>
              <a:effectLst/>
              <a:uLnTx/>
              <a:uFillTx/>
              <a:latin typeface="Optima" panose="02000503060000020004" pitchFamily="2" charset="0"/>
            </a:endParaRPr>
          </a:p>
        </p:txBody>
      </p:sp>
      <p:sp>
        <p:nvSpPr>
          <p:cNvPr id="5" name="Footer Placeholder 4">
            <a:extLst>
              <a:ext uri="{FF2B5EF4-FFF2-40B4-BE49-F238E27FC236}">
                <a16:creationId xmlns:a16="http://schemas.microsoft.com/office/drawing/2014/main" id="{B2DCE279-4B97-27F0-22AF-AF845251A44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
        <p:nvSpPr>
          <p:cNvPr id="6" name="Slide Number Placeholder 5">
            <a:extLst>
              <a:ext uri="{FF2B5EF4-FFF2-40B4-BE49-F238E27FC236}">
                <a16:creationId xmlns:a16="http://schemas.microsoft.com/office/drawing/2014/main" id="{661083CB-FE22-95F4-1967-D0BFF5E9D9DB}"/>
              </a:ext>
            </a:extLst>
          </p:cNvPr>
          <p:cNvSpPr txBox="1">
            <a:spLocks/>
          </p:cNvSpPr>
          <p:nvPr/>
        </p:nvSpPr>
        <p:spPr>
          <a:xfrm>
            <a:off x="11782698" y="6578547"/>
            <a:ext cx="404504" cy="2854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09491">
              <a:defRPr/>
            </a:pPr>
            <a:fld id="{F79FC5F6-1581-D948-A184-FDB0977145C6}" type="slidenum">
              <a:rPr lang="en-ZA" sz="1400" smtClean="0">
                <a:solidFill>
                  <a:srgbClr val="FFFFFF"/>
                </a:solidFill>
                <a:latin typeface="Calibri"/>
              </a:rPr>
              <a:pPr algn="r" defTabSz="609491">
                <a:defRPr/>
              </a:pPr>
              <a:t>20</a:t>
            </a:fld>
            <a:endParaRPr lang="en-ZA" sz="1400" dirty="0">
              <a:solidFill>
                <a:srgbClr val="FFFFFF"/>
              </a:solidFill>
              <a:latin typeface="Calibri"/>
            </a:endParaRPr>
          </a:p>
        </p:txBody>
      </p:sp>
    </p:spTree>
    <p:extLst>
      <p:ext uri="{BB962C8B-B14F-4D97-AF65-F5344CB8AC3E}">
        <p14:creationId xmlns:p14="http://schemas.microsoft.com/office/powerpoint/2010/main" val="22090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736" y="125920"/>
            <a:ext cx="10008990" cy="802335"/>
          </a:xfrm>
        </p:spPr>
        <p:txBody>
          <a:bodyPr>
            <a:normAutofit/>
          </a:bodyPr>
          <a:lstStyle/>
          <a:p>
            <a:r>
              <a:rPr lang="en-US" sz="2300" b="1" dirty="0">
                <a:solidFill>
                  <a:srgbClr val="10479B"/>
                </a:solidFill>
                <a:latin typeface="Optima" panose="02000503060000020004"/>
                <a:ea typeface="+mn-ea"/>
                <a:cs typeface="Arial" panose="020B0604020202020204" pitchFamily="34" charset="0"/>
              </a:rPr>
              <a:t>MDRM UNSPSC Codification Logic (Materials)</a:t>
            </a:r>
          </a:p>
        </p:txBody>
      </p:sp>
      <p:graphicFrame>
        <p:nvGraphicFramePr>
          <p:cNvPr id="3" name="Table 6"/>
          <p:cNvGraphicFramePr>
            <a:graphicFrameLocks noGrp="1"/>
          </p:cNvGraphicFramePr>
          <p:nvPr/>
        </p:nvGraphicFramePr>
        <p:xfrm>
          <a:off x="849976" y="1389014"/>
          <a:ext cx="8294024" cy="1919605"/>
        </p:xfrm>
        <a:graphic>
          <a:graphicData uri="http://schemas.openxmlformats.org/drawingml/2006/table">
            <a:tbl>
              <a:tblPr firstRow="1" bandRow="1">
                <a:tableStyleId>{5C22544A-7EE6-4342-B048-85BDC9FD1C3A}</a:tableStyleId>
              </a:tblPr>
              <a:tblGrid>
                <a:gridCol w="717868">
                  <a:extLst>
                    <a:ext uri="{9D8B030D-6E8A-4147-A177-3AD203B41FA5}">
                      <a16:colId xmlns:a16="http://schemas.microsoft.com/office/drawing/2014/main" val="20000"/>
                    </a:ext>
                  </a:extLst>
                </a:gridCol>
                <a:gridCol w="1665686">
                  <a:extLst>
                    <a:ext uri="{9D8B030D-6E8A-4147-A177-3AD203B41FA5}">
                      <a16:colId xmlns:a16="http://schemas.microsoft.com/office/drawing/2014/main" val="20001"/>
                    </a:ext>
                  </a:extLst>
                </a:gridCol>
                <a:gridCol w="1722783">
                  <a:extLst>
                    <a:ext uri="{9D8B030D-6E8A-4147-A177-3AD203B41FA5}">
                      <a16:colId xmlns:a16="http://schemas.microsoft.com/office/drawing/2014/main" val="20002"/>
                    </a:ext>
                  </a:extLst>
                </a:gridCol>
                <a:gridCol w="4187687">
                  <a:extLst>
                    <a:ext uri="{9D8B030D-6E8A-4147-A177-3AD203B41FA5}">
                      <a16:colId xmlns:a16="http://schemas.microsoft.com/office/drawing/2014/main" val="20003"/>
                    </a:ext>
                  </a:extLst>
                </a:gridCol>
              </a:tblGrid>
              <a:tr h="370840">
                <a:tc>
                  <a:txBody>
                    <a:bodyPr/>
                    <a:lstStyle/>
                    <a:p>
                      <a:pPr algn="ctr"/>
                      <a:r>
                        <a:rPr lang="en-US" sz="1600" dirty="0">
                          <a:latin typeface="Optima"/>
                        </a:rPr>
                        <a:t>Sl. No</a:t>
                      </a:r>
                      <a:endParaRPr lang="en-IN" sz="1600" dirty="0">
                        <a:latin typeface="Optima"/>
                      </a:endParaRPr>
                    </a:p>
                  </a:txBody>
                  <a:tcPr/>
                </a:tc>
                <a:tc>
                  <a:txBody>
                    <a:bodyPr/>
                    <a:lstStyle/>
                    <a:p>
                      <a:pPr algn="ctr"/>
                      <a:r>
                        <a:rPr lang="en-US" sz="1600" dirty="0">
                          <a:latin typeface="Optima"/>
                        </a:rPr>
                        <a:t>Level</a:t>
                      </a:r>
                      <a:endParaRPr lang="en-IN" sz="1600" dirty="0">
                        <a:latin typeface="Optima"/>
                      </a:endParaRPr>
                    </a:p>
                  </a:txBody>
                  <a:tcPr/>
                </a:tc>
                <a:tc>
                  <a:txBody>
                    <a:bodyPr/>
                    <a:lstStyle/>
                    <a:p>
                      <a:pPr algn="ctr"/>
                      <a:r>
                        <a:rPr lang="en-US" sz="1600" dirty="0">
                          <a:latin typeface="Optima"/>
                        </a:rPr>
                        <a:t>Code</a:t>
                      </a:r>
                      <a:endParaRPr lang="en-IN" sz="1600" dirty="0">
                        <a:latin typeface="Optima"/>
                      </a:endParaRPr>
                    </a:p>
                  </a:txBody>
                  <a:tcPr/>
                </a:tc>
                <a:tc>
                  <a:txBody>
                    <a:bodyPr/>
                    <a:lstStyle/>
                    <a:p>
                      <a:pPr algn="ctr"/>
                      <a:r>
                        <a:rPr lang="en-US" sz="1600" dirty="0">
                          <a:latin typeface="Optima"/>
                        </a:rPr>
                        <a:t>Description</a:t>
                      </a:r>
                      <a:endParaRPr lang="en-IN" sz="1600" dirty="0">
                        <a:latin typeface="Optima"/>
                      </a:endParaRPr>
                    </a:p>
                  </a:txBody>
                  <a:tcPr/>
                </a:tc>
                <a:extLst>
                  <a:ext uri="{0D108BD9-81ED-4DB2-BD59-A6C34878D82A}">
                    <a16:rowId xmlns:a16="http://schemas.microsoft.com/office/drawing/2014/main" val="10000"/>
                  </a:ext>
                </a:extLst>
              </a:tr>
              <a:tr h="370840">
                <a:tc>
                  <a:txBody>
                    <a:bodyPr/>
                    <a:lstStyle/>
                    <a:p>
                      <a:r>
                        <a:rPr lang="en-US" sz="1400" dirty="0">
                          <a:solidFill>
                            <a:srgbClr val="002060"/>
                          </a:solidFill>
                          <a:latin typeface="Optima"/>
                        </a:rPr>
                        <a:t>1</a:t>
                      </a:r>
                      <a:endParaRPr lang="en-IN" sz="1400" dirty="0">
                        <a:solidFill>
                          <a:srgbClr val="002060"/>
                        </a:solidFill>
                        <a:latin typeface="Optima"/>
                      </a:endParaRPr>
                    </a:p>
                  </a:txBody>
                  <a:tcPr/>
                </a:tc>
                <a:tc>
                  <a:txBody>
                    <a:bodyPr/>
                    <a:lstStyle/>
                    <a:p>
                      <a:r>
                        <a:rPr lang="en-US" sz="1400" dirty="0">
                          <a:solidFill>
                            <a:srgbClr val="002060"/>
                          </a:solidFill>
                          <a:latin typeface="Optima"/>
                        </a:rPr>
                        <a:t>Segment</a:t>
                      </a:r>
                      <a:endParaRPr lang="en-IN" sz="1400" dirty="0">
                        <a:solidFill>
                          <a:srgbClr val="002060"/>
                        </a:solidFill>
                        <a:latin typeface="Optima"/>
                      </a:endParaRPr>
                    </a:p>
                  </a:txBody>
                  <a:tcPr/>
                </a:tc>
                <a:tc>
                  <a:txBody>
                    <a:bodyPr/>
                    <a:lstStyle/>
                    <a:p>
                      <a:pPr marL="0" algn="l" defTabSz="609600" rtl="0" eaLnBrk="1" fontAlgn="ctr" latinLnBrk="0" hangingPunct="1"/>
                      <a:r>
                        <a:rPr lang="en-US" sz="1400" kern="1200" dirty="0">
                          <a:solidFill>
                            <a:srgbClr val="002060"/>
                          </a:solidFill>
                          <a:latin typeface="Optima"/>
                          <a:ea typeface="+mn-ea"/>
                          <a:cs typeface="+mn-cs"/>
                        </a:rPr>
                        <a:t>39000000</a:t>
                      </a:r>
                      <a:endParaRPr lang="en-IN" sz="1400" kern="1200" dirty="0">
                        <a:solidFill>
                          <a:srgbClr val="002060"/>
                        </a:solidFill>
                        <a:latin typeface="Optima"/>
                        <a:ea typeface="+mn-ea"/>
                        <a:cs typeface="+mn-cs"/>
                      </a:endParaRPr>
                    </a:p>
                  </a:txBody>
                  <a:tcPr marL="9525" marR="9525" marT="9525" marB="0" anchor="ctr"/>
                </a:tc>
                <a:tc>
                  <a:txBody>
                    <a:bodyPr/>
                    <a:lstStyle/>
                    <a:p>
                      <a:pPr marL="0" algn="l" defTabSz="609600" rtl="0" eaLnBrk="1" fontAlgn="ctr" latinLnBrk="0" hangingPunct="1"/>
                      <a:r>
                        <a:rPr lang="en-US" sz="1400" kern="1200" dirty="0">
                          <a:solidFill>
                            <a:srgbClr val="002060"/>
                          </a:solidFill>
                          <a:latin typeface="Optima"/>
                          <a:ea typeface="+mn-ea"/>
                          <a:cs typeface="+mn-cs"/>
                        </a:rPr>
                        <a:t>Electrical Systems and Lighting and Components and Accessories and Supplies</a:t>
                      </a:r>
                      <a:endParaRPr lang="en-IN" sz="1400" kern="1200" dirty="0">
                        <a:solidFill>
                          <a:srgbClr val="002060"/>
                        </a:solidFill>
                        <a:latin typeface="Optima"/>
                        <a:ea typeface="+mn-ea"/>
                        <a:cs typeface="+mn-cs"/>
                      </a:endParaRPr>
                    </a:p>
                  </a:txBody>
                  <a:tcPr marL="9525" marR="9525" marT="9525" marB="0" anchor="ctr"/>
                </a:tc>
                <a:extLst>
                  <a:ext uri="{0D108BD9-81ED-4DB2-BD59-A6C34878D82A}">
                    <a16:rowId xmlns:a16="http://schemas.microsoft.com/office/drawing/2014/main" val="10001"/>
                  </a:ext>
                </a:extLst>
              </a:tr>
              <a:tr h="370840">
                <a:tc>
                  <a:txBody>
                    <a:bodyPr/>
                    <a:lstStyle/>
                    <a:p>
                      <a:pPr marL="0" algn="l" defTabSz="609600" rtl="0" eaLnBrk="1" latinLnBrk="0" hangingPunct="1"/>
                      <a:r>
                        <a:rPr lang="en-US" sz="1400" kern="1200" dirty="0">
                          <a:solidFill>
                            <a:srgbClr val="002060"/>
                          </a:solidFill>
                          <a:latin typeface="Optima"/>
                          <a:ea typeface="+mn-ea"/>
                          <a:cs typeface="+mn-cs"/>
                        </a:rPr>
                        <a:t>2</a:t>
                      </a:r>
                      <a:endParaRPr lang="en-IN" sz="1400" kern="1200" dirty="0">
                        <a:solidFill>
                          <a:srgbClr val="002060"/>
                        </a:solidFill>
                        <a:latin typeface="Optima"/>
                        <a:ea typeface="+mn-ea"/>
                        <a:cs typeface="+mn-cs"/>
                      </a:endParaRPr>
                    </a:p>
                  </a:txBody>
                  <a:tcPr/>
                </a:tc>
                <a:tc>
                  <a:txBody>
                    <a:bodyPr/>
                    <a:lstStyle/>
                    <a:p>
                      <a:pPr marL="0" algn="l" defTabSz="609600" rtl="0" eaLnBrk="1" latinLnBrk="0" hangingPunct="1"/>
                      <a:r>
                        <a:rPr lang="en-US" sz="1400" kern="1200" dirty="0">
                          <a:solidFill>
                            <a:srgbClr val="002060"/>
                          </a:solidFill>
                          <a:latin typeface="Optima"/>
                          <a:ea typeface="+mn-ea"/>
                          <a:cs typeface="+mn-cs"/>
                        </a:rPr>
                        <a:t>Family</a:t>
                      </a:r>
                      <a:endParaRPr lang="en-IN" sz="1400" kern="1200" dirty="0">
                        <a:solidFill>
                          <a:srgbClr val="002060"/>
                        </a:solidFill>
                        <a:latin typeface="Optima"/>
                        <a:ea typeface="+mn-ea"/>
                        <a:cs typeface="+mn-cs"/>
                      </a:endParaRPr>
                    </a:p>
                  </a:txBody>
                  <a:tcPr/>
                </a:tc>
                <a:tc>
                  <a:txBody>
                    <a:bodyPr/>
                    <a:lstStyle/>
                    <a:p>
                      <a:pPr marL="0" algn="l" defTabSz="609600" rtl="0" eaLnBrk="1" fontAlgn="ctr" latinLnBrk="0" hangingPunct="1"/>
                      <a:r>
                        <a:rPr lang="en-US" sz="1400" kern="1200" dirty="0">
                          <a:solidFill>
                            <a:srgbClr val="002060"/>
                          </a:solidFill>
                          <a:latin typeface="Optima"/>
                          <a:ea typeface="+mn-ea"/>
                          <a:cs typeface="+mn-cs"/>
                        </a:rPr>
                        <a:t>39120000</a:t>
                      </a:r>
                      <a:endParaRPr lang="en-IN" sz="1400" kern="1200" dirty="0">
                        <a:solidFill>
                          <a:srgbClr val="002060"/>
                        </a:solidFill>
                        <a:latin typeface="Optima"/>
                        <a:ea typeface="+mn-ea"/>
                        <a:cs typeface="+mn-cs"/>
                      </a:endParaRPr>
                    </a:p>
                  </a:txBody>
                  <a:tcPr marL="9525" marR="9525" marT="9525" marB="0" anchor="ctr"/>
                </a:tc>
                <a:tc>
                  <a:txBody>
                    <a:bodyPr/>
                    <a:lstStyle/>
                    <a:p>
                      <a:pPr marL="0" algn="l" defTabSz="609600" rtl="0" eaLnBrk="1" fontAlgn="ctr" latinLnBrk="0" hangingPunct="1"/>
                      <a:r>
                        <a:rPr lang="en-US" sz="1400" kern="1200" dirty="0">
                          <a:solidFill>
                            <a:srgbClr val="002060"/>
                          </a:solidFill>
                          <a:latin typeface="Optima"/>
                          <a:ea typeface="+mn-ea"/>
                          <a:cs typeface="+mn-cs"/>
                        </a:rPr>
                        <a:t>Electrical equipment and components and supplies</a:t>
                      </a:r>
                      <a:endParaRPr lang="en-IN" sz="1400" kern="1200" dirty="0">
                        <a:solidFill>
                          <a:srgbClr val="002060"/>
                        </a:solidFill>
                        <a:latin typeface="Optima"/>
                        <a:ea typeface="+mn-ea"/>
                        <a:cs typeface="+mn-cs"/>
                      </a:endParaRPr>
                    </a:p>
                  </a:txBody>
                  <a:tcPr marL="9525" marR="9525" marT="9525" marB="0" anchor="ctr"/>
                </a:tc>
                <a:extLst>
                  <a:ext uri="{0D108BD9-81ED-4DB2-BD59-A6C34878D82A}">
                    <a16:rowId xmlns:a16="http://schemas.microsoft.com/office/drawing/2014/main" val="10002"/>
                  </a:ext>
                </a:extLst>
              </a:tr>
              <a:tr h="370840">
                <a:tc>
                  <a:txBody>
                    <a:bodyPr/>
                    <a:lstStyle/>
                    <a:p>
                      <a:pPr marL="0" algn="l" defTabSz="609600" rtl="0" eaLnBrk="1" latinLnBrk="0" hangingPunct="1"/>
                      <a:r>
                        <a:rPr lang="en-US" sz="1400" kern="1200" dirty="0">
                          <a:solidFill>
                            <a:srgbClr val="002060"/>
                          </a:solidFill>
                          <a:latin typeface="Optima"/>
                          <a:ea typeface="+mn-ea"/>
                          <a:cs typeface="+mn-cs"/>
                        </a:rPr>
                        <a:t>3</a:t>
                      </a:r>
                      <a:endParaRPr lang="en-IN" sz="1400" kern="1200" dirty="0">
                        <a:solidFill>
                          <a:srgbClr val="002060"/>
                        </a:solidFill>
                        <a:latin typeface="Optima"/>
                        <a:ea typeface="+mn-ea"/>
                        <a:cs typeface="+mn-cs"/>
                      </a:endParaRPr>
                    </a:p>
                  </a:txBody>
                  <a:tcPr/>
                </a:tc>
                <a:tc>
                  <a:txBody>
                    <a:bodyPr/>
                    <a:lstStyle/>
                    <a:p>
                      <a:pPr marL="0" algn="l" defTabSz="609600" rtl="0" eaLnBrk="1" latinLnBrk="0" hangingPunct="1"/>
                      <a:r>
                        <a:rPr lang="en-US" sz="1400" kern="1200" dirty="0">
                          <a:solidFill>
                            <a:srgbClr val="002060"/>
                          </a:solidFill>
                          <a:latin typeface="Optima"/>
                          <a:ea typeface="+mn-ea"/>
                          <a:cs typeface="+mn-cs"/>
                        </a:rPr>
                        <a:t>Class</a:t>
                      </a:r>
                      <a:endParaRPr lang="en-IN" sz="1400" kern="1200" dirty="0">
                        <a:solidFill>
                          <a:srgbClr val="002060"/>
                        </a:solidFill>
                        <a:latin typeface="Optima"/>
                        <a:ea typeface="+mn-ea"/>
                        <a:cs typeface="+mn-cs"/>
                      </a:endParaRPr>
                    </a:p>
                  </a:txBody>
                  <a:tcPr/>
                </a:tc>
                <a:tc>
                  <a:txBody>
                    <a:bodyPr/>
                    <a:lstStyle/>
                    <a:p>
                      <a:pPr marL="0" algn="l" defTabSz="609600" rtl="0" eaLnBrk="1" fontAlgn="ctr" latinLnBrk="0" hangingPunct="1"/>
                      <a:r>
                        <a:rPr lang="en-US" sz="1400" kern="1200" dirty="0">
                          <a:solidFill>
                            <a:srgbClr val="002060"/>
                          </a:solidFill>
                          <a:latin typeface="Optima"/>
                          <a:ea typeface="+mn-ea"/>
                          <a:cs typeface="+mn-cs"/>
                        </a:rPr>
                        <a:t>39121600</a:t>
                      </a:r>
                      <a:endParaRPr lang="en-IN" sz="1400" kern="1200" dirty="0">
                        <a:solidFill>
                          <a:srgbClr val="002060"/>
                        </a:solidFill>
                        <a:latin typeface="Optima"/>
                        <a:ea typeface="+mn-ea"/>
                        <a:cs typeface="+mn-cs"/>
                      </a:endParaRPr>
                    </a:p>
                  </a:txBody>
                  <a:tcPr marL="9525" marR="9525" marT="9525" marB="0" anchor="ctr"/>
                </a:tc>
                <a:tc>
                  <a:txBody>
                    <a:bodyPr/>
                    <a:lstStyle/>
                    <a:p>
                      <a:pPr marL="0" algn="l" defTabSz="609600" rtl="0" eaLnBrk="1" fontAlgn="ctr" latinLnBrk="0" hangingPunct="1"/>
                      <a:r>
                        <a:rPr lang="en-US" sz="1400" kern="1200" dirty="0">
                          <a:solidFill>
                            <a:srgbClr val="002060"/>
                          </a:solidFill>
                          <a:latin typeface="Optima"/>
                          <a:ea typeface="+mn-ea"/>
                          <a:cs typeface="+mn-cs"/>
                        </a:rPr>
                        <a:t>Circuit protection devices and accessories</a:t>
                      </a:r>
                      <a:endParaRPr lang="en-IN" sz="1400" kern="1200" dirty="0">
                        <a:solidFill>
                          <a:srgbClr val="002060"/>
                        </a:solidFill>
                        <a:latin typeface="Optima"/>
                        <a:ea typeface="+mn-ea"/>
                        <a:cs typeface="+mn-cs"/>
                      </a:endParaRPr>
                    </a:p>
                  </a:txBody>
                  <a:tcPr marL="9525" marR="9525" marT="9525" marB="0" anchor="ctr"/>
                </a:tc>
                <a:extLst>
                  <a:ext uri="{0D108BD9-81ED-4DB2-BD59-A6C34878D82A}">
                    <a16:rowId xmlns:a16="http://schemas.microsoft.com/office/drawing/2014/main" val="10003"/>
                  </a:ext>
                </a:extLst>
              </a:tr>
              <a:tr h="370840">
                <a:tc>
                  <a:txBody>
                    <a:bodyPr/>
                    <a:lstStyle/>
                    <a:p>
                      <a:pPr marL="0" algn="l" defTabSz="609600" rtl="0" eaLnBrk="1" latinLnBrk="0" hangingPunct="1"/>
                      <a:r>
                        <a:rPr lang="en-US" sz="1400" kern="1200" dirty="0">
                          <a:solidFill>
                            <a:srgbClr val="002060"/>
                          </a:solidFill>
                          <a:latin typeface="Optima"/>
                          <a:ea typeface="+mn-ea"/>
                          <a:cs typeface="+mn-cs"/>
                        </a:rPr>
                        <a:t>4</a:t>
                      </a:r>
                      <a:endParaRPr lang="en-IN" sz="1400" kern="1200" dirty="0">
                        <a:solidFill>
                          <a:srgbClr val="002060"/>
                        </a:solidFill>
                        <a:latin typeface="Optima"/>
                        <a:ea typeface="+mn-ea"/>
                        <a:cs typeface="+mn-cs"/>
                      </a:endParaRPr>
                    </a:p>
                  </a:txBody>
                  <a:tcPr/>
                </a:tc>
                <a:tc>
                  <a:txBody>
                    <a:bodyPr/>
                    <a:lstStyle/>
                    <a:p>
                      <a:pPr marL="0" algn="l" defTabSz="609600" rtl="0" eaLnBrk="1" latinLnBrk="0" hangingPunct="1"/>
                      <a:r>
                        <a:rPr lang="en-US" sz="1400" kern="1200" dirty="0">
                          <a:solidFill>
                            <a:srgbClr val="002060"/>
                          </a:solidFill>
                          <a:latin typeface="Optima"/>
                          <a:ea typeface="+mn-ea"/>
                          <a:cs typeface="+mn-cs"/>
                        </a:rPr>
                        <a:t>Commodity</a:t>
                      </a:r>
                      <a:endParaRPr lang="en-IN" sz="1400" kern="1200" dirty="0">
                        <a:solidFill>
                          <a:srgbClr val="002060"/>
                        </a:solidFill>
                        <a:latin typeface="Optima"/>
                        <a:ea typeface="+mn-ea"/>
                        <a:cs typeface="+mn-cs"/>
                      </a:endParaRPr>
                    </a:p>
                  </a:txBody>
                  <a:tcPr/>
                </a:tc>
                <a:tc>
                  <a:txBody>
                    <a:bodyPr/>
                    <a:lstStyle/>
                    <a:p>
                      <a:pPr marL="0" algn="l" defTabSz="609600" rtl="0" eaLnBrk="1" fontAlgn="ctr" latinLnBrk="0" hangingPunct="1"/>
                      <a:r>
                        <a:rPr lang="en-US" sz="1400" kern="1200" dirty="0">
                          <a:solidFill>
                            <a:srgbClr val="002060"/>
                          </a:solidFill>
                          <a:latin typeface="Optima"/>
                          <a:ea typeface="+mn-ea"/>
                          <a:cs typeface="+mn-cs"/>
                        </a:rPr>
                        <a:t>39121615</a:t>
                      </a:r>
                      <a:endParaRPr lang="en-IN" sz="1400" kern="1200" dirty="0">
                        <a:solidFill>
                          <a:srgbClr val="002060"/>
                        </a:solidFill>
                        <a:latin typeface="Optima"/>
                        <a:ea typeface="+mn-ea"/>
                        <a:cs typeface="+mn-cs"/>
                      </a:endParaRPr>
                    </a:p>
                  </a:txBody>
                  <a:tcPr marL="9525" marR="9525" marT="9525" marB="0" anchor="ctr"/>
                </a:tc>
                <a:tc>
                  <a:txBody>
                    <a:bodyPr/>
                    <a:lstStyle/>
                    <a:p>
                      <a:pPr marL="0" algn="l" defTabSz="609600" rtl="0" eaLnBrk="1" fontAlgn="ctr" latinLnBrk="0" hangingPunct="1"/>
                      <a:r>
                        <a:rPr lang="en-US" sz="1400" kern="1200" dirty="0">
                          <a:solidFill>
                            <a:srgbClr val="002060"/>
                          </a:solidFill>
                          <a:latin typeface="Optima"/>
                          <a:ea typeface="+mn-ea"/>
                          <a:cs typeface="+mn-cs"/>
                        </a:rPr>
                        <a:t>Air circuit breakers</a:t>
                      </a:r>
                      <a:endParaRPr lang="en-IN" sz="1400" kern="1200" dirty="0">
                        <a:solidFill>
                          <a:srgbClr val="002060"/>
                        </a:solidFill>
                        <a:latin typeface="Optima"/>
                        <a:ea typeface="+mn-ea"/>
                        <a:cs typeface="+mn-cs"/>
                      </a:endParaRPr>
                    </a:p>
                  </a:txBody>
                  <a:tcPr marL="9525" marR="9525" marT="9525" marB="0" anchor="ctr"/>
                </a:tc>
                <a:extLst>
                  <a:ext uri="{0D108BD9-81ED-4DB2-BD59-A6C34878D82A}">
                    <a16:rowId xmlns:a16="http://schemas.microsoft.com/office/drawing/2014/main" val="10004"/>
                  </a:ext>
                </a:extLst>
              </a:tr>
            </a:tbl>
          </a:graphicData>
        </a:graphic>
      </p:graphicFrame>
      <p:sp>
        <p:nvSpPr>
          <p:cNvPr id="9" name="TextBox 111"/>
          <p:cNvSpPr txBox="1">
            <a:spLocks noChangeArrowheads="1"/>
          </p:cNvSpPr>
          <p:nvPr/>
        </p:nvSpPr>
        <p:spPr bwMode="auto">
          <a:xfrm>
            <a:off x="791457" y="832970"/>
            <a:ext cx="4293318" cy="553998"/>
          </a:xfrm>
          <a:prstGeom prst="rect">
            <a:avLst/>
          </a:prstGeom>
          <a:noFill/>
          <a:ln w="9525">
            <a:noFill/>
            <a:miter lim="800000"/>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002060"/>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2060"/>
                </a:solidFill>
                <a:effectLst/>
                <a:uLnTx/>
                <a:uFillTx/>
                <a:latin typeface="Optima" charset="0"/>
                <a:ea typeface="Optima" charset="0"/>
                <a:cs typeface="Optima" charset="0"/>
              </a:rPr>
              <a:t>Material Master Series: 1 to 6</a:t>
            </a:r>
          </a:p>
        </p:txBody>
      </p:sp>
      <p:sp>
        <p:nvSpPr>
          <p:cNvPr id="16" name="TextBox 111"/>
          <p:cNvSpPr txBox="1">
            <a:spLocks noChangeArrowheads="1"/>
          </p:cNvSpPr>
          <p:nvPr/>
        </p:nvSpPr>
        <p:spPr bwMode="auto">
          <a:xfrm>
            <a:off x="791457" y="3524843"/>
            <a:ext cx="10008990" cy="3093154"/>
          </a:xfrm>
          <a:prstGeom prst="rect">
            <a:avLst/>
          </a:prstGeom>
          <a:noFill/>
          <a:ln w="9525">
            <a:noFill/>
            <a:miter lim="800000"/>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2060"/>
                </a:solidFill>
                <a:effectLst/>
                <a:uLnTx/>
                <a:uFillTx/>
                <a:latin typeface="Optima" charset="0"/>
                <a:ea typeface="Optima" charset="0"/>
                <a:cs typeface="Optima" charset="0"/>
              </a:rPr>
              <a:t>Example: Generated ERP No: </a:t>
            </a:r>
            <a:r>
              <a:rPr kumimoji="0" lang="en-US" sz="1500" b="1" i="0" u="none" strike="noStrike" kern="1200" cap="none" spc="0" normalizeH="0" baseline="0" noProof="0" dirty="0">
                <a:ln>
                  <a:noFill/>
                </a:ln>
                <a:solidFill>
                  <a:prstClr val="black"/>
                </a:solidFill>
                <a:effectLst/>
                <a:uLnTx/>
                <a:uFillTx/>
                <a:latin typeface="Optima" charset="0"/>
                <a:ea typeface="+mn-ea"/>
                <a:cs typeface="+mn-cs"/>
              </a:rPr>
              <a:t>MEL</a:t>
            </a:r>
            <a:r>
              <a:rPr kumimoji="0" lang="en-US" sz="1500" b="1" i="0" u="none" strike="noStrike" kern="1200" cap="none" spc="0" normalizeH="0" baseline="0" noProof="0" dirty="0">
                <a:ln>
                  <a:noFill/>
                </a:ln>
                <a:solidFill>
                  <a:srgbClr val="CC0000"/>
                </a:solidFill>
                <a:effectLst/>
                <a:uLnTx/>
                <a:uFillTx/>
                <a:latin typeface="Optima" charset="0"/>
                <a:ea typeface="+mn-ea"/>
                <a:cs typeface="+mn-cs"/>
              </a:rPr>
              <a:t>39121615</a:t>
            </a:r>
            <a:r>
              <a:rPr kumimoji="0" lang="en-US" sz="1500" b="1" i="0" u="none" strike="noStrike" kern="1200" cap="none" spc="0" normalizeH="0" baseline="0" noProof="0" dirty="0">
                <a:ln>
                  <a:noFill/>
                </a:ln>
                <a:solidFill>
                  <a:srgbClr val="00B050"/>
                </a:solidFill>
                <a:effectLst/>
                <a:uLnTx/>
                <a:uFillTx/>
                <a:latin typeface="Optima" charset="0"/>
                <a:ea typeface="+mn-ea"/>
                <a:cs typeface="+mn-cs"/>
              </a:rPr>
              <a:t>0116</a:t>
            </a:r>
          </a:p>
          <a:p>
            <a:pPr defTabSz="914400">
              <a:defRPr/>
            </a:pPr>
            <a:r>
              <a:rPr lang="en-US" sz="1500" b="1" dirty="0">
                <a:solidFill>
                  <a:srgbClr val="002060"/>
                </a:solidFill>
                <a:latin typeface="Optima" charset="0"/>
                <a:ea typeface="Optima" charset="0"/>
                <a:cs typeface="Optima" charset="0"/>
              </a:rPr>
              <a:t>M</a:t>
            </a:r>
            <a:r>
              <a:rPr kumimoji="0" lang="en-US" sz="1500" b="1" i="0" u="none" strike="noStrike" kern="1200" cap="none" spc="0" normalizeH="0" baseline="0" noProof="0" dirty="0">
                <a:ln>
                  <a:noFill/>
                </a:ln>
                <a:solidFill>
                  <a:srgbClr val="002060"/>
                </a:solidFill>
                <a:effectLst/>
                <a:uLnTx/>
                <a:uFillTx/>
                <a:latin typeface="Optima" charset="0"/>
                <a:ea typeface="Optima" charset="0"/>
                <a:cs typeface="Optima" charset="0"/>
              </a:rPr>
              <a:t> – Stands for Material, EL – Stands for Electrical, </a:t>
            </a:r>
            <a:r>
              <a:rPr lang="en-US" sz="1500" b="1" dirty="0">
                <a:solidFill>
                  <a:srgbClr val="CC0000"/>
                </a:solidFill>
                <a:latin typeface="Optima" charset="0"/>
              </a:rPr>
              <a:t>39121615 </a:t>
            </a:r>
            <a:r>
              <a:rPr kumimoji="0" lang="en-US" sz="1500" b="1" i="0" u="none" strike="noStrike" kern="1200" cap="none" spc="0" normalizeH="0" baseline="0" noProof="0" dirty="0">
                <a:ln>
                  <a:noFill/>
                </a:ln>
                <a:solidFill>
                  <a:srgbClr val="002060"/>
                </a:solidFill>
                <a:effectLst/>
                <a:uLnTx/>
                <a:uFillTx/>
                <a:latin typeface="Optima" charset="0"/>
                <a:ea typeface="Optima" charset="0"/>
                <a:cs typeface="Optima" charset="0"/>
              </a:rPr>
              <a:t>- UNSPSC 8 </a:t>
            </a:r>
            <a:r>
              <a:rPr lang="en-US" sz="1500" b="1" dirty="0">
                <a:solidFill>
                  <a:srgbClr val="002060"/>
                </a:solidFill>
                <a:latin typeface="Optima" charset="0"/>
                <a:ea typeface="Optima" charset="0"/>
                <a:cs typeface="Optima" charset="0"/>
              </a:rPr>
              <a:t>digit, </a:t>
            </a:r>
            <a:r>
              <a:rPr lang="en-US" sz="1500" b="1" dirty="0">
                <a:solidFill>
                  <a:srgbClr val="00B050"/>
                </a:solidFill>
                <a:latin typeface="Optima" charset="0"/>
              </a:rPr>
              <a:t>0116</a:t>
            </a:r>
            <a:r>
              <a:rPr lang="en-US" sz="1500" b="1" dirty="0">
                <a:solidFill>
                  <a:srgbClr val="002060"/>
                </a:solidFill>
                <a:latin typeface="Optima" charset="0"/>
                <a:ea typeface="Optima" charset="0"/>
                <a:cs typeface="Optima" charset="0"/>
              </a:rPr>
              <a:t> – running sequence no</a:t>
            </a:r>
            <a:endParaRPr kumimoji="0" lang="en-US" sz="1500" b="1" i="0" u="none" strike="noStrike" kern="1200" cap="none" spc="0" normalizeH="0" baseline="0" noProof="0" dirty="0">
              <a:ln>
                <a:noFill/>
              </a:ln>
              <a:solidFill>
                <a:srgbClr val="002060"/>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002060"/>
              </a:solidFill>
              <a:effectLst/>
              <a:uLnTx/>
              <a:uFillTx/>
              <a:latin typeface="Optima" charset="0"/>
              <a:ea typeface="Optima" charset="0"/>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2060"/>
                </a:solidFill>
                <a:effectLst/>
                <a:uLnTx/>
                <a:uFillTx/>
                <a:latin typeface="Optima" charset="0"/>
                <a:ea typeface="Optima" charset="0"/>
                <a:cs typeface="Optima" charset="0"/>
              </a:rPr>
              <a:t>Description: </a:t>
            </a:r>
            <a:r>
              <a:rPr kumimoji="0" lang="en-US" sz="1500" b="1" i="0" u="none" strike="noStrike" kern="1200" cap="none" spc="0" normalizeH="0" baseline="0" noProof="0" dirty="0">
                <a:ln>
                  <a:noFill/>
                </a:ln>
                <a:solidFill>
                  <a:srgbClr val="002060"/>
                </a:solidFill>
                <a:effectLst/>
                <a:uLnTx/>
                <a:uFillTx/>
                <a:latin typeface="Optima" charset="0"/>
                <a:ea typeface="+mn-ea"/>
                <a:cs typeface="+mn-cs"/>
              </a:rPr>
              <a:t>BREAKER, CIRCUIT; TYPE: AIR, CURRENT RATING: 1250 A, VOLTAGE RATING: 415 V AC, ELECTRICAL POLE QUANTITY: 4P, INTERRUPT CAPACITY: 50 KA, TEMPERATURE RATING: 80 DEG C, WIDTH: 414 MM, LENGTH: 396.5 MM, HEIGHT: 461 MM, STANDARD: IEC 62271-102; MANUFACTURER PART NO: 1SDA055757R1, MANUFACTURER: ABB, EQUIP/TAG MODEL: 20100051; (4) AUXILIARY CONTACT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002060"/>
              </a:solidFill>
              <a:effectLst/>
              <a:uLnTx/>
              <a:uFillTx/>
              <a:latin typeface="Optima"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2060"/>
                </a:solidFill>
                <a:effectLst/>
                <a:uLnTx/>
                <a:uFillTx/>
                <a:latin typeface="Optima" charset="0"/>
                <a:ea typeface="Optima" charset="0"/>
                <a:cs typeface="Optima" charset="0"/>
              </a:rPr>
              <a:t>Thus 'Air circuit breakers' are coded as 39121615, 'Molded case circuit breakers' are coded as 39121616 and 'Oil circuit breakers' as 39121645. The class of 'Circuit protection devices and accessories' is 39121600; the family of 'Electrical equipment and components and supplies' is 39120000, and all in the segment 39000000 of 'Electrical Systems and Lighting and Components and Accessories and Supplies’.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002060"/>
              </a:solidFill>
              <a:effectLst/>
              <a:uLnTx/>
              <a:uFillTx/>
              <a:latin typeface="Optima" charset="0"/>
              <a:ea typeface="+mn-ea"/>
              <a:cs typeface="+mn-cs"/>
            </a:endParaRPr>
          </a:p>
        </p:txBody>
      </p:sp>
      <p:sp>
        <p:nvSpPr>
          <p:cNvPr id="10" name="Footer Placeholder 4">
            <a:extLst>
              <a:ext uri="{FF2B5EF4-FFF2-40B4-BE49-F238E27FC236}">
                <a16:creationId xmlns:a16="http://schemas.microsoft.com/office/drawing/2014/main" id="{90404223-6197-4F07-ACFC-D3DBA74FB5B2}"/>
              </a:ext>
            </a:extLst>
          </p:cNvPr>
          <p:cNvSpPr>
            <a:spLocks noGrp="1"/>
          </p:cNvSpPr>
          <p:nvPr>
            <p:ph type="ftr" sz="quarter" idx="11"/>
          </p:nvPr>
        </p:nvSpPr>
        <p:spPr>
          <a:xfrm>
            <a:off x="4608514" y="6622089"/>
            <a:ext cx="3860800" cy="226715"/>
          </a:xfrm>
        </p:spPr>
        <p:txBody>
          <a:bodyPr/>
          <a:lstStyle/>
          <a:p>
            <a:r>
              <a:rPr lang="en-ZA" b="1" dirty="0">
                <a:latin typeface="Optima" panose="02000503060000020004" pitchFamily="2" charset="0"/>
              </a:rPr>
              <a:t>www.piloggroup.com</a:t>
            </a:r>
          </a:p>
        </p:txBody>
      </p:sp>
      <p:sp>
        <p:nvSpPr>
          <p:cNvPr id="4" name="Date Placeholder 3">
            <a:extLst>
              <a:ext uri="{FF2B5EF4-FFF2-40B4-BE49-F238E27FC236}">
                <a16:creationId xmlns:a16="http://schemas.microsoft.com/office/drawing/2014/main" id="{73CF75D8-212F-C20F-DB0C-162E3BF213A6}"/>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321C5A68-10DA-E6F8-BED3-1452D3D805F7}"/>
              </a:ext>
            </a:extLst>
          </p:cNvPr>
          <p:cNvSpPr>
            <a:spLocks noGrp="1"/>
          </p:cNvSpPr>
          <p:nvPr>
            <p:ph type="sldNum" sz="quarter" idx="12"/>
          </p:nvPr>
        </p:nvSpPr>
        <p:spPr>
          <a:xfrm>
            <a:off x="11782698" y="6578547"/>
            <a:ext cx="404504" cy="285497"/>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4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21</a:t>
            </a:fld>
            <a:endParaRPr kumimoji="0" lang="en-ZA" sz="1400" b="0" i="0" u="none" strike="noStrike" kern="1200" cap="none" spc="0" normalizeH="0" baseline="0" noProof="0" dirty="0">
              <a:ln>
                <a:noFill/>
              </a:ln>
              <a:solidFill>
                <a:srgbClr val="FFFFFF"/>
              </a:solidFill>
              <a:effectLst/>
              <a:uLnTx/>
              <a:uFillTx/>
              <a:latin typeface="Calibri"/>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84770" y="4055503"/>
            <a:ext cx="412980" cy="308280"/>
          </a:xfrm>
          <a:prstGeom prst="rect">
            <a:avLst/>
          </a:prstGeom>
        </p:spPr>
      </p:pic>
      <p:pic>
        <p:nvPicPr>
          <p:cNvPr id="142" name="Picture 14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28697" y="5254291"/>
            <a:ext cx="412980" cy="308280"/>
          </a:xfrm>
          <a:prstGeom prst="rect">
            <a:avLst/>
          </a:prstGeom>
        </p:spPr>
      </p:pic>
      <p:sp>
        <p:nvSpPr>
          <p:cNvPr id="54" name="Flowchart: Alternate Process 43"/>
          <p:cNvSpPr/>
          <p:nvPr/>
        </p:nvSpPr>
        <p:spPr>
          <a:xfrm>
            <a:off x="1573626" y="1714835"/>
            <a:ext cx="1154815" cy="39027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Load Data</a:t>
            </a:r>
          </a:p>
        </p:txBody>
      </p:sp>
      <p:sp>
        <p:nvSpPr>
          <p:cNvPr id="55" name="TextBox 54"/>
          <p:cNvSpPr txBox="1"/>
          <p:nvPr/>
        </p:nvSpPr>
        <p:spPr>
          <a:xfrm>
            <a:off x="366716" y="985132"/>
            <a:ext cx="3247845" cy="391221"/>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rPr>
              <a:t>Data Manager</a:t>
            </a:r>
          </a:p>
        </p:txBody>
      </p:sp>
      <p:cxnSp>
        <p:nvCxnSpPr>
          <p:cNvPr id="56" name="Straight Arrow Connector 55"/>
          <p:cNvCxnSpPr/>
          <p:nvPr/>
        </p:nvCxnSpPr>
        <p:spPr>
          <a:xfrm flipV="1">
            <a:off x="2136963" y="2105116"/>
            <a:ext cx="0" cy="280425"/>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57" name="Flowchart: Decision 3"/>
          <p:cNvSpPr/>
          <p:nvPr/>
        </p:nvSpPr>
        <p:spPr>
          <a:xfrm>
            <a:off x="1157756" y="2365723"/>
            <a:ext cx="1958413" cy="1067592"/>
          </a:xfrm>
          <a:prstGeom prst="flowChartDecision">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10479B"/>
                </a:solidFill>
                <a:effectLst/>
                <a:uLnTx/>
                <a:uFillTx/>
                <a:latin typeface="Optima"/>
                <a:ea typeface="ＭＳ Ｐゴシック" charset="0"/>
                <a:cs typeface="Optima"/>
              </a:rPr>
              <a:t>Run Analyzers</a:t>
            </a:r>
          </a:p>
        </p:txBody>
      </p:sp>
      <p:sp>
        <p:nvSpPr>
          <p:cNvPr id="58" name="Flowchart: Process 11"/>
          <p:cNvSpPr/>
          <p:nvPr/>
        </p:nvSpPr>
        <p:spPr>
          <a:xfrm>
            <a:off x="1417867" y="3941546"/>
            <a:ext cx="1438191" cy="730269"/>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rPr>
              <a:t>Review Results</a:t>
            </a:r>
          </a:p>
        </p:txBody>
      </p:sp>
      <p:cxnSp>
        <p:nvCxnSpPr>
          <p:cNvPr id="59" name="Straight Arrow Connector 58"/>
          <p:cNvCxnSpPr/>
          <p:nvPr/>
        </p:nvCxnSpPr>
        <p:spPr>
          <a:xfrm flipV="1">
            <a:off x="2121241" y="3417819"/>
            <a:ext cx="9427" cy="51360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nvGrpSpPr>
          <p:cNvPr id="961" name="Group 960"/>
          <p:cNvGrpSpPr/>
          <p:nvPr/>
        </p:nvGrpSpPr>
        <p:grpSpPr>
          <a:xfrm>
            <a:off x="3614561" y="1708791"/>
            <a:ext cx="516668" cy="3499352"/>
            <a:chOff x="2519526" y="1281593"/>
            <a:chExt cx="387501" cy="2624514"/>
          </a:xfrm>
        </p:grpSpPr>
        <p:cxnSp>
          <p:nvCxnSpPr>
            <p:cNvPr id="63" name="Straight Arrow Connector 62"/>
            <p:cNvCxnSpPr/>
            <p:nvPr/>
          </p:nvCxnSpPr>
          <p:spPr>
            <a:xfrm flipV="1">
              <a:off x="2519526" y="1281593"/>
              <a:ext cx="3075" cy="2624514"/>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64" name="Straight Arrow Connector 63"/>
            <p:cNvCxnSpPr/>
            <p:nvPr/>
          </p:nvCxnSpPr>
          <p:spPr>
            <a:xfrm flipH="1">
              <a:off x="2522601" y="129222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66" name="Flowchart: Process 12"/>
          <p:cNvSpPr/>
          <p:nvPr/>
        </p:nvSpPr>
        <p:spPr>
          <a:xfrm>
            <a:off x="4131229" y="1492267"/>
            <a:ext cx="1725828" cy="541963"/>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rPr>
              <a:t>Release for Cataloguing</a:t>
            </a:r>
          </a:p>
        </p:txBody>
      </p:sp>
      <p:cxnSp>
        <p:nvCxnSpPr>
          <p:cNvPr id="69" name="Straight Arrow Connector 68"/>
          <p:cNvCxnSpPr>
            <a:stCxn id="70" idx="0"/>
          </p:cNvCxnSpPr>
          <p:nvPr/>
        </p:nvCxnSpPr>
        <p:spPr>
          <a:xfrm flipH="1" flipV="1">
            <a:off x="4994142" y="2034230"/>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0" name="Flowchart: Process 12"/>
          <p:cNvSpPr/>
          <p:nvPr/>
        </p:nvSpPr>
        <p:spPr>
          <a:xfrm>
            <a:off x="4131229" y="2360459"/>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Assign Class</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sp>
        <p:nvSpPr>
          <p:cNvPr id="71" name="TextBox 70"/>
          <p:cNvSpPr txBox="1"/>
          <p:nvPr/>
        </p:nvSpPr>
        <p:spPr>
          <a:xfrm>
            <a:off x="3445027" y="1494977"/>
            <a:ext cx="744935" cy="199819"/>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10479B"/>
                </a:solidFill>
                <a:effectLst/>
                <a:uLnTx/>
                <a:uFillTx/>
                <a:latin typeface="Optima"/>
                <a:ea typeface="+mn-ea"/>
              </a:rPr>
              <a:t>Batch</a:t>
            </a:r>
          </a:p>
        </p:txBody>
      </p:sp>
      <p:sp>
        <p:nvSpPr>
          <p:cNvPr id="72" name="Flowchart: Process 12"/>
          <p:cNvSpPr/>
          <p:nvPr/>
        </p:nvSpPr>
        <p:spPr>
          <a:xfrm>
            <a:off x="4131229" y="3065325"/>
            <a:ext cx="1725828" cy="614859"/>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Capture and Enrich the property values</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74" name="Straight Arrow Connector 73"/>
          <p:cNvCxnSpPr/>
          <p:nvPr/>
        </p:nvCxnSpPr>
        <p:spPr>
          <a:xfrm flipH="1" flipV="1">
            <a:off x="4994142" y="2819876"/>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5" name="Flowchart: Process 12"/>
          <p:cNvSpPr/>
          <p:nvPr/>
        </p:nvSpPr>
        <p:spPr>
          <a:xfrm>
            <a:off x="4131227" y="3954005"/>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Capture Reference Info/Walkdown </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76" name="Straight Arrow Connector 75"/>
          <p:cNvCxnSpPr/>
          <p:nvPr/>
        </p:nvCxnSpPr>
        <p:spPr>
          <a:xfrm flipH="1" flipV="1">
            <a:off x="4994141" y="3620095"/>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7" name="Flowchart: Process 12"/>
          <p:cNvSpPr/>
          <p:nvPr/>
        </p:nvSpPr>
        <p:spPr>
          <a:xfrm>
            <a:off x="4131226" y="4755294"/>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Run QC Tools</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78" name="Straight Arrow Connector 77"/>
          <p:cNvCxnSpPr/>
          <p:nvPr/>
        </p:nvCxnSpPr>
        <p:spPr>
          <a:xfrm flipH="1" flipV="1">
            <a:off x="4994140" y="4429064"/>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9" name="Flowchart: Process 12"/>
          <p:cNvSpPr/>
          <p:nvPr/>
        </p:nvSpPr>
        <p:spPr>
          <a:xfrm>
            <a:off x="4131226" y="5548903"/>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Release for QC</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80" name="Straight Arrow Connector 79"/>
          <p:cNvCxnSpPr/>
          <p:nvPr/>
        </p:nvCxnSpPr>
        <p:spPr>
          <a:xfrm flipH="1" flipV="1">
            <a:off x="4994138" y="5222320"/>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nvGrpSpPr>
          <p:cNvPr id="81" name="Group 80"/>
          <p:cNvGrpSpPr/>
          <p:nvPr/>
        </p:nvGrpSpPr>
        <p:grpSpPr>
          <a:xfrm>
            <a:off x="5869787" y="1722968"/>
            <a:ext cx="850179" cy="4059624"/>
            <a:chOff x="2145733" y="1292226"/>
            <a:chExt cx="761294" cy="839882"/>
          </a:xfrm>
        </p:grpSpPr>
        <p:cxnSp>
          <p:nvCxnSpPr>
            <p:cNvPr id="82" name="Straight Arrow Connector 81"/>
            <p:cNvCxnSpPr/>
            <p:nvPr/>
          </p:nvCxnSpPr>
          <p:spPr>
            <a:xfrm flipH="1">
              <a:off x="2145733" y="213210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83" name="Straight Arrow Connector 82"/>
            <p:cNvCxnSpPr/>
            <p:nvPr/>
          </p:nvCxnSpPr>
          <p:spPr>
            <a:xfrm flipV="1">
              <a:off x="2522601" y="1292226"/>
              <a:ext cx="0" cy="83988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84" name="Straight Arrow Connector 83"/>
            <p:cNvCxnSpPr/>
            <p:nvPr/>
          </p:nvCxnSpPr>
          <p:spPr>
            <a:xfrm flipH="1">
              <a:off x="2522601" y="129222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85" name="Flowchart: Process 12"/>
          <p:cNvSpPr/>
          <p:nvPr/>
        </p:nvSpPr>
        <p:spPr>
          <a:xfrm>
            <a:off x="6711527" y="2351325"/>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Perform Value Standardization</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86" name="Straight Arrow Connector 85"/>
          <p:cNvCxnSpPr/>
          <p:nvPr/>
        </p:nvCxnSpPr>
        <p:spPr>
          <a:xfrm flipH="1" flipV="1">
            <a:off x="7594204" y="2811354"/>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87" name="Flowchart: Process 12"/>
          <p:cNvSpPr/>
          <p:nvPr/>
        </p:nvSpPr>
        <p:spPr>
          <a:xfrm>
            <a:off x="6731290" y="3137583"/>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Run Description Generation</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88" name="Straight Arrow Connector 87"/>
          <p:cNvCxnSpPr/>
          <p:nvPr/>
        </p:nvCxnSpPr>
        <p:spPr>
          <a:xfrm flipH="1" flipV="1">
            <a:off x="7594204" y="3597612"/>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89" name="Flowchart: Process 12"/>
          <p:cNvSpPr/>
          <p:nvPr/>
        </p:nvSpPr>
        <p:spPr>
          <a:xfrm>
            <a:off x="6731290" y="3923842"/>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Run QC Tools</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grpSp>
        <p:nvGrpSpPr>
          <p:cNvPr id="967" name="Group 966"/>
          <p:cNvGrpSpPr/>
          <p:nvPr/>
        </p:nvGrpSpPr>
        <p:grpSpPr>
          <a:xfrm>
            <a:off x="2836456" y="4391221"/>
            <a:ext cx="5012941" cy="1820760"/>
            <a:chOff x="1394983" y="3293416"/>
            <a:chExt cx="4329959" cy="1365570"/>
          </a:xfrm>
        </p:grpSpPr>
        <p:cxnSp>
          <p:nvCxnSpPr>
            <p:cNvPr id="91" name="Straight Arrow Connector 90"/>
            <p:cNvCxnSpPr>
              <a:endCxn id="89" idx="2"/>
            </p:cNvCxnSpPr>
            <p:nvPr/>
          </p:nvCxnSpPr>
          <p:spPr>
            <a:xfrm flipV="1">
              <a:off x="5719408" y="3293416"/>
              <a:ext cx="5534" cy="136162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2" name="Straight Arrow Connector 91"/>
            <p:cNvCxnSpPr/>
            <p:nvPr/>
          </p:nvCxnSpPr>
          <p:spPr>
            <a:xfrm flipH="1" flipV="1">
              <a:off x="1398590" y="4650745"/>
              <a:ext cx="4104000" cy="824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3" name="Straight Arrow Connector 92"/>
            <p:cNvCxnSpPr/>
            <p:nvPr/>
          </p:nvCxnSpPr>
          <p:spPr>
            <a:xfrm flipH="1" flipV="1">
              <a:off x="1394983" y="4038600"/>
              <a:ext cx="5461" cy="60950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100" name="Flowchart: Alternate Process 43"/>
          <p:cNvSpPr/>
          <p:nvPr/>
        </p:nvSpPr>
        <p:spPr>
          <a:xfrm>
            <a:off x="2184117" y="4981047"/>
            <a:ext cx="1283361" cy="39027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a:ea typeface="+mn-ea"/>
                <a:cs typeface="Optima"/>
              </a:rPr>
              <a:t>Prepare Batch</a:t>
            </a:r>
          </a:p>
        </p:txBody>
      </p:sp>
      <p:cxnSp>
        <p:nvCxnSpPr>
          <p:cNvPr id="101" name="Straight Arrow Connector 100"/>
          <p:cNvCxnSpPr/>
          <p:nvPr/>
        </p:nvCxnSpPr>
        <p:spPr>
          <a:xfrm flipV="1">
            <a:off x="1918892" y="4671815"/>
            <a:ext cx="0" cy="513603"/>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3" name="Straight Arrow Connector 102"/>
          <p:cNvCxnSpPr/>
          <p:nvPr/>
        </p:nvCxnSpPr>
        <p:spPr>
          <a:xfrm flipH="1">
            <a:off x="1903811" y="5190198"/>
            <a:ext cx="282475" cy="38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nvGrpSpPr>
          <p:cNvPr id="108" name="Group 107"/>
          <p:cNvGrpSpPr/>
          <p:nvPr/>
        </p:nvGrpSpPr>
        <p:grpSpPr>
          <a:xfrm>
            <a:off x="7511985" y="1722969"/>
            <a:ext cx="1895099" cy="4492540"/>
            <a:chOff x="2145733" y="1292226"/>
            <a:chExt cx="500218" cy="839882"/>
          </a:xfrm>
        </p:grpSpPr>
        <p:cxnSp>
          <p:nvCxnSpPr>
            <p:cNvPr id="109" name="Straight Arrow Connector 108"/>
            <p:cNvCxnSpPr/>
            <p:nvPr/>
          </p:nvCxnSpPr>
          <p:spPr>
            <a:xfrm flipH="1">
              <a:off x="2145733" y="213210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10" name="Straight Arrow Connector 109"/>
            <p:cNvCxnSpPr/>
            <p:nvPr/>
          </p:nvCxnSpPr>
          <p:spPr>
            <a:xfrm flipV="1">
              <a:off x="2526432" y="1292226"/>
              <a:ext cx="0" cy="83988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11" name="Straight Arrow Connector 110"/>
            <p:cNvCxnSpPr/>
            <p:nvPr/>
          </p:nvCxnSpPr>
          <p:spPr>
            <a:xfrm flipH="1">
              <a:off x="2522601" y="1292226"/>
              <a:ext cx="123350" cy="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113" name="Flowchart: Process 12"/>
          <p:cNvSpPr/>
          <p:nvPr/>
        </p:nvSpPr>
        <p:spPr>
          <a:xfrm>
            <a:off x="9407085" y="1461106"/>
            <a:ext cx="1551836"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Data Sampling</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114" name="Straight Arrow Connector 113"/>
          <p:cNvCxnSpPr/>
          <p:nvPr/>
        </p:nvCxnSpPr>
        <p:spPr>
          <a:xfrm flipH="1" flipV="1">
            <a:off x="10201944" y="1933142"/>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15" name="Flowchart: Process 12"/>
          <p:cNvSpPr/>
          <p:nvPr/>
        </p:nvSpPr>
        <p:spPr>
          <a:xfrm>
            <a:off x="9397088" y="2259371"/>
            <a:ext cx="1561833"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Data Review</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sp>
        <p:nvSpPr>
          <p:cNvPr id="118" name="Flowchart: Process 12"/>
          <p:cNvSpPr/>
          <p:nvPr/>
        </p:nvSpPr>
        <p:spPr>
          <a:xfrm>
            <a:off x="6700727" y="1550054"/>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Data Review</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119" name="Straight Arrow Connector 118"/>
          <p:cNvCxnSpPr/>
          <p:nvPr/>
        </p:nvCxnSpPr>
        <p:spPr>
          <a:xfrm flipH="1" flipV="1">
            <a:off x="7583404" y="2010083"/>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20" name="Straight Arrow Connector 119"/>
          <p:cNvCxnSpPr/>
          <p:nvPr/>
        </p:nvCxnSpPr>
        <p:spPr>
          <a:xfrm flipH="1" flipV="1">
            <a:off x="10189612" y="2726751"/>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21" name="Flowchart: Process 12"/>
          <p:cNvSpPr/>
          <p:nvPr/>
        </p:nvSpPr>
        <p:spPr>
          <a:xfrm>
            <a:off x="9384756" y="3052981"/>
            <a:ext cx="1561833" cy="673564"/>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Data Approval/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Rework</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grpSp>
        <p:nvGrpSpPr>
          <p:cNvPr id="122" name="Group 121"/>
          <p:cNvGrpSpPr/>
          <p:nvPr/>
        </p:nvGrpSpPr>
        <p:grpSpPr>
          <a:xfrm>
            <a:off x="1903811" y="3742312"/>
            <a:ext cx="8298135" cy="2473192"/>
            <a:chOff x="1398590" y="3316038"/>
            <a:chExt cx="4104000" cy="1342948"/>
          </a:xfrm>
        </p:grpSpPr>
        <p:cxnSp>
          <p:nvCxnSpPr>
            <p:cNvPr id="123" name="Straight Arrow Connector 122"/>
            <p:cNvCxnSpPr/>
            <p:nvPr/>
          </p:nvCxnSpPr>
          <p:spPr>
            <a:xfrm flipH="1" flipV="1">
              <a:off x="5498438" y="3316038"/>
              <a:ext cx="540" cy="133899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24" name="Straight Arrow Connector 123"/>
            <p:cNvCxnSpPr/>
            <p:nvPr/>
          </p:nvCxnSpPr>
          <p:spPr>
            <a:xfrm flipH="1" flipV="1">
              <a:off x="1398590" y="4650745"/>
              <a:ext cx="4104000" cy="824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25" name="Straight Arrow Connector 124"/>
            <p:cNvCxnSpPr/>
            <p:nvPr/>
          </p:nvCxnSpPr>
          <p:spPr>
            <a:xfrm flipH="1" flipV="1">
              <a:off x="1398590" y="4417174"/>
              <a:ext cx="1854" cy="230925"/>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128" name="Flowchart: Alternate Process 43"/>
          <p:cNvSpPr/>
          <p:nvPr/>
        </p:nvSpPr>
        <p:spPr>
          <a:xfrm>
            <a:off x="1304513" y="5533177"/>
            <a:ext cx="1283361" cy="390279"/>
          </a:xfrm>
          <a:prstGeom prst="flowChartAlternateProcess">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Export Data</a:t>
            </a:r>
          </a:p>
        </p:txBody>
      </p:sp>
      <p:sp>
        <p:nvSpPr>
          <p:cNvPr id="138" name="TextBox 137"/>
          <p:cNvSpPr txBox="1"/>
          <p:nvPr/>
        </p:nvSpPr>
        <p:spPr>
          <a:xfrm>
            <a:off x="3614561" y="979965"/>
            <a:ext cx="2661919" cy="393807"/>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rPr>
              <a:t>Data Cataloguing</a:t>
            </a:r>
          </a:p>
        </p:txBody>
      </p:sp>
      <p:sp>
        <p:nvSpPr>
          <p:cNvPr id="139" name="TextBox 138"/>
          <p:cNvSpPr txBox="1"/>
          <p:nvPr/>
        </p:nvSpPr>
        <p:spPr>
          <a:xfrm>
            <a:off x="6278186" y="973292"/>
            <a:ext cx="2471289" cy="403061"/>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rPr>
              <a:t>Data QA/QC</a:t>
            </a:r>
          </a:p>
        </p:txBody>
      </p:sp>
      <p:sp>
        <p:nvSpPr>
          <p:cNvPr id="140" name="TextBox 139"/>
          <p:cNvSpPr txBox="1"/>
          <p:nvPr/>
        </p:nvSpPr>
        <p:spPr>
          <a:xfrm>
            <a:off x="8762446" y="979965"/>
            <a:ext cx="2471289" cy="393807"/>
          </a:xfrm>
          <a:prstGeom prst="rect">
            <a:avLst/>
          </a:prstGeom>
          <a:solidFill>
            <a:schemeClr val="accent1"/>
          </a:soli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Optima"/>
                <a:ea typeface="+mn-ea"/>
              </a:rPr>
              <a:t>Client QA/QC</a:t>
            </a:r>
          </a:p>
        </p:txBody>
      </p:sp>
      <p:pic>
        <p:nvPicPr>
          <p:cNvPr id="144" name="Picture 14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81067" y="2214568"/>
            <a:ext cx="412980" cy="308280"/>
          </a:xfrm>
          <a:prstGeom prst="rect">
            <a:avLst/>
          </a:prstGeom>
        </p:spPr>
      </p:pic>
      <p:pic>
        <p:nvPicPr>
          <p:cNvPr id="145" name="Picture 14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38496" y="5880117"/>
            <a:ext cx="222417" cy="222417"/>
          </a:xfrm>
          <a:prstGeom prst="rect">
            <a:avLst/>
          </a:prstGeom>
        </p:spPr>
      </p:pic>
      <p:pic>
        <p:nvPicPr>
          <p:cNvPr id="147" name="Picture 14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99703" y="5848805"/>
            <a:ext cx="412980" cy="308280"/>
          </a:xfrm>
          <a:prstGeom prst="rect">
            <a:avLst/>
          </a:prstGeom>
        </p:spPr>
      </p:pic>
      <p:sp>
        <p:nvSpPr>
          <p:cNvPr id="149" name="TextBox 148"/>
          <p:cNvSpPr txBox="1"/>
          <p:nvPr/>
        </p:nvSpPr>
        <p:spPr>
          <a:xfrm>
            <a:off x="6546187" y="5904595"/>
            <a:ext cx="777748" cy="252283"/>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10479B"/>
                </a:solidFill>
                <a:effectLst/>
                <a:uLnTx/>
                <a:uFillTx/>
                <a:latin typeface="Optima"/>
                <a:ea typeface="+mn-ea"/>
              </a:rPr>
              <a:t>PDR</a:t>
            </a:r>
          </a:p>
        </p:txBody>
      </p:sp>
      <p:grpSp>
        <p:nvGrpSpPr>
          <p:cNvPr id="90" name="Group 89"/>
          <p:cNvGrpSpPr/>
          <p:nvPr/>
        </p:nvGrpSpPr>
        <p:grpSpPr>
          <a:xfrm rot="10800000" flipV="1">
            <a:off x="3464579" y="5196865"/>
            <a:ext cx="674712" cy="566876"/>
            <a:chOff x="2145733" y="1292226"/>
            <a:chExt cx="761294" cy="839882"/>
          </a:xfrm>
        </p:grpSpPr>
        <p:cxnSp>
          <p:nvCxnSpPr>
            <p:cNvPr id="94" name="Straight Arrow Connector 93"/>
            <p:cNvCxnSpPr/>
            <p:nvPr/>
          </p:nvCxnSpPr>
          <p:spPr>
            <a:xfrm flipH="1">
              <a:off x="2145733" y="213210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5" name="Straight Arrow Connector 94"/>
            <p:cNvCxnSpPr/>
            <p:nvPr/>
          </p:nvCxnSpPr>
          <p:spPr>
            <a:xfrm flipV="1">
              <a:off x="2522601" y="1292226"/>
              <a:ext cx="0" cy="83988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6" name="Straight Arrow Connector 95"/>
            <p:cNvCxnSpPr/>
            <p:nvPr/>
          </p:nvCxnSpPr>
          <p:spPr>
            <a:xfrm flipH="1">
              <a:off x="2522601" y="129222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pic>
        <p:nvPicPr>
          <p:cNvPr id="97" name="Picture 9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26318" y="5848847"/>
            <a:ext cx="412980" cy="308280"/>
          </a:xfrm>
          <a:prstGeom prst="rect">
            <a:avLst/>
          </a:prstGeom>
        </p:spPr>
      </p:pic>
      <p:sp>
        <p:nvSpPr>
          <p:cNvPr id="98" name="Flowchart: Process 12"/>
          <p:cNvSpPr/>
          <p:nvPr/>
        </p:nvSpPr>
        <p:spPr>
          <a:xfrm>
            <a:off x="6787822" y="4858516"/>
            <a:ext cx="1696948" cy="670904"/>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Release to Client for Review</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sp>
        <p:nvSpPr>
          <p:cNvPr id="99" name="Flowchart: Alternate Process 43"/>
          <p:cNvSpPr/>
          <p:nvPr/>
        </p:nvSpPr>
        <p:spPr>
          <a:xfrm>
            <a:off x="198145" y="1635824"/>
            <a:ext cx="1106366" cy="540177"/>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Acquire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Data</a:t>
            </a:r>
          </a:p>
        </p:txBody>
      </p:sp>
      <p:cxnSp>
        <p:nvCxnSpPr>
          <p:cNvPr id="102" name="Straight Arrow Connector 101"/>
          <p:cNvCxnSpPr>
            <a:stCxn id="54" idx="1"/>
            <a:endCxn id="99" idx="3"/>
          </p:cNvCxnSpPr>
          <p:nvPr/>
        </p:nvCxnSpPr>
        <p:spPr>
          <a:xfrm flipH="1" flipV="1">
            <a:off x="1304511" y="1905913"/>
            <a:ext cx="269115" cy="406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04" name="Flowchart: Alternate Process 43"/>
          <p:cNvSpPr/>
          <p:nvPr/>
        </p:nvSpPr>
        <p:spPr>
          <a:xfrm>
            <a:off x="366715" y="4863735"/>
            <a:ext cx="1131963" cy="39027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a:ea typeface="+mn-ea"/>
                <a:cs typeface="Optima"/>
              </a:rPr>
              <a:t>Bad Data</a:t>
            </a:r>
          </a:p>
        </p:txBody>
      </p:sp>
      <p:cxnSp>
        <p:nvCxnSpPr>
          <p:cNvPr id="105" name="Straight Arrow Connector 104"/>
          <p:cNvCxnSpPr>
            <a:endCxn id="57" idx="1"/>
          </p:cNvCxnSpPr>
          <p:nvPr/>
        </p:nvCxnSpPr>
        <p:spPr>
          <a:xfrm>
            <a:off x="906697" y="2899519"/>
            <a:ext cx="251059" cy="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6" name="Straight Arrow Connector 105"/>
          <p:cNvCxnSpPr/>
          <p:nvPr/>
        </p:nvCxnSpPr>
        <p:spPr>
          <a:xfrm flipV="1">
            <a:off x="904341" y="2904217"/>
            <a:ext cx="0" cy="195951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7" name="Straight Arrow Connector 106"/>
          <p:cNvCxnSpPr/>
          <p:nvPr/>
        </p:nvCxnSpPr>
        <p:spPr>
          <a:xfrm flipH="1" flipV="1">
            <a:off x="906698" y="4320408"/>
            <a:ext cx="525724" cy="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l="53148" t="20851" r="3082" b="8773"/>
          <a:stretch/>
        </p:blipFill>
        <p:spPr>
          <a:xfrm>
            <a:off x="510091" y="3475847"/>
            <a:ext cx="336440" cy="328701"/>
          </a:xfrm>
          <a:prstGeom prst="rect">
            <a:avLst/>
          </a:prstGeom>
        </p:spPr>
      </p:pic>
      <p:pic>
        <p:nvPicPr>
          <p:cNvPr id="112" name="Picture 11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296982" y="3476629"/>
            <a:ext cx="265143" cy="338169"/>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l="18509" r="18073"/>
          <a:stretch/>
        </p:blipFill>
        <p:spPr>
          <a:xfrm>
            <a:off x="11022114" y="3131928"/>
            <a:ext cx="618805" cy="548256"/>
          </a:xfrm>
          <a:prstGeom prst="rect">
            <a:avLst/>
          </a:prstGeom>
        </p:spPr>
      </p:pic>
      <p:pic>
        <p:nvPicPr>
          <p:cNvPr id="116" name="Picture 1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13728" y="4650245"/>
            <a:ext cx="222417" cy="222417"/>
          </a:xfrm>
          <a:prstGeom prst="rect">
            <a:avLst/>
          </a:prstGeom>
        </p:spPr>
      </p:pic>
      <p:pic>
        <p:nvPicPr>
          <p:cNvPr id="117" name="Picture 1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80038" y="5036698"/>
            <a:ext cx="222417" cy="22241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18727" y="2141537"/>
            <a:ext cx="389131" cy="748328"/>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533590" y="3179954"/>
            <a:ext cx="380817" cy="380817"/>
          </a:xfrm>
          <a:prstGeom prst="rect">
            <a:avLst/>
          </a:prstGeom>
        </p:spPr>
      </p:pic>
      <p:sp>
        <p:nvSpPr>
          <p:cNvPr id="130" name="Title 1"/>
          <p:cNvSpPr>
            <a:spLocks noGrp="1"/>
          </p:cNvSpPr>
          <p:nvPr>
            <p:ph type="title"/>
          </p:nvPr>
        </p:nvSpPr>
        <p:spPr>
          <a:xfrm>
            <a:off x="241928" y="209324"/>
            <a:ext cx="9870755" cy="551964"/>
          </a:xfrm>
        </p:spPr>
        <p:txBody>
          <a:bodyPr vert="horz" lIns="121920" tIns="0" rIns="121920" bIns="0" rtlCol="0" anchor="ctr">
            <a:noAutofit/>
          </a:bodyPr>
          <a:lstStyle/>
          <a:p>
            <a:pPr defTabSz="457200"/>
            <a:r>
              <a:rPr lang="en-US" sz="2300" b="1" dirty="0">
                <a:solidFill>
                  <a:srgbClr val="10479B"/>
                </a:solidFill>
                <a:latin typeface="Optima" panose="02000503060000020004"/>
              </a:rPr>
              <a:t>Sample Data Harmonization/Cleansing Process (Material)….</a:t>
            </a:r>
          </a:p>
        </p:txBody>
      </p:sp>
      <p:sp>
        <p:nvSpPr>
          <p:cNvPr id="131" name="Striped Right Arrow 130"/>
          <p:cNvSpPr/>
          <p:nvPr/>
        </p:nvSpPr>
        <p:spPr>
          <a:xfrm>
            <a:off x="10280568" y="5848806"/>
            <a:ext cx="537757" cy="206871"/>
          </a:xfrm>
          <a:prstGeom prst="stripedRightArrow">
            <a:avLst/>
          </a:prstGeom>
          <a:ln/>
        </p:spPr>
        <p:style>
          <a:lnRef idx="2">
            <a:schemeClr val="accent5">
              <a:shade val="50000"/>
            </a:schemeClr>
          </a:lnRef>
          <a:fillRef idx="1">
            <a:schemeClr val="accent5"/>
          </a:fillRef>
          <a:effectRef idx="0">
            <a:schemeClr val="accent5"/>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0479B"/>
              </a:solidFill>
              <a:effectLst/>
              <a:uLnTx/>
              <a:uFillTx/>
              <a:latin typeface="Arial"/>
              <a:ea typeface="+mn-ea"/>
              <a:cs typeface="Arial"/>
            </a:endParaRPr>
          </a:p>
        </p:txBody>
      </p:sp>
      <p:sp>
        <p:nvSpPr>
          <p:cNvPr id="132" name="Rounded Rectangle 131"/>
          <p:cNvSpPr/>
          <p:nvPr/>
        </p:nvSpPr>
        <p:spPr>
          <a:xfrm>
            <a:off x="10879507" y="5618676"/>
            <a:ext cx="1188259" cy="571837"/>
          </a:xfrm>
          <a:prstGeom prst="roundRect">
            <a:avLst/>
          </a:prstGeom>
          <a:ln/>
        </p:spPr>
        <p:style>
          <a:lnRef idx="1">
            <a:schemeClr val="accent5"/>
          </a:lnRef>
          <a:fillRef idx="2">
            <a:schemeClr val="accent5"/>
          </a:fillRef>
          <a:effectRef idx="1">
            <a:schemeClr val="accent5"/>
          </a:effectRef>
          <a:fontRef idx="minor">
            <a:schemeClr val="dk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479B"/>
                </a:solidFill>
                <a:effectLst/>
                <a:uLnTx/>
                <a:uFillTx/>
                <a:latin typeface="Arial"/>
                <a:ea typeface="+mn-ea"/>
                <a:cs typeface="Arial"/>
              </a:rPr>
              <a:t>Production Instance</a:t>
            </a:r>
          </a:p>
        </p:txBody>
      </p:sp>
      <p:sp>
        <p:nvSpPr>
          <p:cNvPr id="164" name="Date Placeholder 3"/>
          <p:cNvSpPr>
            <a:spLocks noGrp="1"/>
          </p:cNvSpPr>
          <p:nvPr>
            <p:ph type="dt" sz="half" idx="10"/>
          </p:nvPr>
        </p:nvSpPr>
        <p:spPr>
          <a:xfrm>
            <a:off x="188081" y="6564161"/>
            <a:ext cx="2090671"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Optima" charset="0"/>
                <a:ea typeface="Optima" charset="0"/>
                <a:cs typeface="Optima" charset="0"/>
              </a:rPr>
              <a:t>PiLog</a:t>
            </a:r>
          </a:p>
        </p:txBody>
      </p:sp>
      <p:sp>
        <p:nvSpPr>
          <p:cNvPr id="2" name="Footer Placeholder 2">
            <a:extLst>
              <a:ext uri="{FF2B5EF4-FFF2-40B4-BE49-F238E27FC236}">
                <a16:creationId xmlns:a16="http://schemas.microsoft.com/office/drawing/2014/main" id="{2F5593B8-B7A7-6828-7104-C6E18732A775}"/>
              </a:ext>
            </a:extLst>
          </p:cNvPr>
          <p:cNvSpPr>
            <a:spLocks noGrp="1"/>
          </p:cNvSpPr>
          <p:nvPr>
            <p:ph type="ftr" sz="quarter" idx="11"/>
          </p:nvPr>
        </p:nvSpPr>
        <p:spPr>
          <a:xfrm>
            <a:off x="4249251" y="6636299"/>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Optima" charset="0"/>
                <a:ea typeface="+mn-ea"/>
              </a:rPr>
              <a:t>www.piloggroup.com</a:t>
            </a:r>
          </a:p>
        </p:txBody>
      </p:sp>
      <p:sp>
        <p:nvSpPr>
          <p:cNvPr id="4" name="Slide Number Placeholder 3">
            <a:extLst>
              <a:ext uri="{FF2B5EF4-FFF2-40B4-BE49-F238E27FC236}">
                <a16:creationId xmlns:a16="http://schemas.microsoft.com/office/drawing/2014/main" id="{E95D28C5-5FC3-5799-69F3-3C945EB8C0C6}"/>
              </a:ext>
            </a:extLst>
          </p:cNvPr>
          <p:cNvSpPr txBox="1">
            <a:spLocks/>
          </p:cNvSpPr>
          <p:nvPr/>
        </p:nvSpPr>
        <p:spPr>
          <a:xfrm>
            <a:off x="9254490" y="65792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accent1">
                    <a:lumMod val="50000"/>
                  </a:schemeClr>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618960-8005-486C-9A75-10CB2AAC16F9}" type="slidenum">
              <a:rPr lang="en-US" smtClean="0">
                <a:solidFill>
                  <a:prstClr val="white"/>
                </a:solidFill>
              </a:rPr>
              <a:pPr>
                <a:defRPr/>
              </a:pPr>
              <a:t>22</a:t>
            </a:fld>
            <a:endParaRPr lang="en-US" dirty="0">
              <a:solidFill>
                <a:prstClr val="white"/>
              </a:solidFill>
            </a:endParaRPr>
          </a:p>
        </p:txBody>
      </p:sp>
      <p:sp>
        <p:nvSpPr>
          <p:cNvPr id="6" name="Date Placeholder 1">
            <a:extLst>
              <a:ext uri="{FF2B5EF4-FFF2-40B4-BE49-F238E27FC236}">
                <a16:creationId xmlns:a16="http://schemas.microsoft.com/office/drawing/2014/main" id="{613D01D7-A4EA-897D-B7F0-E5CDB20129D0}"/>
              </a:ext>
            </a:extLst>
          </p:cNvPr>
          <p:cNvSpPr txBox="1">
            <a:spLocks/>
          </p:cNvSpPr>
          <p:nvPr/>
        </p:nvSpPr>
        <p:spPr>
          <a:xfrm>
            <a:off x="177800" y="6579235"/>
            <a:ext cx="2743200" cy="365125"/>
          </a:xfrm>
          <a:prstGeom prst="rect">
            <a:avLst/>
          </a:prstGeom>
        </p:spPr>
        <p:txBody>
          <a:bodyPr vert="horz" lIns="72000" tIns="45720" rIns="72000" bIns="45720" rtlCol="0" anchor="ctr"/>
          <a:lstStyle>
            <a:defPPr>
              <a:defRPr lang="en-US"/>
            </a:defPPr>
            <a:lvl1pPr marL="0" algn="l" defTabSz="914400" rtl="0" eaLnBrk="1" latinLnBrk="0" hangingPunct="1">
              <a:defRPr sz="1200" b="1" kern="1200">
                <a:solidFill>
                  <a:schemeClr val="accent1">
                    <a:lumMod val="50000"/>
                  </a:schemeClr>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rgbClr val="2D63AF"/>
                </a:solidFill>
              </a:rPr>
              <a:t>© PiLog Group</a:t>
            </a:r>
          </a:p>
        </p:txBody>
      </p:sp>
      <p:sp>
        <p:nvSpPr>
          <p:cNvPr id="7" name="Footer Placeholder 2">
            <a:extLst>
              <a:ext uri="{FF2B5EF4-FFF2-40B4-BE49-F238E27FC236}">
                <a16:creationId xmlns:a16="http://schemas.microsoft.com/office/drawing/2014/main" id="{F4CBE37C-81C5-9A03-BBB0-CD04CE0E905D}"/>
              </a:ext>
            </a:extLst>
          </p:cNvPr>
          <p:cNvSpPr txBox="1">
            <a:spLocks/>
          </p:cNvSpPr>
          <p:nvPr/>
        </p:nvSpPr>
        <p:spPr>
          <a:xfrm>
            <a:off x="8660864" y="6579235"/>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Optima" charset="0"/>
                <a:ea typeface="+mn-ea"/>
              </a:rPr>
              <a:t>Strictly Confidential</a:t>
            </a:r>
          </a:p>
        </p:txBody>
      </p:sp>
    </p:spTree>
    <p:extLst>
      <p:ext uri="{BB962C8B-B14F-4D97-AF65-F5344CB8AC3E}">
        <p14:creationId xmlns:p14="http://schemas.microsoft.com/office/powerpoint/2010/main" val="1024987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928" y="152719"/>
            <a:ext cx="11672869" cy="5519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1" rIns="68580" bIns="34291" rtlCol="0" anchor="ctr">
            <a:noAutofit/>
          </a:bodyPr>
          <a:lstStyle/>
          <a:p>
            <a:pPr defTabSz="914241"/>
            <a:r>
              <a:rPr lang="en-US" sz="2400" b="1" dirty="0">
                <a:solidFill>
                  <a:srgbClr val="10479B"/>
                </a:solidFill>
                <a:latin typeface="Optima" panose="02000503060000020004"/>
                <a:cs typeface="Arial" panose="020B0604020202020204" pitchFamily="34" charset="0"/>
              </a:rPr>
              <a:t>Examples of Data Cleansing Approach..</a:t>
            </a:r>
            <a:endParaRPr lang="en-US" sz="2400" b="1" dirty="0">
              <a:solidFill>
                <a:srgbClr val="10479B"/>
              </a:solidFill>
              <a:latin typeface="Optima" panose="02000503060000020004"/>
              <a:ea typeface="+mn-ea"/>
              <a:cs typeface="Arial" panose="020B0604020202020204" pitchFamily="34" charset="0"/>
            </a:endParaRPr>
          </a:p>
        </p:txBody>
      </p:sp>
      <p:grpSp>
        <p:nvGrpSpPr>
          <p:cNvPr id="8" name="Group 7"/>
          <p:cNvGrpSpPr>
            <a:grpSpLocks/>
          </p:cNvGrpSpPr>
          <p:nvPr/>
        </p:nvGrpSpPr>
        <p:grpSpPr bwMode="auto">
          <a:xfrm>
            <a:off x="2595717" y="1395161"/>
            <a:ext cx="7928219" cy="539353"/>
            <a:chOff x="1428610" y="1124744"/>
            <a:chExt cx="10572046" cy="720080"/>
          </a:xfrm>
        </p:grpSpPr>
        <p:cxnSp>
          <p:nvCxnSpPr>
            <p:cNvPr id="9" name="Straight Arrow Connector 8"/>
            <p:cNvCxnSpPr/>
            <p:nvPr/>
          </p:nvCxnSpPr>
          <p:spPr>
            <a:xfrm>
              <a:off x="1428610" y="1429966"/>
              <a:ext cx="2651194" cy="175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823513" y="1124744"/>
              <a:ext cx="4177143" cy="72008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10479B"/>
                  </a:solidFill>
                  <a:latin typeface="Optima" panose="02000503060000020004"/>
                </a:rPr>
                <a:t>Class Name: Breaker, Circuit</a:t>
              </a:r>
            </a:p>
          </p:txBody>
        </p:sp>
        <p:sp>
          <p:nvSpPr>
            <p:cNvPr id="11" name="Rectangle 10"/>
            <p:cNvSpPr/>
            <p:nvPr/>
          </p:nvSpPr>
          <p:spPr>
            <a:xfrm>
              <a:off x="4079804" y="1124744"/>
              <a:ext cx="1800410" cy="57542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10479B"/>
                  </a:solidFill>
                  <a:latin typeface="Optima" panose="02000503060000020004"/>
                </a:rPr>
                <a:t>Assign Class</a:t>
              </a:r>
            </a:p>
          </p:txBody>
        </p:sp>
        <p:cxnSp>
          <p:nvCxnSpPr>
            <p:cNvPr id="12" name="Straight Arrow Connector 11"/>
            <p:cNvCxnSpPr/>
            <p:nvPr/>
          </p:nvCxnSpPr>
          <p:spPr>
            <a:xfrm>
              <a:off x="5880215" y="1429966"/>
              <a:ext cx="19433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a:grpSpLocks/>
          </p:cNvGrpSpPr>
          <p:nvPr/>
        </p:nvGrpSpPr>
        <p:grpSpPr bwMode="auto">
          <a:xfrm>
            <a:off x="274971" y="4542378"/>
            <a:ext cx="5798344" cy="1601599"/>
            <a:chOff x="47329" y="4845127"/>
            <a:chExt cx="7732170" cy="2136140"/>
          </a:xfrm>
        </p:grpSpPr>
        <p:sp>
          <p:nvSpPr>
            <p:cNvPr id="17" name="Rectangle 16"/>
            <p:cNvSpPr/>
            <p:nvPr/>
          </p:nvSpPr>
          <p:spPr>
            <a:xfrm>
              <a:off x="118775" y="4845127"/>
              <a:ext cx="4134493" cy="53468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rgbClr val="10479B"/>
                  </a:solidFill>
                  <a:latin typeface="Optima" panose="02000503060000020004"/>
                </a:rPr>
                <a:t>Catalogued Description</a:t>
              </a:r>
            </a:p>
          </p:txBody>
        </p:sp>
        <p:sp>
          <p:nvSpPr>
            <p:cNvPr id="18" name="Rectangle 61443"/>
            <p:cNvSpPr>
              <a:spLocks noChangeArrowheads="1"/>
            </p:cNvSpPr>
            <p:nvPr/>
          </p:nvSpPr>
          <p:spPr bwMode="auto">
            <a:xfrm>
              <a:off x="47329" y="5421373"/>
              <a:ext cx="7732170" cy="1559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algn="just"/>
              <a:r>
                <a:rPr lang="en-GB" sz="1400" dirty="0">
                  <a:solidFill>
                    <a:srgbClr val="10479B"/>
                  </a:solidFill>
                  <a:latin typeface="Optima" panose="02000503060000020004"/>
                  <a:cs typeface="Calibri" charset="0"/>
                </a:rPr>
                <a:t>BREAKER, CIRCUIT; TYPE: MOTOR PROTECTION, CURRENT: 4.5-6.3 A, POTENTIAL: 690 V, ELECTRICAL POLE QUANTITY: 3P, INTERRUPT CAPACITY: 6 KA, TEMPERATURE RANGE: -50 TO 80 DEG C, HEIGHT: 97 MM, STANDARD: IS STANDARD/TEST CERTIFICATE; FFT: RELAY RANGE: 4.5A-6.3 A, CLASS-10, SIRIUS; MODEL NO: 3RV1121-1GA10, MANUFACTURER: SIEMENS</a:t>
              </a:r>
              <a:endParaRPr lang="en-US" altLang="en-US" sz="1400" dirty="0">
                <a:solidFill>
                  <a:srgbClr val="10479B"/>
                </a:solidFill>
                <a:latin typeface="Optima" panose="02000503060000020004"/>
                <a:cs typeface="Calibri" charset="0"/>
              </a:endParaRPr>
            </a:p>
          </p:txBody>
        </p:sp>
      </p:grpSp>
      <p:grpSp>
        <p:nvGrpSpPr>
          <p:cNvPr id="20" name="Group 19"/>
          <p:cNvGrpSpPr>
            <a:grpSpLocks/>
          </p:cNvGrpSpPr>
          <p:nvPr/>
        </p:nvGrpSpPr>
        <p:grpSpPr bwMode="auto">
          <a:xfrm>
            <a:off x="5106720" y="1877319"/>
            <a:ext cx="2323084" cy="1616518"/>
            <a:chOff x="4837391" y="879354"/>
            <a:chExt cx="2710621" cy="1613542"/>
          </a:xfrm>
        </p:grpSpPr>
        <p:sp>
          <p:nvSpPr>
            <p:cNvPr id="22" name="Rectangle 21"/>
            <p:cNvSpPr/>
            <p:nvPr/>
          </p:nvSpPr>
          <p:spPr>
            <a:xfrm>
              <a:off x="5087808" y="1916688"/>
              <a:ext cx="1799919" cy="57620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10479B"/>
                  </a:solidFill>
                  <a:latin typeface="Optima" panose="02000503060000020004"/>
                </a:rPr>
                <a:t>Populate Properties</a:t>
              </a:r>
            </a:p>
          </p:txBody>
        </p:sp>
        <p:cxnSp>
          <p:nvCxnSpPr>
            <p:cNvPr id="23" name="Elbow Connector 22"/>
            <p:cNvCxnSpPr/>
            <p:nvPr/>
          </p:nvCxnSpPr>
          <p:spPr>
            <a:xfrm rot="16200000" flipH="1">
              <a:off x="4299881" y="1416864"/>
              <a:ext cx="1325438" cy="250418"/>
            </a:xfrm>
            <a:prstGeom prst="bentConnector3">
              <a:avLst>
                <a:gd name="adj1" fmla="val 100109"/>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887727" y="2204792"/>
              <a:ext cx="66028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3" name="Slide Number Placeholder 5">
            <a:extLst>
              <a:ext uri="{FF2B5EF4-FFF2-40B4-BE49-F238E27FC236}">
                <a16:creationId xmlns:a16="http://schemas.microsoft.com/office/drawing/2014/main" id="{E549BEEE-AF04-4B38-B2EE-47DE74EF7361}"/>
              </a:ext>
            </a:extLst>
          </p:cNvPr>
          <p:cNvSpPr>
            <a:spLocks noGrp="1"/>
          </p:cNvSpPr>
          <p:nvPr>
            <p:ph type="sldNum" sz="quarter" idx="12"/>
          </p:nvPr>
        </p:nvSpPr>
        <p:spPr>
          <a:xfrm>
            <a:off x="10034954" y="6648288"/>
            <a:ext cx="2133600" cy="170036"/>
          </a:xfrm>
        </p:spPr>
        <p:txBody>
          <a:bodyPr/>
          <a:lstStyle/>
          <a:p>
            <a:fld id="{F79FC5F6-1581-D948-A184-FDB0977145C6}" type="slidenum">
              <a:rPr lang="en-ZA" smtClean="0">
                <a:solidFill>
                  <a:schemeClr val="bg1"/>
                </a:solidFill>
              </a:rPr>
              <a:pPr/>
              <a:t>23</a:t>
            </a:fld>
            <a:endParaRPr lang="en-ZA" dirty="0">
              <a:solidFill>
                <a:schemeClr val="bg1"/>
              </a:solidFill>
            </a:endParaRPr>
          </a:p>
        </p:txBody>
      </p:sp>
      <p:pic>
        <p:nvPicPr>
          <p:cNvPr id="4" name="Picture 3" descr="A close-up of a circuit breaker&#10;&#10;AI-generated content may be incorrect.">
            <a:extLst>
              <a:ext uri="{FF2B5EF4-FFF2-40B4-BE49-F238E27FC236}">
                <a16:creationId xmlns:a16="http://schemas.microsoft.com/office/drawing/2014/main" id="{1F0237D1-963C-7360-0851-F8363B9FC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53" y="637351"/>
            <a:ext cx="1673225" cy="2073955"/>
          </a:xfrm>
          <a:prstGeom prst="rect">
            <a:avLst/>
          </a:prstGeom>
        </p:spPr>
      </p:pic>
      <p:sp>
        <p:nvSpPr>
          <p:cNvPr id="5" name="TextBox 4">
            <a:extLst>
              <a:ext uri="{FF2B5EF4-FFF2-40B4-BE49-F238E27FC236}">
                <a16:creationId xmlns:a16="http://schemas.microsoft.com/office/drawing/2014/main" id="{108C1D3F-4B02-40D3-F588-DD4EB6C6ADE4}"/>
              </a:ext>
            </a:extLst>
          </p:cNvPr>
          <p:cNvSpPr txBox="1"/>
          <p:nvPr/>
        </p:nvSpPr>
        <p:spPr>
          <a:xfrm>
            <a:off x="203237" y="3086954"/>
            <a:ext cx="4057698" cy="523220"/>
          </a:xfrm>
          <a:prstGeom prst="rect">
            <a:avLst/>
          </a:prstGeom>
          <a:noFill/>
        </p:spPr>
        <p:txBody>
          <a:bodyPr wrap="square" rtlCol="0">
            <a:spAutoFit/>
          </a:bodyPr>
          <a:lstStyle/>
          <a:p>
            <a:r>
              <a:rPr lang="en-GB" sz="1400" dirty="0">
                <a:solidFill>
                  <a:srgbClr val="10479B"/>
                </a:solidFill>
                <a:latin typeface="Optima" panose="02000503060000020004"/>
                <a:cs typeface="Calibri" charset="0"/>
              </a:rPr>
              <a:t>Client Source: MPCB,6.3AMPS,RANGE:4.5-6.3A 3RV11211GA10</a:t>
            </a:r>
          </a:p>
        </p:txBody>
      </p:sp>
      <p:pic>
        <p:nvPicPr>
          <p:cNvPr id="1026" name="Picture 2">
            <a:extLst>
              <a:ext uri="{FF2B5EF4-FFF2-40B4-BE49-F238E27FC236}">
                <a16:creationId xmlns:a16="http://schemas.microsoft.com/office/drawing/2014/main" id="{3185A704-D100-F0DA-B21B-DA5FB68D9E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7" r="2868"/>
          <a:stretch/>
        </p:blipFill>
        <p:spPr bwMode="auto">
          <a:xfrm>
            <a:off x="7442137" y="2624992"/>
            <a:ext cx="4046229" cy="2866950"/>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
        <p:nvSpPr>
          <p:cNvPr id="6" name="Date Placeholder 1">
            <a:extLst>
              <a:ext uri="{FF2B5EF4-FFF2-40B4-BE49-F238E27FC236}">
                <a16:creationId xmlns:a16="http://schemas.microsoft.com/office/drawing/2014/main" id="{13747066-31CB-6A56-CA22-C7C0B5E175CF}"/>
              </a:ext>
            </a:extLst>
          </p:cNvPr>
          <p:cNvSpPr txBox="1">
            <a:spLocks/>
          </p:cNvSpPr>
          <p:nvPr/>
        </p:nvSpPr>
        <p:spPr>
          <a:xfrm>
            <a:off x="177800" y="6579235"/>
            <a:ext cx="2743200" cy="365125"/>
          </a:xfrm>
          <a:prstGeom prst="rect">
            <a:avLst/>
          </a:prstGeom>
        </p:spPr>
        <p:txBody>
          <a:bodyPr vert="horz" lIns="72000" tIns="45720" rIns="72000" bIns="45720" rtlCol="0" anchor="ctr"/>
          <a:lstStyle>
            <a:defPPr>
              <a:defRPr lang="en-US"/>
            </a:defPPr>
            <a:lvl1pPr marL="0" algn="l" defTabSz="914400" rtl="0" eaLnBrk="1" latinLnBrk="0" hangingPunct="1">
              <a:defRPr sz="1200" b="1" kern="1200">
                <a:solidFill>
                  <a:schemeClr val="accent1">
                    <a:lumMod val="50000"/>
                  </a:schemeClr>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rgbClr val="2D63AF"/>
                </a:solidFill>
              </a:rPr>
              <a:t>© PiLog Group</a:t>
            </a:r>
          </a:p>
        </p:txBody>
      </p:sp>
      <p:sp>
        <p:nvSpPr>
          <p:cNvPr id="19" name="Footer Placeholder 2">
            <a:extLst>
              <a:ext uri="{FF2B5EF4-FFF2-40B4-BE49-F238E27FC236}">
                <a16:creationId xmlns:a16="http://schemas.microsoft.com/office/drawing/2014/main" id="{6EFF69BA-928E-2855-4A2E-71D15F302E68}"/>
              </a:ext>
            </a:extLst>
          </p:cNvPr>
          <p:cNvSpPr>
            <a:spLocks noGrp="1"/>
          </p:cNvSpPr>
          <p:nvPr>
            <p:ph type="ftr" sz="quarter" idx="11"/>
          </p:nvPr>
        </p:nvSpPr>
        <p:spPr>
          <a:xfrm>
            <a:off x="4038600" y="657923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Optima" charset="0"/>
                <a:ea typeface="+mn-ea"/>
              </a:rPr>
              <a:t>www.piloggroup.com</a:t>
            </a:r>
          </a:p>
        </p:txBody>
      </p:sp>
      <p:sp>
        <p:nvSpPr>
          <p:cNvPr id="21" name="Footer Placeholder 2">
            <a:extLst>
              <a:ext uri="{FF2B5EF4-FFF2-40B4-BE49-F238E27FC236}">
                <a16:creationId xmlns:a16="http://schemas.microsoft.com/office/drawing/2014/main" id="{91A2E062-4118-BBD5-CF55-38C1270BCB87}"/>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Optima" charset="0"/>
                <a:ea typeface="+mn-ea"/>
              </a:rPr>
              <a:t>Strictly Confidential</a:t>
            </a:r>
          </a:p>
        </p:txBody>
      </p:sp>
    </p:spTree>
    <p:extLst>
      <p:ext uri="{BB962C8B-B14F-4D97-AF65-F5344CB8AC3E}">
        <p14:creationId xmlns:p14="http://schemas.microsoft.com/office/powerpoint/2010/main" val="716814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928" y="144880"/>
            <a:ext cx="11672869" cy="5519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1" rIns="68580" bIns="34291" rtlCol="0" anchor="ctr">
            <a:noAutofit/>
          </a:bodyPr>
          <a:lstStyle/>
          <a:p>
            <a:pPr defTabSz="914241"/>
            <a:r>
              <a:rPr lang="en-US" sz="2400" b="1" dirty="0">
                <a:solidFill>
                  <a:srgbClr val="10479B"/>
                </a:solidFill>
                <a:latin typeface="Optima" panose="02000503060000020004"/>
                <a:ea typeface="+mn-ea"/>
                <a:cs typeface="Arial" panose="020B0604020202020204" pitchFamily="34" charset="0"/>
              </a:rPr>
              <a:t>Material Master </a:t>
            </a:r>
            <a:r>
              <a:rPr lang="mr-IN" sz="2400" b="1" dirty="0">
                <a:solidFill>
                  <a:srgbClr val="10479B"/>
                </a:solidFill>
                <a:latin typeface="Optima" panose="02000503060000020004"/>
                <a:ea typeface="+mn-ea"/>
                <a:cs typeface="Arial" panose="020B0604020202020204" pitchFamily="34" charset="0"/>
              </a:rPr>
              <a:t>–</a:t>
            </a:r>
            <a:r>
              <a:rPr lang="en-US" sz="2400" b="1" dirty="0">
                <a:solidFill>
                  <a:srgbClr val="10479B"/>
                </a:solidFill>
                <a:latin typeface="Optima" panose="02000503060000020004"/>
                <a:ea typeface="+mn-ea"/>
                <a:cs typeface="Arial" panose="020B0604020202020204" pitchFamily="34" charset="0"/>
              </a:rPr>
              <a:t> Enrichment example…</a:t>
            </a:r>
          </a:p>
        </p:txBody>
      </p:sp>
      <p:sp>
        <p:nvSpPr>
          <p:cNvPr id="8" name="Rectangle 2"/>
          <p:cNvSpPr>
            <a:spLocks noChangeArrowheads="1"/>
          </p:cNvSpPr>
          <p:nvPr/>
        </p:nvSpPr>
        <p:spPr bwMode="auto">
          <a:xfrm>
            <a:off x="7477089" y="4133743"/>
            <a:ext cx="3730625" cy="193963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2075" tIns="46039" rIns="92075" bIns="4603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0479B"/>
                </a:solidFill>
                <a:effectLst/>
                <a:uLnTx/>
                <a:uFillTx/>
                <a:latin typeface="Optima" panose="02000503060000020004"/>
                <a:ea typeface="+mn-ea"/>
                <a:cs typeface="+mn-cs"/>
              </a:rPr>
              <a:t>BEARING, BALL: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a:ea typeface="+mn-ea"/>
                <a:cs typeface="+mn-cs"/>
              </a:rPr>
              <a:t>TYPE: DEEP GROOVE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a:ea typeface="+mn-ea"/>
                <a:cs typeface="+mn-cs"/>
              </a:rPr>
              <a:t>ROW:  SINGLE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a:ea typeface="+mn-ea"/>
                <a:cs typeface="+mn-cs"/>
              </a:rPr>
              <a:t>INSIDE DIAMETER: 30MM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0479B"/>
                </a:solidFill>
                <a:effectLst/>
                <a:uLnTx/>
                <a:uFillTx/>
                <a:latin typeface="Optima" panose="02000503060000020004"/>
                <a:ea typeface="+mn-ea"/>
                <a:cs typeface="+mn-cs"/>
              </a:rPr>
              <a:t>OUTSIDE DIAMETER: 62MM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0479B"/>
                </a:solidFill>
                <a:effectLst/>
                <a:uLnTx/>
                <a:uFillTx/>
                <a:latin typeface="Optima" panose="02000503060000020004"/>
                <a:ea typeface="+mn-ea"/>
                <a:cs typeface="+mn-cs"/>
              </a:rPr>
              <a:t>WIDTH: 16MM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a:ea typeface="+mn-ea"/>
                <a:cs typeface="+mn-cs"/>
              </a:rPr>
              <a:t>CAGE MATERIAL:  PRESSED STEEL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a:ea typeface="+mn-ea"/>
                <a:cs typeface="+mn-cs"/>
              </a:rPr>
              <a:t>CLOSURE TYPE: SHEILDED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0479B"/>
                </a:solidFill>
                <a:effectLst/>
                <a:uLnTx/>
                <a:uFillTx/>
                <a:latin typeface="Optima" panose="02000503060000020004"/>
                <a:ea typeface="+mn-ea"/>
                <a:cs typeface="+mn-cs"/>
              </a:rPr>
              <a:t>IBI: 11979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0479B"/>
                </a:solidFill>
                <a:effectLst/>
                <a:uLnTx/>
                <a:uFillTx/>
                <a:latin typeface="Optima" panose="02000503060000020004"/>
                <a:ea typeface="+mn-ea"/>
                <a:cs typeface="+mn-cs"/>
              </a:rPr>
              <a:t>APPLICATION: MOTOR</a:t>
            </a:r>
          </a:p>
        </p:txBody>
      </p:sp>
      <p:sp>
        <p:nvSpPr>
          <p:cNvPr id="9" name="Rectangle 3"/>
          <p:cNvSpPr>
            <a:spLocks noChangeArrowheads="1"/>
          </p:cNvSpPr>
          <p:nvPr/>
        </p:nvSpPr>
        <p:spPr bwMode="auto">
          <a:xfrm>
            <a:off x="7546936" y="6274195"/>
            <a:ext cx="2143125" cy="585420"/>
          </a:xfrm>
          <a:prstGeom prst="rect">
            <a:avLst/>
          </a:prstGeom>
          <a:noFill/>
          <a:ln w="12700">
            <a:solidFill>
              <a:srgbClr val="676767"/>
            </a:solidFill>
            <a:miter lim="800000"/>
            <a:headEnd/>
            <a:tailEnd/>
          </a:ln>
          <a:extLst>
            <a:ext uri="{909E8E84-426E-40DD-AFC4-6F175D3DCCD1}">
              <a14:hiddenFill xmlns:a14="http://schemas.microsoft.com/office/drawing/2010/main">
                <a:solidFill>
                  <a:srgbClr val="FFFFFF"/>
                </a:solidFill>
              </a14:hiddenFill>
            </a:ext>
          </a:extLst>
        </p:spPr>
        <p:txBody>
          <a:bodyPr lIns="92075" tIns="46039" rIns="92075" bIns="46039">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10479B"/>
                </a:solidFill>
                <a:effectLst/>
                <a:uLnTx/>
                <a:uFillTx/>
                <a:latin typeface="Optima" panose="02000503060000020004"/>
                <a:ea typeface="MS PGothic" charset="-128"/>
                <a:cs typeface="+mn-cs"/>
              </a:rPr>
              <a:t>P/N: 6206ZZC3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10479B"/>
                </a:solidFill>
                <a:effectLst/>
                <a:uLnTx/>
                <a:uFillTx/>
                <a:latin typeface="Optima" panose="02000503060000020004"/>
                <a:ea typeface="MS PGothic" charset="-128"/>
                <a:cs typeface="+mn-cs"/>
              </a:rPr>
              <a:t>Manufacturer: NSK</a:t>
            </a:r>
          </a:p>
        </p:txBody>
      </p:sp>
      <p:grpSp>
        <p:nvGrpSpPr>
          <p:cNvPr id="17" name="Group 11"/>
          <p:cNvGrpSpPr>
            <a:grpSpLocks/>
          </p:cNvGrpSpPr>
          <p:nvPr/>
        </p:nvGrpSpPr>
        <p:grpSpPr bwMode="auto">
          <a:xfrm>
            <a:off x="111125" y="1823260"/>
            <a:ext cx="5791200" cy="1419227"/>
            <a:chOff x="84" y="1754"/>
            <a:chExt cx="2736" cy="894"/>
          </a:xfrm>
        </p:grpSpPr>
        <p:sp>
          <p:nvSpPr>
            <p:cNvPr id="18" name="Rectangle 12"/>
            <p:cNvSpPr>
              <a:spLocks noChangeArrowheads="1"/>
            </p:cNvSpPr>
            <p:nvPr/>
          </p:nvSpPr>
          <p:spPr bwMode="auto">
            <a:xfrm>
              <a:off x="223" y="2240"/>
              <a:ext cx="2582" cy="40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9" rIns="92075" bIns="4603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479B"/>
                  </a:solidFill>
                  <a:effectLst/>
                  <a:uLnTx/>
                  <a:uFillTx/>
                  <a:latin typeface="Optima" panose="02000503060000020004"/>
                  <a:ea typeface="+mn-ea"/>
                  <a:cs typeface="+mn-cs"/>
                </a:rPr>
                <a:t>BRG , NSK PN: 6206ZZC3 62*16 , 11979 FOR MOTOR</a:t>
              </a:r>
            </a:p>
          </p:txBody>
        </p:sp>
        <p:sp>
          <p:nvSpPr>
            <p:cNvPr id="19" name="Rectangle 13"/>
            <p:cNvSpPr>
              <a:spLocks noChangeArrowheads="1"/>
            </p:cNvSpPr>
            <p:nvPr/>
          </p:nvSpPr>
          <p:spPr bwMode="auto">
            <a:xfrm>
              <a:off x="84" y="1754"/>
              <a:ext cx="2736"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sng" strike="noStrike" kern="1200" cap="none" spc="0" normalizeH="0" baseline="0" noProof="0" dirty="0">
                  <a:ln>
                    <a:noFill/>
                  </a:ln>
                  <a:solidFill>
                    <a:srgbClr val="10479B"/>
                  </a:solidFill>
                  <a:effectLst/>
                  <a:uLnTx/>
                  <a:uFillTx/>
                  <a:latin typeface="Optima" panose="02000503060000020004"/>
                  <a:ea typeface="MS PGothic" charset="-128"/>
                  <a:cs typeface="+mn-cs"/>
                </a:rPr>
                <a:t>Item Number</a:t>
              </a:r>
              <a:r>
                <a:rPr kumimoji="0" lang="en-US" altLang="en-US" sz="1800" b="0" i="0" u="sng" strike="noStrike" kern="1200" cap="none" spc="0" normalizeH="0" baseline="0" noProof="0" dirty="0">
                  <a:ln>
                    <a:noFill/>
                  </a:ln>
                  <a:solidFill>
                    <a:srgbClr val="10479B"/>
                  </a:solidFill>
                  <a:effectLst/>
                  <a:uLnTx/>
                  <a:uFillTx/>
                  <a:latin typeface="Optima" panose="02000503060000020004"/>
                  <a:ea typeface="MS PGothic" charset="-128"/>
                  <a:cs typeface="+mn-cs"/>
                </a:rPr>
                <a:t>:  </a:t>
              </a:r>
              <a:r>
                <a:rPr kumimoji="0" lang="en-US" altLang="en-US" sz="1800" b="1" i="0" u="sng" strike="noStrike" kern="1200" cap="none" spc="0" normalizeH="0" baseline="0" noProof="0" dirty="0">
                  <a:ln>
                    <a:noFill/>
                  </a:ln>
                  <a:solidFill>
                    <a:srgbClr val="10479B"/>
                  </a:solidFill>
                  <a:effectLst/>
                  <a:uLnTx/>
                  <a:uFillTx/>
                  <a:latin typeface="Optima" panose="02000503060000020004"/>
                  <a:ea typeface="MS PGothic" charset="-128"/>
                  <a:cs typeface="+mn-cs"/>
                </a:rPr>
                <a:t>123456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sng" strike="noStrike" kern="1200" cap="none" spc="0" normalizeH="0" baseline="0" noProof="0" dirty="0">
                  <a:ln>
                    <a:noFill/>
                  </a:ln>
                  <a:solidFill>
                    <a:srgbClr val="10479B"/>
                  </a:solidFill>
                  <a:effectLst/>
                  <a:uLnTx/>
                  <a:uFillTx/>
                  <a:latin typeface="Optima" panose="02000503060000020004"/>
                  <a:ea typeface="MS PGothic" charset="-128"/>
                  <a:cs typeface="+mn-cs"/>
                </a:rPr>
                <a:t>Current Catalogue Description</a:t>
              </a:r>
            </a:p>
          </p:txBody>
        </p:sp>
      </p:grpSp>
      <p:sp>
        <p:nvSpPr>
          <p:cNvPr id="22" name="Rectangle 2"/>
          <p:cNvSpPr>
            <a:spLocks noChangeArrowheads="1"/>
          </p:cNvSpPr>
          <p:nvPr/>
        </p:nvSpPr>
        <p:spPr bwMode="auto">
          <a:xfrm>
            <a:off x="1220789" y="4509495"/>
            <a:ext cx="3730625" cy="98552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2075" tIns="46039" rIns="92075" bIns="4603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rPr>
              <a:t>BEARING, BALL: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4FFB"/>
                </a:solidFill>
                <a:effectLst/>
                <a:uLnTx/>
                <a:uFillTx/>
                <a:latin typeface="Optima" panose="02000503060000020004"/>
                <a:ea typeface="+mn-ea"/>
                <a:cs typeface="+mn-cs"/>
              </a:rPr>
              <a:t>OUTSIDE DIAMETER: </a:t>
            </a:r>
            <a:r>
              <a:rPr kumimoji="0" lang="en-US" sz="1100" b="1" i="0" u="none" strike="noStrike" kern="1200" cap="none" spc="0" normalizeH="0" baseline="0" noProof="0" dirty="0">
                <a:ln>
                  <a:noFill/>
                </a:ln>
                <a:solidFill>
                  <a:prstClr val="black"/>
                </a:solidFill>
                <a:effectLst/>
                <a:uLnTx/>
                <a:uFillTx/>
                <a:latin typeface="Optima" panose="02000503060000020004"/>
                <a:ea typeface="+mn-ea"/>
                <a:cs typeface="+mn-cs"/>
              </a:rPr>
              <a:t>62MM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4FFB"/>
                </a:solidFill>
                <a:effectLst/>
                <a:uLnTx/>
                <a:uFillTx/>
                <a:latin typeface="Optima" panose="02000503060000020004"/>
                <a:ea typeface="+mn-ea"/>
                <a:cs typeface="+mn-cs"/>
              </a:rPr>
              <a:t>WIDTH: </a:t>
            </a:r>
            <a:r>
              <a:rPr kumimoji="0" lang="en-US" sz="1100" b="1" i="0" u="none" strike="noStrike" kern="1200" cap="none" spc="0" normalizeH="0" baseline="0" noProof="0" dirty="0">
                <a:ln>
                  <a:noFill/>
                </a:ln>
                <a:solidFill>
                  <a:prstClr val="black"/>
                </a:solidFill>
                <a:effectLst/>
                <a:uLnTx/>
                <a:uFillTx/>
                <a:latin typeface="Optima" panose="02000503060000020004"/>
                <a:ea typeface="+mn-ea"/>
                <a:cs typeface="+mn-cs"/>
              </a:rPr>
              <a:t>16MM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4FFB"/>
                </a:solidFill>
                <a:effectLst/>
                <a:uLnTx/>
                <a:uFillTx/>
                <a:latin typeface="Optima" panose="02000503060000020004"/>
                <a:ea typeface="+mn-ea"/>
                <a:cs typeface="+mn-cs"/>
              </a:rPr>
              <a:t>IBI: </a:t>
            </a:r>
            <a:r>
              <a:rPr kumimoji="0" lang="en-US" sz="1100" b="1" i="0" u="none" strike="noStrike" kern="1200" cap="none" spc="0" normalizeH="0" baseline="0" noProof="0" dirty="0">
                <a:ln>
                  <a:noFill/>
                </a:ln>
                <a:solidFill>
                  <a:prstClr val="black"/>
                </a:solidFill>
                <a:effectLst/>
                <a:uLnTx/>
                <a:uFillTx/>
                <a:latin typeface="Optima" panose="02000503060000020004"/>
                <a:ea typeface="+mn-ea"/>
                <a:cs typeface="+mn-cs"/>
              </a:rPr>
              <a:t>11979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4FFB"/>
                </a:solidFill>
                <a:effectLst/>
                <a:uLnTx/>
                <a:uFillTx/>
                <a:latin typeface="Optima" panose="02000503060000020004"/>
                <a:ea typeface="+mn-ea"/>
                <a:cs typeface="+mn-cs"/>
              </a:rPr>
              <a:t>APPLICATION</a:t>
            </a:r>
            <a:r>
              <a:rPr kumimoji="0" lang="en-US" sz="1100" b="1" i="0" u="none" strike="noStrike" kern="1200" cap="none" spc="0" normalizeH="0" baseline="0" noProof="0" dirty="0">
                <a:ln>
                  <a:noFill/>
                </a:ln>
                <a:solidFill>
                  <a:prstClr val="black"/>
                </a:solidFill>
                <a:effectLst/>
                <a:uLnTx/>
                <a:uFillTx/>
                <a:latin typeface="Optima" panose="02000503060000020004"/>
                <a:ea typeface="+mn-ea"/>
                <a:cs typeface="+mn-cs"/>
              </a:rPr>
              <a:t>: MOTOR</a:t>
            </a:r>
          </a:p>
        </p:txBody>
      </p:sp>
      <p:sp>
        <p:nvSpPr>
          <p:cNvPr id="23" name="Rectangle 3"/>
          <p:cNvSpPr>
            <a:spLocks noChangeArrowheads="1"/>
          </p:cNvSpPr>
          <p:nvPr/>
        </p:nvSpPr>
        <p:spPr bwMode="auto">
          <a:xfrm>
            <a:off x="1290636" y="5717170"/>
            <a:ext cx="2143125" cy="339198"/>
          </a:xfrm>
          <a:prstGeom prst="rect">
            <a:avLst/>
          </a:prstGeom>
          <a:noFill/>
          <a:ln w="12700">
            <a:solidFill>
              <a:srgbClr val="676767"/>
            </a:solidFill>
            <a:miter lim="800000"/>
            <a:headEnd/>
            <a:tailEnd/>
          </a:ln>
          <a:extLst>
            <a:ext uri="{909E8E84-426E-40DD-AFC4-6F175D3DCCD1}">
              <a14:hiddenFill xmlns:a14="http://schemas.microsoft.com/office/drawing/2010/main">
                <a:solidFill>
                  <a:srgbClr val="FFFFFF"/>
                </a:solidFill>
              </a14:hiddenFill>
            </a:ext>
          </a:extLst>
        </p:spPr>
        <p:txBody>
          <a:bodyPr lIns="92075" tIns="46039" rIns="92075" bIns="46039">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2060"/>
                </a:solidFill>
                <a:effectLst/>
                <a:uLnTx/>
                <a:uFillTx/>
                <a:latin typeface="Optima" panose="02000503060000020004"/>
                <a:ea typeface="MS PGothic" charset="-128"/>
                <a:cs typeface="+mn-cs"/>
              </a:rPr>
              <a:t>P/N: 6206ZZC3  NSK</a:t>
            </a:r>
          </a:p>
        </p:txBody>
      </p:sp>
      <p:sp>
        <p:nvSpPr>
          <p:cNvPr id="7" name="Down Arrow 6"/>
          <p:cNvSpPr/>
          <p:nvPr/>
        </p:nvSpPr>
        <p:spPr>
          <a:xfrm>
            <a:off x="2679700" y="3291840"/>
            <a:ext cx="812800" cy="1016000"/>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Arial"/>
            </a:endParaRPr>
          </a:p>
        </p:txBody>
      </p:sp>
      <p:sp>
        <p:nvSpPr>
          <p:cNvPr id="24" name="Down Arrow 23"/>
          <p:cNvSpPr/>
          <p:nvPr/>
        </p:nvSpPr>
        <p:spPr>
          <a:xfrm rot="16200000">
            <a:off x="5807849" y="4509648"/>
            <a:ext cx="812800" cy="1016000"/>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0479B"/>
              </a:solidFill>
              <a:effectLst/>
              <a:uLnTx/>
              <a:uFillTx/>
              <a:latin typeface="Optima" panose="02000503060000020004"/>
              <a:ea typeface="+mn-ea"/>
              <a:cs typeface="Arial"/>
            </a:endParaRPr>
          </a:p>
        </p:txBody>
      </p:sp>
      <p:sp>
        <p:nvSpPr>
          <p:cNvPr id="25" name="TextBox 24"/>
          <p:cNvSpPr txBox="1"/>
          <p:nvPr/>
        </p:nvSpPr>
        <p:spPr>
          <a:xfrm>
            <a:off x="3443289" y="3571765"/>
            <a:ext cx="1006793" cy="276999"/>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US" sz="1200" b="1" i="0" u="none" strike="noStrike" kern="1200" cap="none" spc="0" normalizeH="0" baseline="0" noProof="0" dirty="0">
                <a:ln>
                  <a:noFill/>
                </a:ln>
                <a:solidFill>
                  <a:prstClr val="black"/>
                </a:solidFill>
                <a:effectLst/>
                <a:uLnTx/>
                <a:uFillTx/>
                <a:latin typeface="Optima" panose="02000503060000020004" pitchFamily="2" charset="0"/>
                <a:ea typeface="Tahoma" pitchFamily="34" charset="0"/>
                <a:cs typeface="Calibri"/>
              </a:rPr>
              <a:t>Catalogued</a:t>
            </a:r>
          </a:p>
        </p:txBody>
      </p:sp>
      <p:sp>
        <p:nvSpPr>
          <p:cNvPr id="26" name="TextBox 25"/>
          <p:cNvSpPr txBox="1"/>
          <p:nvPr/>
        </p:nvSpPr>
        <p:spPr>
          <a:xfrm>
            <a:off x="5655452" y="5430835"/>
            <a:ext cx="1006793" cy="276999"/>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pitchFamily="2" charset="0"/>
                <a:ea typeface="Tahoma" pitchFamily="34" charset="0"/>
                <a:cs typeface="Calibri"/>
              </a:rPr>
              <a:t>Enriched</a:t>
            </a:r>
          </a:p>
        </p:txBody>
      </p:sp>
      <p:sp>
        <p:nvSpPr>
          <p:cNvPr id="27" name="Content Placeholder 2"/>
          <p:cNvSpPr>
            <a:spLocks noGrp="1"/>
          </p:cNvSpPr>
          <p:nvPr>
            <p:ph idx="1"/>
          </p:nvPr>
        </p:nvSpPr>
        <p:spPr>
          <a:xfrm>
            <a:off x="241927" y="839613"/>
            <a:ext cx="11672869" cy="782827"/>
          </a:xfrm>
        </p:spPr>
        <p:txBody>
          <a:bodyPr>
            <a:normAutofit fontScale="70000" lnSpcReduction="20000"/>
          </a:bodyPr>
          <a:lstStyle/>
          <a:p>
            <a:pPr marL="0" indent="0">
              <a:lnSpc>
                <a:spcPct val="107000"/>
              </a:lnSpc>
              <a:spcAft>
                <a:spcPts val="1067"/>
              </a:spcAft>
              <a:buNone/>
            </a:pPr>
            <a:r>
              <a:rPr lang="en-US" sz="3200" dirty="0">
                <a:latin typeface="Optima" panose="02000503060000020004"/>
                <a:ea typeface="Times New Roman" panose="02020603050405020304" pitchFamily="18" charset="0"/>
                <a:cs typeface="Arial" panose="020B0604020202020204" pitchFamily="34" charset="0"/>
              </a:rPr>
              <a:t>Enrichment is the process of sourcing additional information about a material item from physical inspection or external sources like the internet, manufacturer catalogues or engineering drawings.</a:t>
            </a:r>
            <a:endParaRPr lang="en-US" dirty="0">
              <a:latin typeface="Optima" panose="02000503060000020004"/>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64320" y="1625292"/>
            <a:ext cx="1965680" cy="1068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10081" y="2769351"/>
            <a:ext cx="1197601" cy="97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63813" y="2865032"/>
            <a:ext cx="955523" cy="85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09091" y="2769351"/>
            <a:ext cx="1275572" cy="7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59159" y="1654912"/>
            <a:ext cx="1906261" cy="101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Left Brace 32"/>
          <p:cNvSpPr/>
          <p:nvPr/>
        </p:nvSpPr>
        <p:spPr>
          <a:xfrm rot="16200000">
            <a:off x="9113184" y="1650609"/>
            <a:ext cx="629920" cy="4369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33"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Rectangle 33"/>
          <p:cNvSpPr/>
          <p:nvPr/>
        </p:nvSpPr>
        <p:spPr>
          <a:xfrm>
            <a:off x="10895168" y="2827493"/>
            <a:ext cx="1199045" cy="479631"/>
          </a:xfrm>
          <a:prstGeom prst="rect">
            <a:avLst/>
          </a:prstGeom>
          <a:ln/>
        </p:spPr>
        <p:style>
          <a:lnRef idx="1">
            <a:schemeClr val="accent1"/>
          </a:lnRef>
          <a:fillRef idx="2">
            <a:schemeClr val="accent1"/>
          </a:fillRef>
          <a:effectRef idx="1">
            <a:schemeClr val="accent1"/>
          </a:effectRef>
          <a:fontRef idx="minor">
            <a:schemeClr val="dk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Arial"/>
                <a:ea typeface="+mn-ea"/>
                <a:cs typeface="Arial"/>
              </a:rPr>
              <a:t>PiLog Data Repository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Arial"/>
                <a:ea typeface="+mn-ea"/>
                <a:cs typeface="Arial"/>
              </a:rPr>
              <a:t>(10 Million Records)</a:t>
            </a:r>
          </a:p>
        </p:txBody>
      </p:sp>
      <p:pic>
        <p:nvPicPr>
          <p:cNvPr id="36" name="Picture 35">
            <a:extLst>
              <a:ext uri="{FF2B5EF4-FFF2-40B4-BE49-F238E27FC236}">
                <a16:creationId xmlns:a16="http://schemas.microsoft.com/office/drawing/2014/main" id="{F988E895-A5E0-E24F-9B99-C4A89FFAF08C}"/>
              </a:ext>
            </a:extLst>
          </p:cNvPr>
          <p:cNvPicPr>
            <a:picLocks noChangeAspect="1"/>
          </p:cNvPicPr>
          <p:nvPr/>
        </p:nvPicPr>
        <p:blipFill>
          <a:blip r:embed="rId7"/>
          <a:stretch>
            <a:fillRect/>
          </a:stretch>
        </p:blipFill>
        <p:spPr>
          <a:xfrm>
            <a:off x="10077307" y="261799"/>
            <a:ext cx="1684057" cy="577814"/>
          </a:xfrm>
          <a:prstGeom prst="rect">
            <a:avLst/>
          </a:prstGeom>
        </p:spPr>
      </p:pic>
      <p:sp>
        <p:nvSpPr>
          <p:cNvPr id="35" name="Slide Number Placeholder 5">
            <a:extLst>
              <a:ext uri="{FF2B5EF4-FFF2-40B4-BE49-F238E27FC236}">
                <a16:creationId xmlns:a16="http://schemas.microsoft.com/office/drawing/2014/main" id="{A27077C2-21B8-F840-889E-611CA1FB3A2B}"/>
              </a:ext>
            </a:extLst>
          </p:cNvPr>
          <p:cNvSpPr>
            <a:spLocks noGrp="1"/>
          </p:cNvSpPr>
          <p:nvPr>
            <p:ph type="sldNum" sz="quarter" idx="12"/>
          </p:nvPr>
        </p:nvSpPr>
        <p:spPr>
          <a:xfrm>
            <a:off x="10034954" y="6648288"/>
            <a:ext cx="2133600" cy="170036"/>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lang="en-ZA" sz="1400" b="0" smtClean="0">
                <a:solidFill>
                  <a:srgbClr val="FFFFFF"/>
                </a:solidFill>
                <a:latin typeface="Calibri"/>
                <a:cs typeface="+mn-cs"/>
              </a:rPr>
              <a:pPr marL="0" marR="0" lvl="0" indent="0" algn="r" defTabSz="609491" rtl="0" eaLnBrk="1" fontAlgn="auto" latinLnBrk="0" hangingPunct="1">
                <a:lnSpc>
                  <a:spcPct val="100000"/>
                </a:lnSpc>
                <a:spcBef>
                  <a:spcPts val="0"/>
                </a:spcBef>
                <a:spcAft>
                  <a:spcPts val="0"/>
                </a:spcAft>
                <a:buClrTx/>
                <a:buSzTx/>
                <a:buFontTx/>
                <a:buNone/>
                <a:tabLst/>
                <a:defRPr/>
              </a:pPr>
              <a:t>24</a:t>
            </a:fld>
            <a:endParaRPr lang="en-ZA" sz="1400" b="0" dirty="0">
              <a:solidFill>
                <a:srgbClr val="FFFFFF"/>
              </a:solidFill>
              <a:latin typeface="Calibri"/>
              <a:cs typeface="+mn-cs"/>
            </a:endParaRPr>
          </a:p>
        </p:txBody>
      </p:sp>
      <p:sp>
        <p:nvSpPr>
          <p:cNvPr id="3" name="Date Placeholder 3">
            <a:extLst>
              <a:ext uri="{FF2B5EF4-FFF2-40B4-BE49-F238E27FC236}">
                <a16:creationId xmlns:a16="http://schemas.microsoft.com/office/drawing/2014/main" id="{9889A8FD-9B1D-3C9E-724E-516102529CB2}"/>
              </a:ext>
            </a:extLst>
          </p:cNvPr>
          <p:cNvSpPr>
            <a:spLocks noGrp="1"/>
          </p:cNvSpPr>
          <p:nvPr>
            <p:ph type="dt" sz="half" idx="10"/>
          </p:nvPr>
        </p:nvSpPr>
        <p:spPr>
          <a:xfrm>
            <a:off x="177800" y="6579235"/>
            <a:ext cx="2743200" cy="365125"/>
          </a:xfrm>
        </p:spPr>
        <p:txBody>
          <a:bodyPr/>
          <a:lstStyle/>
          <a:p>
            <a:r>
              <a:rPr lang="en-US" dirty="0"/>
              <a:t>© PiLog Group</a:t>
            </a:r>
          </a:p>
        </p:txBody>
      </p:sp>
      <p:sp>
        <p:nvSpPr>
          <p:cNvPr id="4" name="Footer Placeholder 4">
            <a:extLst>
              <a:ext uri="{FF2B5EF4-FFF2-40B4-BE49-F238E27FC236}">
                <a16:creationId xmlns:a16="http://schemas.microsoft.com/office/drawing/2014/main" id="{10BA23DF-A8AB-D3AE-C0AA-DBF5F8BA8F7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157298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8"/>
          <p:cNvGraphicFramePr>
            <a:graphicFrameLocks/>
          </p:cNvGraphicFramePr>
          <p:nvPr/>
        </p:nvGraphicFramePr>
        <p:xfrm>
          <a:off x="346104" y="1009633"/>
          <a:ext cx="11568065" cy="4376740"/>
        </p:xfrm>
        <a:graphic>
          <a:graphicData uri="http://schemas.openxmlformats.org/drawingml/2006/table">
            <a:tbl>
              <a:tblPr firstRow="1" bandRow="1">
                <a:tableStyleId>{5C22544A-7EE6-4342-B048-85BDC9FD1C3A}</a:tableStyleId>
              </a:tblPr>
              <a:tblGrid>
                <a:gridCol w="839625">
                  <a:extLst>
                    <a:ext uri="{9D8B030D-6E8A-4147-A177-3AD203B41FA5}">
                      <a16:colId xmlns:a16="http://schemas.microsoft.com/office/drawing/2014/main" val="20000"/>
                    </a:ext>
                  </a:extLst>
                </a:gridCol>
                <a:gridCol w="1970511">
                  <a:extLst>
                    <a:ext uri="{9D8B030D-6E8A-4147-A177-3AD203B41FA5}">
                      <a16:colId xmlns:a16="http://schemas.microsoft.com/office/drawing/2014/main" val="20001"/>
                    </a:ext>
                  </a:extLst>
                </a:gridCol>
                <a:gridCol w="2545843">
                  <a:extLst>
                    <a:ext uri="{9D8B030D-6E8A-4147-A177-3AD203B41FA5}">
                      <a16:colId xmlns:a16="http://schemas.microsoft.com/office/drawing/2014/main" val="20002"/>
                    </a:ext>
                  </a:extLst>
                </a:gridCol>
                <a:gridCol w="2905423">
                  <a:extLst>
                    <a:ext uri="{9D8B030D-6E8A-4147-A177-3AD203B41FA5}">
                      <a16:colId xmlns:a16="http://schemas.microsoft.com/office/drawing/2014/main" val="20003"/>
                    </a:ext>
                  </a:extLst>
                </a:gridCol>
                <a:gridCol w="3306663">
                  <a:extLst>
                    <a:ext uri="{9D8B030D-6E8A-4147-A177-3AD203B41FA5}">
                      <a16:colId xmlns:a16="http://schemas.microsoft.com/office/drawing/2014/main" val="20004"/>
                    </a:ext>
                  </a:extLst>
                </a:gridCol>
              </a:tblGrid>
              <a:tr h="1010792">
                <a:tc>
                  <a:txBody>
                    <a:bodyPr/>
                    <a:lstStyle/>
                    <a:p>
                      <a:r>
                        <a:rPr lang="en-IN" sz="2100" dirty="0">
                          <a:latin typeface="Optima"/>
                        </a:rPr>
                        <a:t>S.no</a:t>
                      </a:r>
                    </a:p>
                  </a:txBody>
                  <a:tcPr marL="121920" marR="121920" marT="60960" marB="60960"/>
                </a:tc>
                <a:tc>
                  <a:txBody>
                    <a:bodyPr/>
                    <a:lstStyle/>
                    <a:p>
                      <a:r>
                        <a:rPr lang="en-IN" sz="2100" dirty="0">
                          <a:latin typeface="Optima"/>
                        </a:rPr>
                        <a:t>Class</a:t>
                      </a:r>
                    </a:p>
                  </a:txBody>
                  <a:tcPr marL="121920" marR="121920" marT="60960" marB="60960"/>
                </a:tc>
                <a:tc>
                  <a:txBody>
                    <a:bodyPr/>
                    <a:lstStyle/>
                    <a:p>
                      <a:r>
                        <a:rPr lang="en-IN" sz="2100" dirty="0">
                          <a:latin typeface="Optima"/>
                        </a:rPr>
                        <a:t>Property</a:t>
                      </a:r>
                      <a:r>
                        <a:rPr lang="en-IN" sz="2100" baseline="0" dirty="0">
                          <a:latin typeface="Optima"/>
                        </a:rPr>
                        <a:t> Name</a:t>
                      </a:r>
                      <a:endParaRPr lang="en-IN" sz="2100" dirty="0">
                        <a:latin typeface="Optima"/>
                      </a:endParaRPr>
                    </a:p>
                  </a:txBody>
                  <a:tcPr marL="121920" marR="121920" marT="60960" marB="60960"/>
                </a:tc>
                <a:tc>
                  <a:txBody>
                    <a:bodyPr/>
                    <a:lstStyle/>
                    <a:p>
                      <a:r>
                        <a:rPr lang="en-IN" sz="2100" dirty="0">
                          <a:latin typeface="Optima"/>
                        </a:rPr>
                        <a:t>Property</a:t>
                      </a:r>
                      <a:r>
                        <a:rPr lang="en-IN" sz="2100" baseline="0" dirty="0">
                          <a:latin typeface="Optima"/>
                        </a:rPr>
                        <a:t> Value (While Cataloguing)</a:t>
                      </a:r>
                      <a:endParaRPr lang="en-IN" sz="2100" dirty="0">
                        <a:latin typeface="Optima"/>
                      </a:endParaRPr>
                    </a:p>
                  </a:txBody>
                  <a:tcPr marL="121920" marR="121920" marT="60960" marB="60960"/>
                </a:tc>
                <a:tc>
                  <a:txBody>
                    <a:bodyPr/>
                    <a:lstStyle/>
                    <a:p>
                      <a:r>
                        <a:rPr lang="en-IN" sz="2100" dirty="0">
                          <a:latin typeface="Optima"/>
                        </a:rPr>
                        <a:t>Property</a:t>
                      </a:r>
                      <a:r>
                        <a:rPr lang="en-IN" sz="2100" baseline="0" dirty="0">
                          <a:latin typeface="Optima"/>
                        </a:rPr>
                        <a:t> Value (Standardized Value)</a:t>
                      </a:r>
                      <a:endParaRPr lang="en-IN" sz="2100" dirty="0">
                        <a:latin typeface="Optima"/>
                      </a:endParaRPr>
                    </a:p>
                  </a:txBody>
                  <a:tcPr marL="121920" marR="121920" marT="60960" marB="60960"/>
                </a:tc>
                <a:extLst>
                  <a:ext uri="{0D108BD9-81ED-4DB2-BD59-A6C34878D82A}">
                    <a16:rowId xmlns:a16="http://schemas.microsoft.com/office/drawing/2014/main" val="10000"/>
                  </a:ext>
                </a:extLst>
              </a:tr>
              <a:tr h="516467">
                <a:tc>
                  <a:txBody>
                    <a:bodyPr/>
                    <a:lstStyle/>
                    <a:p>
                      <a:r>
                        <a:rPr lang="en-IN" sz="1600" dirty="0">
                          <a:solidFill>
                            <a:schemeClr val="accent1"/>
                          </a:solidFill>
                          <a:latin typeface="Optima"/>
                        </a:rPr>
                        <a:t>1</a:t>
                      </a:r>
                    </a:p>
                  </a:txBody>
                  <a:tcPr marL="121920" marR="121920" marT="60960" marB="60960"/>
                </a:tc>
                <a:tc>
                  <a:txBody>
                    <a:bodyPr/>
                    <a:lstStyle/>
                    <a:p>
                      <a:r>
                        <a:rPr lang="en-IN" sz="1600" dirty="0">
                          <a:solidFill>
                            <a:schemeClr val="accent1"/>
                          </a:solidFill>
                          <a:latin typeface="Optima"/>
                        </a:rPr>
                        <a:t>PIPE</a:t>
                      </a:r>
                    </a:p>
                  </a:txBody>
                  <a:tcPr marL="121920" marR="121920" marT="60960" marB="60960"/>
                </a:tc>
                <a:tc>
                  <a:txBody>
                    <a:bodyPr/>
                    <a:lstStyle/>
                    <a:p>
                      <a:r>
                        <a:rPr lang="en-IN" sz="1600" dirty="0">
                          <a:solidFill>
                            <a:schemeClr val="accent1"/>
                          </a:solidFill>
                          <a:latin typeface="Optima"/>
                        </a:rPr>
                        <a:t>MATERIAL</a:t>
                      </a:r>
                    </a:p>
                  </a:txBody>
                  <a:tcPr marL="121920" marR="121920" marT="60960" marB="60960"/>
                </a:tc>
                <a:tc>
                  <a:txBody>
                    <a:bodyPr/>
                    <a:lstStyle/>
                    <a:p>
                      <a:r>
                        <a:rPr lang="en-IN" sz="1600" dirty="0">
                          <a:solidFill>
                            <a:schemeClr val="accent1"/>
                          </a:solidFill>
                          <a:latin typeface="Optima"/>
                        </a:rPr>
                        <a:t>STAINLES STEEL</a:t>
                      </a:r>
                    </a:p>
                  </a:txBody>
                  <a:tcPr marL="121920" marR="121920" marT="60960" marB="60960"/>
                </a:tc>
                <a:tc>
                  <a:txBody>
                    <a:bodyPr/>
                    <a:lstStyle/>
                    <a:p>
                      <a:r>
                        <a:rPr lang="en-IN" sz="1600" dirty="0">
                          <a:solidFill>
                            <a:schemeClr val="accent1"/>
                          </a:solidFill>
                          <a:latin typeface="Optima"/>
                        </a:rPr>
                        <a:t>STAINLESS STEEL</a:t>
                      </a:r>
                    </a:p>
                  </a:txBody>
                  <a:tcPr marL="121920" marR="121920" marT="60960" marB="60960"/>
                </a:tc>
                <a:extLst>
                  <a:ext uri="{0D108BD9-81ED-4DB2-BD59-A6C34878D82A}">
                    <a16:rowId xmlns:a16="http://schemas.microsoft.com/office/drawing/2014/main" val="10001"/>
                  </a:ext>
                </a:extLst>
              </a:tr>
              <a:tr h="609600">
                <a:tc>
                  <a:txBody>
                    <a:bodyPr/>
                    <a:lstStyle/>
                    <a:p>
                      <a:r>
                        <a:rPr lang="en-IN" sz="1600" dirty="0">
                          <a:solidFill>
                            <a:schemeClr val="accent1"/>
                          </a:solidFill>
                          <a:latin typeface="Optima"/>
                        </a:rPr>
                        <a:t>2</a:t>
                      </a:r>
                    </a:p>
                  </a:txBody>
                  <a:tcPr marL="121920" marR="121920" marT="60960" marB="60960"/>
                </a:tc>
                <a:tc>
                  <a:txBody>
                    <a:bodyPr/>
                    <a:lstStyle/>
                    <a:p>
                      <a:r>
                        <a:rPr lang="en-IN" sz="1600" dirty="0">
                          <a:solidFill>
                            <a:schemeClr val="accent1"/>
                          </a:solidFill>
                          <a:latin typeface="Optima"/>
                        </a:rPr>
                        <a:t>PIPE</a:t>
                      </a:r>
                    </a:p>
                  </a:txBody>
                  <a:tcPr marL="121920" marR="121920" marT="60960" marB="60960"/>
                </a:tc>
                <a:tc>
                  <a:txBody>
                    <a:bodyPr/>
                    <a:lstStyle/>
                    <a:p>
                      <a:r>
                        <a:rPr lang="en-IN" sz="1600" dirty="0">
                          <a:solidFill>
                            <a:schemeClr val="accent1"/>
                          </a:solidFill>
                          <a:latin typeface="Optima"/>
                        </a:rPr>
                        <a:t>MATERIAL</a:t>
                      </a:r>
                    </a:p>
                  </a:txBody>
                  <a:tcPr marL="121920" marR="121920" marT="60960" marB="60960"/>
                </a:tc>
                <a:tc>
                  <a:txBody>
                    <a:bodyPr/>
                    <a:lstStyle/>
                    <a:p>
                      <a:r>
                        <a:rPr lang="en-IN" sz="1600" dirty="0">
                          <a:solidFill>
                            <a:schemeClr val="accent1"/>
                          </a:solidFill>
                          <a:latin typeface="Optima"/>
                        </a:rPr>
                        <a:t>SS</a:t>
                      </a: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solidFill>
                            <a:schemeClr val="accent1"/>
                          </a:solidFill>
                          <a:latin typeface="Optima"/>
                        </a:rPr>
                        <a:t>STAINLESS STEEL</a:t>
                      </a:r>
                    </a:p>
                    <a:p>
                      <a:endParaRPr lang="en-IN" sz="1600" dirty="0">
                        <a:solidFill>
                          <a:schemeClr val="accent1"/>
                        </a:solidFill>
                        <a:latin typeface="Optima"/>
                      </a:endParaRPr>
                    </a:p>
                  </a:txBody>
                  <a:tcPr marL="121920" marR="121920" marT="60960" marB="60960"/>
                </a:tc>
                <a:extLst>
                  <a:ext uri="{0D108BD9-81ED-4DB2-BD59-A6C34878D82A}">
                    <a16:rowId xmlns:a16="http://schemas.microsoft.com/office/drawing/2014/main" val="10002"/>
                  </a:ext>
                </a:extLst>
              </a:tr>
              <a:tr h="516467">
                <a:tc>
                  <a:txBody>
                    <a:bodyPr/>
                    <a:lstStyle/>
                    <a:p>
                      <a:r>
                        <a:rPr lang="en-IN" sz="1600" dirty="0">
                          <a:solidFill>
                            <a:schemeClr val="accent1"/>
                          </a:solidFill>
                          <a:latin typeface="Optima"/>
                        </a:rPr>
                        <a:t>3</a:t>
                      </a:r>
                    </a:p>
                  </a:txBody>
                  <a:tcPr marL="121920" marR="121920" marT="60960" marB="60960"/>
                </a:tc>
                <a:tc>
                  <a:txBody>
                    <a:bodyPr/>
                    <a:lstStyle/>
                    <a:p>
                      <a:r>
                        <a:rPr lang="en-IN" sz="1600" dirty="0">
                          <a:solidFill>
                            <a:schemeClr val="accent1"/>
                          </a:solidFill>
                          <a:latin typeface="Optima"/>
                        </a:rPr>
                        <a:t>VALVE, BALL</a:t>
                      </a:r>
                    </a:p>
                  </a:txBody>
                  <a:tcPr marL="121920" marR="121920" marT="60960" marB="60960"/>
                </a:tc>
                <a:tc>
                  <a:txBody>
                    <a:bodyPr/>
                    <a:lstStyle/>
                    <a:p>
                      <a:r>
                        <a:rPr lang="en-IN" sz="1600" dirty="0">
                          <a:solidFill>
                            <a:schemeClr val="accent1"/>
                          </a:solidFill>
                          <a:latin typeface="Optima"/>
                        </a:rPr>
                        <a:t>SIZE</a:t>
                      </a:r>
                    </a:p>
                  </a:txBody>
                  <a:tcPr marL="121920" marR="121920" marT="60960" marB="60960"/>
                </a:tc>
                <a:tc>
                  <a:txBody>
                    <a:bodyPr/>
                    <a:lstStyle/>
                    <a:p>
                      <a:r>
                        <a:rPr lang="en-IN" sz="1600" dirty="0">
                          <a:solidFill>
                            <a:schemeClr val="accent1"/>
                          </a:solidFill>
                          <a:latin typeface="Optima"/>
                        </a:rPr>
                        <a:t>¼ IN</a:t>
                      </a:r>
                    </a:p>
                  </a:txBody>
                  <a:tcPr marL="121920" marR="121920" marT="60960" marB="60960"/>
                </a:tc>
                <a:tc>
                  <a:txBody>
                    <a:bodyPr/>
                    <a:lstStyle/>
                    <a:p>
                      <a:r>
                        <a:rPr lang="en-IN" sz="1600" dirty="0">
                          <a:solidFill>
                            <a:schemeClr val="accent1"/>
                          </a:solidFill>
                          <a:latin typeface="Optima"/>
                        </a:rPr>
                        <a:t>¼ IN</a:t>
                      </a:r>
                    </a:p>
                  </a:txBody>
                  <a:tcPr marL="121920" marR="121920" marT="60960" marB="60960"/>
                </a:tc>
                <a:extLst>
                  <a:ext uri="{0D108BD9-81ED-4DB2-BD59-A6C34878D82A}">
                    <a16:rowId xmlns:a16="http://schemas.microsoft.com/office/drawing/2014/main" val="10003"/>
                  </a:ext>
                </a:extLst>
              </a:tr>
              <a:tr h="516467">
                <a:tc>
                  <a:txBody>
                    <a:bodyPr/>
                    <a:lstStyle/>
                    <a:p>
                      <a:r>
                        <a:rPr lang="en-IN" sz="1600" dirty="0">
                          <a:solidFill>
                            <a:schemeClr val="accent1"/>
                          </a:solidFill>
                          <a:latin typeface="Optima"/>
                        </a:rPr>
                        <a:t>4</a:t>
                      </a:r>
                    </a:p>
                  </a:txBody>
                  <a:tcPr marL="121920" marR="121920" marT="60960" marB="60960"/>
                </a:tc>
                <a:tc>
                  <a:txBody>
                    <a:bodyPr/>
                    <a:lstStyle/>
                    <a:p>
                      <a:r>
                        <a:rPr lang="en-IN" sz="1600" dirty="0">
                          <a:solidFill>
                            <a:schemeClr val="accent1"/>
                          </a:solidFill>
                          <a:latin typeface="Optima"/>
                        </a:rPr>
                        <a:t>VALVE, GATE</a:t>
                      </a:r>
                    </a:p>
                  </a:txBody>
                  <a:tcPr marL="121920" marR="121920" marT="60960" marB="60960"/>
                </a:tc>
                <a:tc>
                  <a:txBody>
                    <a:bodyPr/>
                    <a:lstStyle/>
                    <a:p>
                      <a:r>
                        <a:rPr lang="en-IN" sz="1600" dirty="0">
                          <a:solidFill>
                            <a:schemeClr val="accent1"/>
                          </a:solidFill>
                          <a:latin typeface="Optima"/>
                        </a:rPr>
                        <a:t>SIZE</a:t>
                      </a:r>
                    </a:p>
                  </a:txBody>
                  <a:tcPr marL="121920" marR="121920" marT="60960" marB="60960"/>
                </a:tc>
                <a:tc>
                  <a:txBody>
                    <a:bodyPr/>
                    <a:lstStyle/>
                    <a:p>
                      <a:r>
                        <a:rPr lang="en-IN" sz="1600" dirty="0">
                          <a:solidFill>
                            <a:schemeClr val="accent1"/>
                          </a:solidFill>
                          <a:latin typeface="Optima"/>
                        </a:rPr>
                        <a:t>0.25 IN</a:t>
                      </a:r>
                    </a:p>
                  </a:txBody>
                  <a:tcPr marL="121920" marR="121920" marT="60960" marB="60960"/>
                </a:tc>
                <a:tc>
                  <a:txBody>
                    <a:bodyPr/>
                    <a:lstStyle/>
                    <a:p>
                      <a:r>
                        <a:rPr lang="en-IN" sz="1600" dirty="0">
                          <a:solidFill>
                            <a:schemeClr val="accent1"/>
                          </a:solidFill>
                          <a:latin typeface="Optima"/>
                        </a:rPr>
                        <a:t>¼ IN</a:t>
                      </a:r>
                    </a:p>
                  </a:txBody>
                  <a:tcPr marL="121920" marR="121920" marT="60960" marB="60960"/>
                </a:tc>
                <a:extLst>
                  <a:ext uri="{0D108BD9-81ED-4DB2-BD59-A6C34878D82A}">
                    <a16:rowId xmlns:a16="http://schemas.microsoft.com/office/drawing/2014/main" val="10004"/>
                  </a:ext>
                </a:extLst>
              </a:tr>
              <a:tr h="597347">
                <a:tc>
                  <a:txBody>
                    <a:bodyPr/>
                    <a:lstStyle/>
                    <a:p>
                      <a:r>
                        <a:rPr lang="en-IN" sz="1600" dirty="0">
                          <a:solidFill>
                            <a:schemeClr val="accent1"/>
                          </a:solidFill>
                          <a:latin typeface="Optima"/>
                        </a:rPr>
                        <a:t>5</a:t>
                      </a:r>
                    </a:p>
                  </a:txBody>
                  <a:tcPr marL="121920" marR="121920" marT="60960" marB="60960"/>
                </a:tc>
                <a:tc>
                  <a:txBody>
                    <a:bodyPr/>
                    <a:lstStyle/>
                    <a:p>
                      <a:r>
                        <a:rPr lang="en-IN" sz="1600" dirty="0">
                          <a:solidFill>
                            <a:schemeClr val="accent1"/>
                          </a:solidFill>
                          <a:latin typeface="Optima"/>
                        </a:rPr>
                        <a:t>CONTACTOR</a:t>
                      </a:r>
                    </a:p>
                  </a:txBody>
                  <a:tcPr marL="121920" marR="121920" marT="60960" marB="60960"/>
                </a:tc>
                <a:tc>
                  <a:txBody>
                    <a:bodyPr/>
                    <a:lstStyle/>
                    <a:p>
                      <a:r>
                        <a:rPr lang="en-IN" sz="1600" dirty="0">
                          <a:solidFill>
                            <a:schemeClr val="accent1"/>
                          </a:solidFill>
                          <a:latin typeface="Optima"/>
                        </a:rPr>
                        <a:t>POLE QUANTITY</a:t>
                      </a:r>
                    </a:p>
                  </a:txBody>
                  <a:tcPr marL="121920" marR="121920" marT="60960" marB="60960"/>
                </a:tc>
                <a:tc>
                  <a:txBody>
                    <a:bodyPr/>
                    <a:lstStyle/>
                    <a:p>
                      <a:r>
                        <a:rPr lang="en-IN" sz="1600" dirty="0">
                          <a:solidFill>
                            <a:schemeClr val="accent1"/>
                          </a:solidFill>
                          <a:latin typeface="Optima"/>
                        </a:rPr>
                        <a:t>3 POLES</a:t>
                      </a:r>
                    </a:p>
                  </a:txBody>
                  <a:tcPr marL="121920" marR="121920" marT="60960" marB="60960"/>
                </a:tc>
                <a:tc>
                  <a:txBody>
                    <a:bodyPr/>
                    <a:lstStyle/>
                    <a:p>
                      <a:r>
                        <a:rPr lang="en-IN" sz="1600" dirty="0">
                          <a:solidFill>
                            <a:schemeClr val="accent1"/>
                          </a:solidFill>
                          <a:latin typeface="Optima"/>
                        </a:rPr>
                        <a:t>3P</a:t>
                      </a:r>
                    </a:p>
                  </a:txBody>
                  <a:tcPr marL="121920" marR="121920" marT="60960" marB="60960"/>
                </a:tc>
                <a:extLst>
                  <a:ext uri="{0D108BD9-81ED-4DB2-BD59-A6C34878D82A}">
                    <a16:rowId xmlns:a16="http://schemas.microsoft.com/office/drawing/2014/main" val="10005"/>
                  </a:ext>
                </a:extLst>
              </a:tr>
              <a:tr h="609600">
                <a:tc>
                  <a:txBody>
                    <a:bodyPr/>
                    <a:lstStyle/>
                    <a:p>
                      <a:r>
                        <a:rPr lang="en-IN" sz="1600" dirty="0">
                          <a:solidFill>
                            <a:schemeClr val="accent1"/>
                          </a:solidFill>
                          <a:latin typeface="Optima"/>
                        </a:rPr>
                        <a:t>6</a:t>
                      </a: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solidFill>
                            <a:schemeClr val="accent1"/>
                          </a:solidFill>
                          <a:latin typeface="Optima"/>
                        </a:rPr>
                        <a:t>CONTACTOR</a:t>
                      </a:r>
                    </a:p>
                    <a:p>
                      <a:endParaRPr lang="en-IN" sz="1600" dirty="0">
                        <a:solidFill>
                          <a:schemeClr val="accent1"/>
                        </a:solidFill>
                        <a:latin typeface="Optima"/>
                      </a:endParaRP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solidFill>
                            <a:schemeClr val="accent1"/>
                          </a:solidFill>
                          <a:latin typeface="Optima"/>
                        </a:rPr>
                        <a:t>POLE QUANTITY</a:t>
                      </a:r>
                    </a:p>
                    <a:p>
                      <a:endParaRPr lang="en-IN" sz="1600" dirty="0">
                        <a:solidFill>
                          <a:schemeClr val="accent1"/>
                        </a:solidFill>
                        <a:latin typeface="Optima"/>
                      </a:endParaRPr>
                    </a:p>
                  </a:txBody>
                  <a:tcPr marL="121920" marR="121920" marT="60960" marB="60960"/>
                </a:tc>
                <a:tc>
                  <a:txBody>
                    <a:bodyPr/>
                    <a:lstStyle/>
                    <a:p>
                      <a:r>
                        <a:rPr lang="en-IN" sz="1600" dirty="0">
                          <a:solidFill>
                            <a:schemeClr val="accent1"/>
                          </a:solidFill>
                          <a:latin typeface="Optima"/>
                        </a:rPr>
                        <a:t>3-P</a:t>
                      </a:r>
                    </a:p>
                  </a:txBody>
                  <a:tcPr marL="121920" marR="121920" marT="60960" marB="60960"/>
                </a:tc>
                <a:tc>
                  <a:txBody>
                    <a:bodyPr/>
                    <a:lstStyle/>
                    <a:p>
                      <a:r>
                        <a:rPr lang="en-IN" sz="1600" dirty="0">
                          <a:solidFill>
                            <a:schemeClr val="accent1"/>
                          </a:solidFill>
                          <a:latin typeface="Optima"/>
                        </a:rPr>
                        <a:t>3P</a:t>
                      </a:r>
                    </a:p>
                  </a:txBody>
                  <a:tcPr marL="121920" marR="121920" marT="60960" marB="60960"/>
                </a:tc>
                <a:extLst>
                  <a:ext uri="{0D108BD9-81ED-4DB2-BD59-A6C34878D82A}">
                    <a16:rowId xmlns:a16="http://schemas.microsoft.com/office/drawing/2014/main" val="10006"/>
                  </a:ext>
                </a:extLst>
              </a:tr>
            </a:tbl>
          </a:graphicData>
        </a:graphic>
      </p:graphicFrame>
      <p:sp>
        <p:nvSpPr>
          <p:cNvPr id="9" name="Title 1"/>
          <p:cNvSpPr>
            <a:spLocks noGrp="1"/>
          </p:cNvSpPr>
          <p:nvPr>
            <p:ph type="title"/>
          </p:nvPr>
        </p:nvSpPr>
        <p:spPr>
          <a:xfrm>
            <a:off x="241928" y="274639"/>
            <a:ext cx="11672869" cy="551964"/>
          </a:xfrm>
        </p:spPr>
        <p:txBody>
          <a:bodyPr>
            <a:noAutofit/>
          </a:bodyPr>
          <a:lstStyle/>
          <a:p>
            <a:r>
              <a:rPr lang="en-US" sz="2400" b="1" dirty="0">
                <a:solidFill>
                  <a:srgbClr val="10479B"/>
                </a:solidFill>
                <a:latin typeface="Optima" panose="02000503060000020004"/>
                <a:cs typeface="Arial" panose="020B0604020202020204" pitchFamily="34" charset="0"/>
              </a:rPr>
              <a:t>Standardization of Property Values</a:t>
            </a:r>
          </a:p>
        </p:txBody>
      </p:sp>
      <p:sp>
        <p:nvSpPr>
          <p:cNvPr id="10" name="Slide Number Placeholder 5">
            <a:extLst>
              <a:ext uri="{FF2B5EF4-FFF2-40B4-BE49-F238E27FC236}">
                <a16:creationId xmlns:a16="http://schemas.microsoft.com/office/drawing/2014/main" id="{7F391330-3838-4843-BE9D-950727756E36}"/>
              </a:ext>
            </a:extLst>
          </p:cNvPr>
          <p:cNvSpPr>
            <a:spLocks noGrp="1"/>
          </p:cNvSpPr>
          <p:nvPr>
            <p:ph type="sldNum" sz="quarter" idx="12"/>
          </p:nvPr>
        </p:nvSpPr>
        <p:spPr/>
        <p:txBody>
          <a:bodyPr/>
          <a:lstStyle/>
          <a:p>
            <a:fld id="{F79FC5F6-1581-D948-A184-FDB0977145C6}" type="slidenum">
              <a:rPr lang="en-ZA">
                <a:solidFill>
                  <a:schemeClr val="bg1"/>
                </a:solidFill>
              </a:rPr>
              <a:pPr/>
              <a:t>25</a:t>
            </a:fld>
            <a:endParaRPr lang="en-ZA" dirty="0">
              <a:solidFill>
                <a:schemeClr val="bg1"/>
              </a:solidFill>
            </a:endParaRPr>
          </a:p>
        </p:txBody>
      </p:sp>
      <p:sp>
        <p:nvSpPr>
          <p:cNvPr id="2" name="Date Placeholder 3">
            <a:extLst>
              <a:ext uri="{FF2B5EF4-FFF2-40B4-BE49-F238E27FC236}">
                <a16:creationId xmlns:a16="http://schemas.microsoft.com/office/drawing/2014/main" id="{ABDA26BE-209B-423D-DC03-3B10C24E9FC9}"/>
              </a:ext>
            </a:extLst>
          </p:cNvPr>
          <p:cNvSpPr>
            <a:spLocks noGrp="1"/>
          </p:cNvSpPr>
          <p:nvPr>
            <p:ph type="dt" sz="half" idx="10"/>
          </p:nvPr>
        </p:nvSpPr>
        <p:spPr>
          <a:xfrm>
            <a:off x="177800" y="6579235"/>
            <a:ext cx="2743200" cy="365125"/>
          </a:xfrm>
        </p:spPr>
        <p:txBody>
          <a:bodyPr/>
          <a:lstStyle/>
          <a:p>
            <a:r>
              <a:rPr lang="en-US" dirty="0"/>
              <a:t>© PiLog Group</a:t>
            </a:r>
          </a:p>
        </p:txBody>
      </p:sp>
      <p:sp>
        <p:nvSpPr>
          <p:cNvPr id="3" name="Footer Placeholder 4">
            <a:extLst>
              <a:ext uri="{FF2B5EF4-FFF2-40B4-BE49-F238E27FC236}">
                <a16:creationId xmlns:a16="http://schemas.microsoft.com/office/drawing/2014/main" id="{2861C710-AE27-D34A-0442-5C5D5F66FC6B}"/>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2034957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41300" y="236362"/>
            <a:ext cx="11672869" cy="551964"/>
          </a:xfrm>
        </p:spPr>
        <p:txBody>
          <a:bodyPr>
            <a:noAutofit/>
          </a:bodyPr>
          <a:lstStyle/>
          <a:p>
            <a:r>
              <a:rPr lang="en-US" sz="2400" b="1" dirty="0">
                <a:solidFill>
                  <a:srgbClr val="10479B"/>
                </a:solidFill>
                <a:latin typeface="Optima" panose="02000503060000020004"/>
                <a:cs typeface="Arial" panose="020B0604020202020204" pitchFamily="34" charset="0"/>
              </a:rPr>
              <a:t>Standardization of Reference Data</a:t>
            </a:r>
          </a:p>
        </p:txBody>
      </p:sp>
      <p:graphicFrame>
        <p:nvGraphicFramePr>
          <p:cNvPr id="8" name="Content Placeholder 8"/>
          <p:cNvGraphicFramePr>
            <a:graphicFrameLocks noGrp="1"/>
          </p:cNvGraphicFramePr>
          <p:nvPr>
            <p:ph idx="1"/>
          </p:nvPr>
        </p:nvGraphicFramePr>
        <p:xfrm>
          <a:off x="346105" y="993666"/>
          <a:ext cx="11568066" cy="4348947"/>
        </p:xfrm>
        <a:graphic>
          <a:graphicData uri="http://schemas.openxmlformats.org/drawingml/2006/table">
            <a:tbl>
              <a:tblPr firstRow="1" bandRow="1">
                <a:tableStyleId>{5C22544A-7EE6-4342-B048-85BDC9FD1C3A}</a:tableStyleId>
              </a:tblPr>
              <a:tblGrid>
                <a:gridCol w="940839">
                  <a:extLst>
                    <a:ext uri="{9D8B030D-6E8A-4147-A177-3AD203B41FA5}">
                      <a16:colId xmlns:a16="http://schemas.microsoft.com/office/drawing/2014/main" val="20000"/>
                    </a:ext>
                  </a:extLst>
                </a:gridCol>
                <a:gridCol w="3225735">
                  <a:extLst>
                    <a:ext uri="{9D8B030D-6E8A-4147-A177-3AD203B41FA5}">
                      <a16:colId xmlns:a16="http://schemas.microsoft.com/office/drawing/2014/main" val="20001"/>
                    </a:ext>
                  </a:extLst>
                </a:gridCol>
                <a:gridCol w="3349121">
                  <a:extLst>
                    <a:ext uri="{9D8B030D-6E8A-4147-A177-3AD203B41FA5}">
                      <a16:colId xmlns:a16="http://schemas.microsoft.com/office/drawing/2014/main" val="20002"/>
                    </a:ext>
                  </a:extLst>
                </a:gridCol>
                <a:gridCol w="4052371">
                  <a:extLst>
                    <a:ext uri="{9D8B030D-6E8A-4147-A177-3AD203B41FA5}">
                      <a16:colId xmlns:a16="http://schemas.microsoft.com/office/drawing/2014/main" val="20003"/>
                    </a:ext>
                  </a:extLst>
                </a:gridCol>
              </a:tblGrid>
              <a:tr h="818128">
                <a:tc>
                  <a:txBody>
                    <a:bodyPr/>
                    <a:lstStyle/>
                    <a:p>
                      <a:pPr marL="0" algn="l" defTabSz="457200" rtl="0" eaLnBrk="1" latinLnBrk="0" hangingPunct="1"/>
                      <a:r>
                        <a:rPr lang="en-IN" sz="1900" kern="1200" dirty="0">
                          <a:solidFill>
                            <a:schemeClr val="bg1"/>
                          </a:solidFill>
                          <a:latin typeface="Optima"/>
                          <a:ea typeface="+mn-ea"/>
                          <a:cs typeface="+mn-cs"/>
                        </a:rPr>
                        <a:t>S.no</a:t>
                      </a:r>
                    </a:p>
                  </a:txBody>
                  <a:tcPr marL="121920" marR="121920" marT="60960" marB="60960"/>
                </a:tc>
                <a:tc>
                  <a:txBody>
                    <a:bodyPr/>
                    <a:lstStyle/>
                    <a:p>
                      <a:pPr marL="0" algn="l" defTabSz="457200" rtl="0" eaLnBrk="1" latinLnBrk="0" hangingPunct="1"/>
                      <a:r>
                        <a:rPr lang="en-IN" sz="1900" kern="1200" dirty="0">
                          <a:solidFill>
                            <a:schemeClr val="bg1"/>
                          </a:solidFill>
                          <a:latin typeface="Optima"/>
                          <a:ea typeface="+mn-ea"/>
                          <a:cs typeface="+mn-cs"/>
                        </a:rPr>
                        <a:t>Class</a:t>
                      </a:r>
                    </a:p>
                  </a:txBody>
                  <a:tcPr marL="121920" marR="121920" marT="60960" marB="60960"/>
                </a:tc>
                <a:tc>
                  <a:txBody>
                    <a:bodyPr/>
                    <a:lstStyle/>
                    <a:p>
                      <a:pPr marL="0" algn="l" defTabSz="457200" rtl="0" eaLnBrk="1" latinLnBrk="0" hangingPunct="1"/>
                      <a:r>
                        <a:rPr lang="en-IN" sz="1900" kern="1200" dirty="0">
                          <a:solidFill>
                            <a:schemeClr val="bg1"/>
                          </a:solidFill>
                          <a:latin typeface="Optima"/>
                          <a:ea typeface="+mn-ea"/>
                          <a:cs typeface="+mn-cs"/>
                        </a:rPr>
                        <a:t>Part Number  (while Cataloguing)</a:t>
                      </a:r>
                    </a:p>
                  </a:txBody>
                  <a:tcPr marL="121920" marR="121920" marT="60960" marB="60960"/>
                </a:tc>
                <a:tc>
                  <a:txBody>
                    <a:bodyPr/>
                    <a:lstStyle/>
                    <a:p>
                      <a:pPr marL="0" algn="l" defTabSz="457200" rtl="0" eaLnBrk="1" latinLnBrk="0" hangingPunct="1"/>
                      <a:r>
                        <a:rPr lang="en-IN" sz="1900" kern="1200" dirty="0">
                          <a:solidFill>
                            <a:schemeClr val="bg1"/>
                          </a:solidFill>
                          <a:latin typeface="Optima"/>
                          <a:ea typeface="+mn-ea"/>
                          <a:cs typeface="+mn-cs"/>
                        </a:rPr>
                        <a:t>Part Number (Standardized Value)</a:t>
                      </a:r>
                    </a:p>
                  </a:txBody>
                  <a:tcPr marL="121920" marR="121920" marT="60960" marB="60960"/>
                </a:tc>
                <a:extLst>
                  <a:ext uri="{0D108BD9-81ED-4DB2-BD59-A6C34878D82A}">
                    <a16:rowId xmlns:a16="http://schemas.microsoft.com/office/drawing/2014/main" val="10000"/>
                  </a:ext>
                </a:extLst>
              </a:tr>
              <a:tr h="577607">
                <a:tc>
                  <a:txBody>
                    <a:bodyPr/>
                    <a:lstStyle/>
                    <a:p>
                      <a:pPr marL="0" algn="l" defTabSz="457200" rtl="0" eaLnBrk="1" latinLnBrk="0" hangingPunct="1"/>
                      <a:r>
                        <a:rPr lang="en-IN" sz="1600" kern="1200" dirty="0">
                          <a:solidFill>
                            <a:schemeClr val="accent1"/>
                          </a:solidFill>
                          <a:latin typeface="Optima"/>
                          <a:ea typeface="+mn-ea"/>
                          <a:cs typeface="+mn-cs"/>
                        </a:rPr>
                        <a:t>1</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BEARING, BALL</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7309 BECBP</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7309 BECBP</a:t>
                      </a:r>
                    </a:p>
                  </a:txBody>
                  <a:tcPr marL="121920" marR="121920" marT="60960" marB="60960"/>
                </a:tc>
                <a:extLst>
                  <a:ext uri="{0D108BD9-81ED-4DB2-BD59-A6C34878D82A}">
                    <a16:rowId xmlns:a16="http://schemas.microsoft.com/office/drawing/2014/main" val="10001"/>
                  </a:ext>
                </a:extLst>
              </a:tr>
              <a:tr h="554200">
                <a:tc>
                  <a:txBody>
                    <a:bodyPr/>
                    <a:lstStyle/>
                    <a:p>
                      <a:pPr marL="0" algn="l" defTabSz="457200" rtl="0" eaLnBrk="1" latinLnBrk="0" hangingPunct="1"/>
                      <a:r>
                        <a:rPr lang="en-IN" sz="1600" kern="1200" dirty="0">
                          <a:solidFill>
                            <a:schemeClr val="accent1"/>
                          </a:solidFill>
                          <a:latin typeface="Optima"/>
                          <a:ea typeface="+mn-ea"/>
                          <a:cs typeface="+mn-cs"/>
                        </a:rPr>
                        <a:t>2</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BEARING, BALL</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7310-BECBP</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7310 BECBP</a:t>
                      </a:r>
                    </a:p>
                  </a:txBody>
                  <a:tcPr marL="121920" marR="121920" marT="60960" marB="60960"/>
                </a:tc>
                <a:extLst>
                  <a:ext uri="{0D108BD9-81ED-4DB2-BD59-A6C34878D82A}">
                    <a16:rowId xmlns:a16="http://schemas.microsoft.com/office/drawing/2014/main" val="10002"/>
                  </a:ext>
                </a:extLst>
              </a:tr>
              <a:tr h="577607">
                <a:tc>
                  <a:txBody>
                    <a:bodyPr/>
                    <a:lstStyle/>
                    <a:p>
                      <a:pPr marL="0" algn="l" defTabSz="457200" rtl="0" eaLnBrk="1" latinLnBrk="0" hangingPunct="1"/>
                      <a:r>
                        <a:rPr lang="en-IN" sz="1600" kern="1200" dirty="0">
                          <a:solidFill>
                            <a:schemeClr val="accent1"/>
                          </a:solidFill>
                          <a:latin typeface="Optima"/>
                          <a:ea typeface="+mn-ea"/>
                          <a:cs typeface="+mn-cs"/>
                        </a:rPr>
                        <a:t>3</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CONTACTOR</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LC1 D80G7</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LC1D80G7</a:t>
                      </a:r>
                    </a:p>
                  </a:txBody>
                  <a:tcPr marL="121920" marR="121920" marT="60960" marB="60960"/>
                </a:tc>
                <a:extLst>
                  <a:ext uri="{0D108BD9-81ED-4DB2-BD59-A6C34878D82A}">
                    <a16:rowId xmlns:a16="http://schemas.microsoft.com/office/drawing/2014/main" val="10003"/>
                  </a:ext>
                </a:extLst>
              </a:tr>
              <a:tr h="577607">
                <a:tc>
                  <a:txBody>
                    <a:bodyPr/>
                    <a:lstStyle/>
                    <a:p>
                      <a:pPr marL="0" algn="l" defTabSz="457200" rtl="0" eaLnBrk="1" latinLnBrk="0" hangingPunct="1"/>
                      <a:r>
                        <a:rPr lang="en-IN" sz="1600" kern="1200" dirty="0">
                          <a:solidFill>
                            <a:schemeClr val="accent1"/>
                          </a:solidFill>
                          <a:latin typeface="Optima"/>
                          <a:ea typeface="+mn-ea"/>
                          <a:cs typeface="+mn-cs"/>
                        </a:rPr>
                        <a:t>4</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CONTACTOR</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LC1 -D1 8 GD</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LC1D18GD</a:t>
                      </a:r>
                    </a:p>
                  </a:txBody>
                  <a:tcPr marL="121920" marR="121920" marT="60960" marB="60960"/>
                </a:tc>
                <a:extLst>
                  <a:ext uri="{0D108BD9-81ED-4DB2-BD59-A6C34878D82A}">
                    <a16:rowId xmlns:a16="http://schemas.microsoft.com/office/drawing/2014/main" val="10004"/>
                  </a:ext>
                </a:extLst>
              </a:tr>
              <a:tr h="583939">
                <a:tc>
                  <a:txBody>
                    <a:bodyPr/>
                    <a:lstStyle/>
                    <a:p>
                      <a:pPr marL="0" algn="l" defTabSz="457200" rtl="0" eaLnBrk="1" latinLnBrk="0" hangingPunct="1"/>
                      <a:r>
                        <a:rPr lang="en-IN" sz="1600" kern="1200" dirty="0">
                          <a:solidFill>
                            <a:schemeClr val="accent1"/>
                          </a:solidFill>
                          <a:latin typeface="Optima"/>
                          <a:ea typeface="+mn-ea"/>
                          <a:cs typeface="+mn-cs"/>
                        </a:rPr>
                        <a:t>5</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BREAKER, CIRCUIT</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GV2-L20 18A</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GV2L20 18A</a:t>
                      </a:r>
                    </a:p>
                  </a:txBody>
                  <a:tcPr marL="121920" marR="121920" marT="60960" marB="60960"/>
                </a:tc>
                <a:extLst>
                  <a:ext uri="{0D108BD9-81ED-4DB2-BD59-A6C34878D82A}">
                    <a16:rowId xmlns:a16="http://schemas.microsoft.com/office/drawing/2014/main" val="10005"/>
                  </a:ext>
                </a:extLst>
              </a:tr>
              <a:tr h="659859">
                <a:tc>
                  <a:txBody>
                    <a:bodyPr/>
                    <a:lstStyle/>
                    <a:p>
                      <a:pPr marL="0" algn="l" defTabSz="457200" rtl="0" eaLnBrk="1" latinLnBrk="0" hangingPunct="1"/>
                      <a:r>
                        <a:rPr lang="en-IN" sz="1600" kern="1200" dirty="0">
                          <a:solidFill>
                            <a:schemeClr val="accent1"/>
                          </a:solidFill>
                          <a:latin typeface="Optima"/>
                          <a:ea typeface="+mn-ea"/>
                          <a:cs typeface="+mn-cs"/>
                        </a:rPr>
                        <a:t>6</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BREAKER, CIRCUIT</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GV2ME10/4-6.3A</a:t>
                      </a:r>
                    </a:p>
                  </a:txBody>
                  <a:tcPr marL="121920" marR="121920" marT="60960" marB="60960"/>
                </a:tc>
                <a:tc>
                  <a:txBody>
                    <a:bodyPr/>
                    <a:lstStyle/>
                    <a:p>
                      <a:pPr marL="0" algn="l" defTabSz="457200" rtl="0" eaLnBrk="1" latinLnBrk="0" hangingPunct="1"/>
                      <a:r>
                        <a:rPr lang="en-IN" sz="1600" kern="1200" dirty="0">
                          <a:solidFill>
                            <a:schemeClr val="accent1"/>
                          </a:solidFill>
                          <a:latin typeface="Optima"/>
                          <a:ea typeface="+mn-ea"/>
                          <a:cs typeface="+mn-cs"/>
                        </a:rPr>
                        <a:t>GV2ME10 4-6.3A</a:t>
                      </a:r>
                    </a:p>
                  </a:txBody>
                  <a:tcPr marL="121920" marR="121920" marT="60960" marB="60960"/>
                </a:tc>
                <a:extLst>
                  <a:ext uri="{0D108BD9-81ED-4DB2-BD59-A6C34878D82A}">
                    <a16:rowId xmlns:a16="http://schemas.microsoft.com/office/drawing/2014/main" val="10006"/>
                  </a:ext>
                </a:extLst>
              </a:tr>
            </a:tbl>
          </a:graphicData>
        </a:graphic>
      </p:graphicFrame>
      <p:sp>
        <p:nvSpPr>
          <p:cNvPr id="10" name="Slide Number Placeholder 5">
            <a:extLst>
              <a:ext uri="{FF2B5EF4-FFF2-40B4-BE49-F238E27FC236}">
                <a16:creationId xmlns:a16="http://schemas.microsoft.com/office/drawing/2014/main" id="{A9AC3CB0-A505-3B46-B8C0-00B8A1CDB328}"/>
              </a:ext>
            </a:extLst>
          </p:cNvPr>
          <p:cNvSpPr>
            <a:spLocks noGrp="1"/>
          </p:cNvSpPr>
          <p:nvPr>
            <p:ph type="sldNum" sz="quarter" idx="12"/>
          </p:nvPr>
        </p:nvSpPr>
        <p:spPr/>
        <p:txBody>
          <a:bodyPr/>
          <a:lstStyle/>
          <a:p>
            <a:fld id="{F79FC5F6-1581-D948-A184-FDB0977145C6}" type="slidenum">
              <a:rPr lang="en-ZA">
                <a:solidFill>
                  <a:schemeClr val="bg1"/>
                </a:solidFill>
              </a:rPr>
              <a:pPr/>
              <a:t>26</a:t>
            </a:fld>
            <a:endParaRPr lang="en-ZA" dirty="0">
              <a:solidFill>
                <a:schemeClr val="bg1"/>
              </a:solidFill>
            </a:endParaRPr>
          </a:p>
        </p:txBody>
      </p:sp>
      <p:sp>
        <p:nvSpPr>
          <p:cNvPr id="2" name="Date Placeholder 3">
            <a:extLst>
              <a:ext uri="{FF2B5EF4-FFF2-40B4-BE49-F238E27FC236}">
                <a16:creationId xmlns:a16="http://schemas.microsoft.com/office/drawing/2014/main" id="{B92CA83B-BE4A-7488-D081-FB5C9996A22B}"/>
              </a:ext>
            </a:extLst>
          </p:cNvPr>
          <p:cNvSpPr>
            <a:spLocks noGrp="1"/>
          </p:cNvSpPr>
          <p:nvPr>
            <p:ph type="dt" sz="half" idx="10"/>
          </p:nvPr>
        </p:nvSpPr>
        <p:spPr>
          <a:xfrm>
            <a:off x="177800" y="6579235"/>
            <a:ext cx="2743200" cy="365125"/>
          </a:xfrm>
        </p:spPr>
        <p:txBody>
          <a:bodyPr/>
          <a:lstStyle/>
          <a:p>
            <a:r>
              <a:rPr lang="en-US" dirty="0"/>
              <a:t>© PiLog Group</a:t>
            </a:r>
          </a:p>
        </p:txBody>
      </p:sp>
      <p:sp>
        <p:nvSpPr>
          <p:cNvPr id="3" name="Footer Placeholder 4">
            <a:extLst>
              <a:ext uri="{FF2B5EF4-FFF2-40B4-BE49-F238E27FC236}">
                <a16:creationId xmlns:a16="http://schemas.microsoft.com/office/drawing/2014/main" id="{93A8FCFF-2E42-E4B1-7AE0-4816F009F017}"/>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1288391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8"/>
          <p:cNvGraphicFramePr>
            <a:graphicFrameLocks/>
          </p:cNvGraphicFramePr>
          <p:nvPr/>
        </p:nvGraphicFramePr>
        <p:xfrm>
          <a:off x="346106" y="995512"/>
          <a:ext cx="11568066" cy="4792477"/>
        </p:xfrm>
        <a:graphic>
          <a:graphicData uri="http://schemas.openxmlformats.org/drawingml/2006/table">
            <a:tbl>
              <a:tblPr firstRow="1" bandRow="1">
                <a:tableStyleId>{5C22544A-7EE6-4342-B048-85BDC9FD1C3A}</a:tableStyleId>
              </a:tblPr>
              <a:tblGrid>
                <a:gridCol w="1069807">
                  <a:extLst>
                    <a:ext uri="{9D8B030D-6E8A-4147-A177-3AD203B41FA5}">
                      <a16:colId xmlns:a16="http://schemas.microsoft.com/office/drawing/2014/main" val="20000"/>
                    </a:ext>
                  </a:extLst>
                </a:gridCol>
                <a:gridCol w="3096767">
                  <a:extLst>
                    <a:ext uri="{9D8B030D-6E8A-4147-A177-3AD203B41FA5}">
                      <a16:colId xmlns:a16="http://schemas.microsoft.com/office/drawing/2014/main" val="20001"/>
                    </a:ext>
                  </a:extLst>
                </a:gridCol>
                <a:gridCol w="3349121">
                  <a:extLst>
                    <a:ext uri="{9D8B030D-6E8A-4147-A177-3AD203B41FA5}">
                      <a16:colId xmlns:a16="http://schemas.microsoft.com/office/drawing/2014/main" val="20002"/>
                    </a:ext>
                  </a:extLst>
                </a:gridCol>
                <a:gridCol w="4052371">
                  <a:extLst>
                    <a:ext uri="{9D8B030D-6E8A-4147-A177-3AD203B41FA5}">
                      <a16:colId xmlns:a16="http://schemas.microsoft.com/office/drawing/2014/main" val="20003"/>
                    </a:ext>
                  </a:extLst>
                </a:gridCol>
              </a:tblGrid>
              <a:tr h="914025">
                <a:tc>
                  <a:txBody>
                    <a:bodyPr/>
                    <a:lstStyle/>
                    <a:p>
                      <a:r>
                        <a:rPr lang="en-IN" sz="2100" b="1" kern="1200" dirty="0">
                          <a:solidFill>
                            <a:schemeClr val="lt1"/>
                          </a:solidFill>
                          <a:latin typeface="Optima"/>
                          <a:ea typeface="+mn-ea"/>
                          <a:cs typeface="+mn-cs"/>
                        </a:rPr>
                        <a:t>S.no</a:t>
                      </a:r>
                    </a:p>
                  </a:txBody>
                  <a:tcPr marL="121920" marR="121920" marT="60960" marB="60960"/>
                </a:tc>
                <a:tc>
                  <a:txBody>
                    <a:bodyPr/>
                    <a:lstStyle/>
                    <a:p>
                      <a:r>
                        <a:rPr lang="en-IN" sz="2100" b="1" kern="1200" dirty="0">
                          <a:solidFill>
                            <a:schemeClr val="lt1"/>
                          </a:solidFill>
                          <a:latin typeface="Optima"/>
                          <a:ea typeface="+mn-ea"/>
                          <a:cs typeface="+mn-cs"/>
                        </a:rPr>
                        <a:t>Class</a:t>
                      </a:r>
                    </a:p>
                  </a:txBody>
                  <a:tcPr marL="121920" marR="121920" marT="60960" marB="60960"/>
                </a:tc>
                <a:tc>
                  <a:txBody>
                    <a:bodyPr/>
                    <a:lstStyle/>
                    <a:p>
                      <a:r>
                        <a:rPr lang="en-IN" sz="2100" b="1" kern="1200" dirty="0">
                          <a:solidFill>
                            <a:schemeClr val="lt1"/>
                          </a:solidFill>
                          <a:latin typeface="Optima"/>
                          <a:ea typeface="+mn-ea"/>
                          <a:cs typeface="+mn-cs"/>
                        </a:rPr>
                        <a:t>Vendor Name</a:t>
                      </a:r>
                    </a:p>
                  </a:txBody>
                  <a:tcPr marL="121920" marR="121920" marT="60960" marB="60960"/>
                </a:tc>
                <a:tc>
                  <a:txBody>
                    <a:bodyPr/>
                    <a:lstStyle/>
                    <a:p>
                      <a:r>
                        <a:rPr lang="en-IN" sz="2100" b="1" kern="1200" dirty="0">
                          <a:solidFill>
                            <a:schemeClr val="lt1"/>
                          </a:solidFill>
                          <a:latin typeface="Optima"/>
                          <a:ea typeface="+mn-ea"/>
                          <a:cs typeface="+mn-cs"/>
                        </a:rPr>
                        <a:t>Vendor Name(Standardized Value)</a:t>
                      </a:r>
                    </a:p>
                  </a:txBody>
                  <a:tcPr marL="121920" marR="121920" marT="60960" marB="60960"/>
                </a:tc>
                <a:extLst>
                  <a:ext uri="{0D108BD9-81ED-4DB2-BD59-A6C34878D82A}">
                    <a16:rowId xmlns:a16="http://schemas.microsoft.com/office/drawing/2014/main" val="10000"/>
                  </a:ext>
                </a:extLst>
              </a:tr>
              <a:tr h="796072">
                <a:tc>
                  <a:txBody>
                    <a:bodyPr/>
                    <a:lstStyle/>
                    <a:p>
                      <a:r>
                        <a:rPr lang="en-IN" sz="1600" dirty="0">
                          <a:latin typeface="Optima"/>
                        </a:rPr>
                        <a:t>1</a:t>
                      </a:r>
                    </a:p>
                  </a:txBody>
                  <a:tcPr marL="121920" marR="121920" marT="60960" marB="60960"/>
                </a:tc>
                <a:tc>
                  <a:txBody>
                    <a:bodyPr/>
                    <a:lstStyle/>
                    <a:p>
                      <a:r>
                        <a:rPr lang="en-IN" sz="1600" dirty="0">
                          <a:latin typeface="Optima"/>
                        </a:rPr>
                        <a:t>BREAKER, CIRCUIT</a:t>
                      </a:r>
                    </a:p>
                  </a:txBody>
                  <a:tcPr marL="121920" marR="121920" marT="60960" marB="60960"/>
                </a:tc>
                <a:tc>
                  <a:txBody>
                    <a:bodyPr/>
                    <a:lstStyle/>
                    <a:p>
                      <a:r>
                        <a:rPr lang="en-IN" sz="1600" dirty="0">
                          <a:latin typeface="Optima"/>
                        </a:rPr>
                        <a:t>TELEMECHANIQUE</a:t>
                      </a:r>
                    </a:p>
                  </a:txBody>
                  <a:tcPr marL="121920" marR="121920" marT="60960" marB="60960"/>
                </a:tc>
                <a:tc>
                  <a:txBody>
                    <a:bodyPr/>
                    <a:lstStyle/>
                    <a:p>
                      <a:r>
                        <a:rPr lang="en-IN" sz="1600" dirty="0">
                          <a:latin typeface="Optima"/>
                        </a:rPr>
                        <a:t>TELEMECANIQUE</a:t>
                      </a:r>
                    </a:p>
                  </a:txBody>
                  <a:tcPr marL="121920" marR="121920" marT="60960" marB="60960"/>
                </a:tc>
                <a:extLst>
                  <a:ext uri="{0D108BD9-81ED-4DB2-BD59-A6C34878D82A}">
                    <a16:rowId xmlns:a16="http://schemas.microsoft.com/office/drawing/2014/main" val="10001"/>
                  </a:ext>
                </a:extLst>
              </a:tr>
              <a:tr h="712531">
                <a:tc>
                  <a:txBody>
                    <a:bodyPr/>
                    <a:lstStyle/>
                    <a:p>
                      <a:r>
                        <a:rPr lang="en-IN" sz="1600" dirty="0">
                          <a:latin typeface="Optima"/>
                        </a:rPr>
                        <a:t>2</a:t>
                      </a:r>
                    </a:p>
                  </a:txBody>
                  <a:tcPr marL="121920" marR="121920" marT="60960" marB="60960"/>
                </a:tc>
                <a:tc>
                  <a:txBody>
                    <a:bodyPr/>
                    <a:lstStyle/>
                    <a:p>
                      <a:r>
                        <a:rPr lang="en-IN" sz="1600" dirty="0">
                          <a:latin typeface="Optima"/>
                        </a:rPr>
                        <a:t>CONTACTOR</a:t>
                      </a:r>
                    </a:p>
                  </a:txBody>
                  <a:tcPr marL="121920" marR="121920" marT="60960" marB="60960"/>
                </a:tc>
                <a:tc>
                  <a:txBody>
                    <a:bodyPr/>
                    <a:lstStyle/>
                    <a:p>
                      <a:r>
                        <a:rPr lang="en-IN" sz="1600" dirty="0">
                          <a:latin typeface="Optima"/>
                        </a:rPr>
                        <a:t>SCHNEIDER ELECTRIC</a:t>
                      </a:r>
                    </a:p>
                  </a:txBody>
                  <a:tcPr marL="121920" marR="121920" marT="60960" marB="60960"/>
                </a:tc>
                <a:tc>
                  <a:txBody>
                    <a:bodyPr/>
                    <a:lstStyle/>
                    <a:p>
                      <a:r>
                        <a:rPr lang="en-IN" sz="1600" dirty="0">
                          <a:latin typeface="Optima"/>
                        </a:rPr>
                        <a:t>SCHNEIDER ELECTRIC</a:t>
                      </a:r>
                    </a:p>
                  </a:txBody>
                  <a:tcPr marL="121920" marR="121920" marT="60960" marB="60960"/>
                </a:tc>
                <a:extLst>
                  <a:ext uri="{0D108BD9-81ED-4DB2-BD59-A6C34878D82A}">
                    <a16:rowId xmlns:a16="http://schemas.microsoft.com/office/drawing/2014/main" val="10002"/>
                  </a:ext>
                </a:extLst>
              </a:tr>
              <a:tr h="796072">
                <a:tc>
                  <a:txBody>
                    <a:bodyPr/>
                    <a:lstStyle/>
                    <a:p>
                      <a:r>
                        <a:rPr lang="en-IN" sz="1600" dirty="0">
                          <a:latin typeface="Optima"/>
                        </a:rPr>
                        <a:t>3</a:t>
                      </a:r>
                    </a:p>
                  </a:txBody>
                  <a:tcPr marL="121920" marR="121920" marT="60960" marB="60960"/>
                </a:tc>
                <a:tc>
                  <a:txBody>
                    <a:bodyPr/>
                    <a:lstStyle/>
                    <a:p>
                      <a:r>
                        <a:rPr lang="en-IN" sz="1600" kern="1200" dirty="0">
                          <a:solidFill>
                            <a:schemeClr val="dk1"/>
                          </a:solidFill>
                          <a:latin typeface="Optima"/>
                          <a:ea typeface="+mn-ea"/>
                          <a:cs typeface="+mn-cs"/>
                        </a:rPr>
                        <a:t>CONTACTOR</a:t>
                      </a:r>
                    </a:p>
                  </a:txBody>
                  <a:tcPr marL="121920" marR="121920" marT="60960" marB="60960"/>
                </a:tc>
                <a:tc>
                  <a:txBody>
                    <a:bodyPr/>
                    <a:lstStyle/>
                    <a:p>
                      <a:r>
                        <a:rPr lang="en-IN" sz="1600" dirty="0">
                          <a:latin typeface="Optima"/>
                        </a:rPr>
                        <a:t>SCHNEIDER</a:t>
                      </a:r>
                    </a:p>
                  </a:txBody>
                  <a:tcPr marL="121920" marR="121920" marT="60960" marB="60960"/>
                </a:tc>
                <a:tc>
                  <a:txBody>
                    <a:bodyPr/>
                    <a:lstStyle/>
                    <a:p>
                      <a:r>
                        <a:rPr lang="en-IN" sz="1600" dirty="0">
                          <a:latin typeface="Optima"/>
                        </a:rPr>
                        <a:t>SCHNEIDER ELECTRIC</a:t>
                      </a:r>
                    </a:p>
                  </a:txBody>
                  <a:tcPr marL="121920" marR="121920" marT="60960" marB="60960"/>
                </a:tc>
                <a:extLst>
                  <a:ext uri="{0D108BD9-81ED-4DB2-BD59-A6C34878D82A}">
                    <a16:rowId xmlns:a16="http://schemas.microsoft.com/office/drawing/2014/main" val="10003"/>
                  </a:ext>
                </a:extLst>
              </a:tr>
              <a:tr h="796072">
                <a:tc>
                  <a:txBody>
                    <a:bodyPr/>
                    <a:lstStyle/>
                    <a:p>
                      <a:r>
                        <a:rPr lang="en-IN" sz="1600" dirty="0">
                          <a:latin typeface="Optima"/>
                        </a:rPr>
                        <a:t>4</a:t>
                      </a:r>
                    </a:p>
                  </a:txBody>
                  <a:tcPr marL="121920" marR="121920" marT="60960" marB="60960"/>
                </a:tc>
                <a:tc>
                  <a:txBody>
                    <a:bodyPr/>
                    <a:lstStyle/>
                    <a:p>
                      <a:r>
                        <a:rPr lang="en-IN" sz="1600" dirty="0">
                          <a:latin typeface="Optima"/>
                        </a:rPr>
                        <a:t>KIT</a:t>
                      </a:r>
                    </a:p>
                  </a:txBody>
                  <a:tcPr marL="121920" marR="121920" marT="60960" marB="60960"/>
                </a:tc>
                <a:tc>
                  <a:txBody>
                    <a:bodyPr/>
                    <a:lstStyle/>
                    <a:p>
                      <a:r>
                        <a:rPr lang="en-IN" sz="1600" dirty="0">
                          <a:latin typeface="Optima"/>
                        </a:rPr>
                        <a:t>ATLAS CAPCO</a:t>
                      </a:r>
                    </a:p>
                  </a:txBody>
                  <a:tcPr marL="121920" marR="121920" marT="60960" marB="60960"/>
                </a:tc>
                <a:tc>
                  <a:txBody>
                    <a:bodyPr/>
                    <a:lstStyle/>
                    <a:p>
                      <a:r>
                        <a:rPr lang="en-IN" sz="1600" dirty="0">
                          <a:latin typeface="Optima"/>
                        </a:rPr>
                        <a:t>ATLAS COPCO</a:t>
                      </a:r>
                    </a:p>
                  </a:txBody>
                  <a:tcPr marL="121920" marR="121920" marT="60960" marB="60960"/>
                </a:tc>
                <a:extLst>
                  <a:ext uri="{0D108BD9-81ED-4DB2-BD59-A6C34878D82A}">
                    <a16:rowId xmlns:a16="http://schemas.microsoft.com/office/drawing/2014/main" val="10004"/>
                  </a:ext>
                </a:extLst>
              </a:tr>
              <a:tr h="777705">
                <a:tc>
                  <a:txBody>
                    <a:bodyPr/>
                    <a:lstStyle/>
                    <a:p>
                      <a:r>
                        <a:rPr lang="en-IN" sz="1600" dirty="0">
                          <a:latin typeface="Optima"/>
                        </a:rPr>
                        <a:t>5</a:t>
                      </a:r>
                    </a:p>
                  </a:txBody>
                  <a:tcPr marL="121920" marR="121920" marT="60960" marB="60960"/>
                </a:tc>
                <a:tc>
                  <a:txBody>
                    <a:bodyPr/>
                    <a:lstStyle/>
                    <a:p>
                      <a:r>
                        <a:rPr lang="en-IN" sz="1600" dirty="0">
                          <a:latin typeface="Optima"/>
                        </a:rPr>
                        <a:t>COMPRESSOR</a:t>
                      </a:r>
                    </a:p>
                  </a:txBody>
                  <a:tcPr marL="121920" marR="121920" marT="60960" marB="60960"/>
                </a:tc>
                <a:tc>
                  <a:txBody>
                    <a:bodyPr/>
                    <a:lstStyle/>
                    <a:p>
                      <a:r>
                        <a:rPr lang="en-IN" sz="1600" dirty="0">
                          <a:latin typeface="Optima"/>
                        </a:rPr>
                        <a:t>ATLAS</a:t>
                      </a:r>
                    </a:p>
                  </a:txBody>
                  <a:tcPr marL="121920" marR="121920" marT="60960" marB="60960"/>
                </a:tc>
                <a:tc>
                  <a:txBody>
                    <a:bodyPr/>
                    <a:lstStyle/>
                    <a:p>
                      <a:r>
                        <a:rPr lang="en-IN" sz="1600" dirty="0">
                          <a:latin typeface="Optima"/>
                        </a:rPr>
                        <a:t>ATLAS COPCO</a:t>
                      </a:r>
                    </a:p>
                  </a:txBody>
                  <a:tcPr marL="121920" marR="121920" marT="60960" marB="60960"/>
                </a:tc>
                <a:extLst>
                  <a:ext uri="{0D108BD9-81ED-4DB2-BD59-A6C34878D82A}">
                    <a16:rowId xmlns:a16="http://schemas.microsoft.com/office/drawing/2014/main" val="10005"/>
                  </a:ext>
                </a:extLst>
              </a:tr>
            </a:tbl>
          </a:graphicData>
        </a:graphic>
      </p:graphicFrame>
      <p:sp>
        <p:nvSpPr>
          <p:cNvPr id="9" name="Title 1"/>
          <p:cNvSpPr>
            <a:spLocks noGrp="1"/>
          </p:cNvSpPr>
          <p:nvPr>
            <p:ph type="title"/>
          </p:nvPr>
        </p:nvSpPr>
        <p:spPr>
          <a:xfrm>
            <a:off x="241302" y="191893"/>
            <a:ext cx="11672869" cy="551964"/>
          </a:xfrm>
        </p:spPr>
        <p:txBody>
          <a:bodyPr>
            <a:noAutofit/>
          </a:bodyPr>
          <a:lstStyle/>
          <a:p>
            <a:r>
              <a:rPr lang="en-US" sz="2400" b="1" dirty="0">
                <a:solidFill>
                  <a:srgbClr val="10479B"/>
                </a:solidFill>
                <a:latin typeface="Optima" panose="02000503060000020004"/>
                <a:cs typeface="Arial" panose="020B0604020202020204" pitchFamily="34" charset="0"/>
              </a:rPr>
              <a:t>Standardization of Vendor Names</a:t>
            </a:r>
          </a:p>
        </p:txBody>
      </p:sp>
      <p:sp>
        <p:nvSpPr>
          <p:cNvPr id="10" name="Slide Number Placeholder 5">
            <a:extLst>
              <a:ext uri="{FF2B5EF4-FFF2-40B4-BE49-F238E27FC236}">
                <a16:creationId xmlns:a16="http://schemas.microsoft.com/office/drawing/2014/main" id="{9086D0B7-2F55-F14A-BA65-8C264F48959C}"/>
              </a:ext>
            </a:extLst>
          </p:cNvPr>
          <p:cNvSpPr>
            <a:spLocks noGrp="1"/>
          </p:cNvSpPr>
          <p:nvPr>
            <p:ph type="sldNum" sz="quarter" idx="12"/>
          </p:nvPr>
        </p:nvSpPr>
        <p:spPr/>
        <p:txBody>
          <a:bodyPr/>
          <a:lstStyle/>
          <a:p>
            <a:fld id="{F79FC5F6-1581-D948-A184-FDB0977145C6}" type="slidenum">
              <a:rPr lang="en-ZA">
                <a:solidFill>
                  <a:schemeClr val="bg1"/>
                </a:solidFill>
              </a:rPr>
              <a:pPr/>
              <a:t>27</a:t>
            </a:fld>
            <a:endParaRPr lang="en-ZA" dirty="0">
              <a:solidFill>
                <a:schemeClr val="bg1"/>
              </a:solidFill>
            </a:endParaRPr>
          </a:p>
        </p:txBody>
      </p:sp>
      <p:sp>
        <p:nvSpPr>
          <p:cNvPr id="2" name="Date Placeholder 3">
            <a:extLst>
              <a:ext uri="{FF2B5EF4-FFF2-40B4-BE49-F238E27FC236}">
                <a16:creationId xmlns:a16="http://schemas.microsoft.com/office/drawing/2014/main" id="{145DC978-4C54-38C1-FFE1-1DEFB4C2741D}"/>
              </a:ext>
            </a:extLst>
          </p:cNvPr>
          <p:cNvSpPr>
            <a:spLocks noGrp="1"/>
          </p:cNvSpPr>
          <p:nvPr>
            <p:ph type="dt" sz="half" idx="10"/>
          </p:nvPr>
        </p:nvSpPr>
        <p:spPr>
          <a:xfrm>
            <a:off x="177800" y="6579235"/>
            <a:ext cx="2743200" cy="365125"/>
          </a:xfrm>
        </p:spPr>
        <p:txBody>
          <a:bodyPr/>
          <a:lstStyle/>
          <a:p>
            <a:r>
              <a:rPr lang="en-US" dirty="0"/>
              <a:t>© PiLog Group</a:t>
            </a:r>
          </a:p>
        </p:txBody>
      </p:sp>
      <p:sp>
        <p:nvSpPr>
          <p:cNvPr id="3" name="Footer Placeholder 4">
            <a:extLst>
              <a:ext uri="{FF2B5EF4-FFF2-40B4-BE49-F238E27FC236}">
                <a16:creationId xmlns:a16="http://schemas.microsoft.com/office/drawing/2014/main" id="{0B618ACC-D81C-5CFD-4D58-F4B356A8E2E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4019642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1"/>
            <a:ext cx="11672869" cy="826603"/>
          </a:xfrm>
        </p:spPr>
        <p:txBody>
          <a:bodyPr>
            <a:normAutofit/>
          </a:bodyPr>
          <a:lstStyle/>
          <a:p>
            <a:r>
              <a:rPr lang="en-IN" sz="2400" b="1" dirty="0">
                <a:solidFill>
                  <a:srgbClr val="10479B"/>
                </a:solidFill>
                <a:latin typeface="Optima" panose="02000503060000020004"/>
                <a:cs typeface="Arial" panose="020B0604020202020204" pitchFamily="34" charset="0"/>
              </a:rPr>
              <a:t>Potential Duplicate Resolution (PDR)</a:t>
            </a:r>
            <a:endParaRPr lang="en-US" sz="2400" b="1" dirty="0">
              <a:solidFill>
                <a:srgbClr val="10479B"/>
              </a:solidFill>
              <a:latin typeface="Optima" panose="02000503060000020004"/>
              <a:cs typeface="Arial" panose="020B0604020202020204" pitchFamily="34" charset="0"/>
            </a:endParaRPr>
          </a:p>
        </p:txBody>
      </p:sp>
      <p:sp>
        <p:nvSpPr>
          <p:cNvPr id="8" name="Content Placeholder 2"/>
          <p:cNvSpPr>
            <a:spLocks noGrp="1"/>
          </p:cNvSpPr>
          <p:nvPr>
            <p:ph idx="1"/>
          </p:nvPr>
        </p:nvSpPr>
        <p:spPr>
          <a:xfrm>
            <a:off x="339436" y="940521"/>
            <a:ext cx="11090564" cy="4976957"/>
          </a:xfrm>
        </p:spPr>
        <p:txBody>
          <a:bodyPr>
            <a:noAutofit/>
          </a:bodyPr>
          <a:lstStyle/>
          <a:p>
            <a:pPr marL="0" indent="0">
              <a:buNone/>
            </a:pPr>
            <a:r>
              <a:rPr lang="en-IN" sz="1800" dirty="0">
                <a:solidFill>
                  <a:srgbClr val="10479B"/>
                </a:solidFill>
                <a:latin typeface="Optima"/>
                <a:cs typeface="+mn-cs"/>
              </a:rPr>
              <a:t>Potential Duplicates identification is the process to identify the duplicates across the material master data. There are two ways to identify the duplicates</a:t>
            </a:r>
          </a:p>
          <a:p>
            <a:pPr marL="0" indent="0">
              <a:buNone/>
            </a:pPr>
            <a:endParaRPr lang="en-IN" sz="1800" dirty="0">
              <a:solidFill>
                <a:srgbClr val="10479B"/>
              </a:solidFill>
              <a:latin typeface="Optima"/>
              <a:cs typeface="+mn-cs"/>
            </a:endParaRPr>
          </a:p>
          <a:p>
            <a:pPr marL="457178" indent="-457178">
              <a:buAutoNum type="alphaLcParenR"/>
            </a:pPr>
            <a:r>
              <a:rPr lang="en-US" sz="1800" dirty="0">
                <a:solidFill>
                  <a:srgbClr val="10479B"/>
                </a:solidFill>
                <a:latin typeface="Optima"/>
                <a:cs typeface="+mn-cs"/>
              </a:rPr>
              <a:t>PDR-1 is the process of identifying items that have same part number/model number</a:t>
            </a:r>
          </a:p>
          <a:p>
            <a:pPr marL="0" indent="0">
              <a:buNone/>
            </a:pPr>
            <a:endParaRPr lang="en-US" sz="1800" dirty="0">
              <a:solidFill>
                <a:srgbClr val="10479B"/>
              </a:solidFill>
              <a:latin typeface="Optima"/>
              <a:cs typeface="+mn-cs"/>
            </a:endParaRPr>
          </a:p>
          <a:p>
            <a:pPr marL="457178" indent="-457178">
              <a:buAutoNum type="alphaLcParenR"/>
            </a:pPr>
            <a:r>
              <a:rPr lang="en-US" sz="1800" dirty="0">
                <a:solidFill>
                  <a:srgbClr val="10479B"/>
                </a:solidFill>
                <a:latin typeface="Optima"/>
                <a:cs typeface="+mn-cs"/>
              </a:rPr>
              <a:t>PDR-2 is the process of identifying materials that might not have part/model numbers but have the same mandatory properties</a:t>
            </a:r>
            <a:endParaRPr lang="en-IN" sz="1800" dirty="0">
              <a:solidFill>
                <a:srgbClr val="10479B"/>
              </a:solidFill>
              <a:latin typeface="Optima"/>
              <a:cs typeface="+mn-cs"/>
            </a:endParaRPr>
          </a:p>
          <a:p>
            <a:pPr marL="0" indent="0">
              <a:buNone/>
            </a:pPr>
            <a:endParaRPr lang="en-US" sz="1800" dirty="0">
              <a:solidFill>
                <a:srgbClr val="10479B"/>
              </a:solidFill>
              <a:latin typeface="Optima"/>
              <a:cs typeface="+mn-cs"/>
            </a:endParaRPr>
          </a:p>
          <a:p>
            <a:pPr marL="0" indent="0">
              <a:buNone/>
            </a:pPr>
            <a:r>
              <a:rPr lang="en-US" sz="1800" dirty="0">
                <a:solidFill>
                  <a:srgbClr val="10479B"/>
                </a:solidFill>
                <a:latin typeface="Optima"/>
                <a:cs typeface="+mn-cs"/>
              </a:rPr>
              <a:t>PDR-1 and PDR-2 will be performed after data cleansing</a:t>
            </a:r>
          </a:p>
          <a:p>
            <a:pPr marL="0" indent="0">
              <a:buNone/>
            </a:pPr>
            <a:r>
              <a:rPr lang="en-US" sz="1800" dirty="0">
                <a:solidFill>
                  <a:srgbClr val="10479B"/>
                </a:solidFill>
                <a:latin typeface="Optima"/>
                <a:cs typeface="+mn-cs"/>
              </a:rPr>
              <a:t>The success factor to identify more duplicates is Standardization</a:t>
            </a:r>
          </a:p>
          <a:p>
            <a:pPr marL="0" indent="0">
              <a:buNone/>
            </a:pPr>
            <a:endParaRPr lang="en-US" sz="1800" dirty="0">
              <a:solidFill>
                <a:srgbClr val="10479B"/>
              </a:solidFill>
              <a:latin typeface="Optima"/>
              <a:cs typeface="+mn-cs"/>
            </a:endParaRPr>
          </a:p>
          <a:p>
            <a:pPr marL="0" indent="0">
              <a:buNone/>
            </a:pPr>
            <a:r>
              <a:rPr lang="en-US" sz="1800" dirty="0">
                <a:solidFill>
                  <a:srgbClr val="10479B"/>
                </a:solidFill>
                <a:latin typeface="Optima"/>
                <a:cs typeface="+mn-cs"/>
              </a:rPr>
              <a:t>Standardization also enables more effective search functions, along with structured description generation, which leads to more effective purchasing</a:t>
            </a:r>
          </a:p>
        </p:txBody>
      </p:sp>
      <p:sp>
        <p:nvSpPr>
          <p:cNvPr id="3" name="Slide Number Placeholder 5">
            <a:extLst>
              <a:ext uri="{FF2B5EF4-FFF2-40B4-BE49-F238E27FC236}">
                <a16:creationId xmlns:a16="http://schemas.microsoft.com/office/drawing/2014/main" id="{1AA7002F-798F-1E1D-B162-48FDF8BBBEF2}"/>
              </a:ext>
            </a:extLst>
          </p:cNvPr>
          <p:cNvSpPr>
            <a:spLocks noGrp="1"/>
          </p:cNvSpPr>
          <p:nvPr>
            <p:ph type="sldNum" sz="quarter" idx="12"/>
          </p:nvPr>
        </p:nvSpPr>
        <p:spPr>
          <a:xfrm>
            <a:off x="9254490" y="6579235"/>
            <a:ext cx="2743200" cy="365125"/>
          </a:xfrm>
        </p:spPr>
        <p:txBody>
          <a:bodyPr/>
          <a:lstStyle/>
          <a:p>
            <a:fld id="{F79FC5F6-1581-D948-A184-FDB0977145C6}" type="slidenum">
              <a:rPr lang="en-ZA">
                <a:solidFill>
                  <a:schemeClr val="bg1"/>
                </a:solidFill>
              </a:rPr>
              <a:pPr/>
              <a:t>28</a:t>
            </a:fld>
            <a:endParaRPr lang="en-ZA" dirty="0">
              <a:solidFill>
                <a:schemeClr val="bg1"/>
              </a:solidFill>
            </a:endParaRPr>
          </a:p>
        </p:txBody>
      </p:sp>
      <p:sp>
        <p:nvSpPr>
          <p:cNvPr id="7" name="Date Placeholder 3">
            <a:extLst>
              <a:ext uri="{FF2B5EF4-FFF2-40B4-BE49-F238E27FC236}">
                <a16:creationId xmlns:a16="http://schemas.microsoft.com/office/drawing/2014/main" id="{FCE05850-9395-9334-7A50-06FE9B817131}"/>
              </a:ext>
            </a:extLst>
          </p:cNvPr>
          <p:cNvSpPr>
            <a:spLocks noGrp="1"/>
          </p:cNvSpPr>
          <p:nvPr>
            <p:ph type="dt" sz="half" idx="10"/>
          </p:nvPr>
        </p:nvSpPr>
        <p:spPr>
          <a:xfrm>
            <a:off x="177800" y="6579235"/>
            <a:ext cx="2743200" cy="365125"/>
          </a:xfrm>
        </p:spPr>
        <p:txBody>
          <a:bodyPr/>
          <a:lstStyle/>
          <a:p>
            <a:r>
              <a:rPr lang="en-US" dirty="0"/>
              <a:t>© PiLog Group</a:t>
            </a:r>
          </a:p>
        </p:txBody>
      </p:sp>
      <p:sp>
        <p:nvSpPr>
          <p:cNvPr id="9" name="Footer Placeholder 4">
            <a:extLst>
              <a:ext uri="{FF2B5EF4-FFF2-40B4-BE49-F238E27FC236}">
                <a16:creationId xmlns:a16="http://schemas.microsoft.com/office/drawing/2014/main" id="{45761319-1730-A798-0AC5-B2607E32AF66}"/>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259229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1137B-5960-A5F1-0666-11C44070A2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8635F-3F4B-B374-C19D-F65B8FACEB34}"/>
              </a:ext>
            </a:extLst>
          </p:cNvPr>
          <p:cNvSpPr>
            <a:spLocks noGrp="1"/>
          </p:cNvSpPr>
          <p:nvPr>
            <p:ph type="title"/>
          </p:nvPr>
        </p:nvSpPr>
        <p:spPr>
          <a:xfrm>
            <a:off x="184958" y="160252"/>
            <a:ext cx="11773935" cy="627932"/>
          </a:xfrm>
        </p:spPr>
        <p:txBody>
          <a:bodyPr>
            <a:normAutofit fontScale="90000"/>
          </a:bodyPr>
          <a:lstStyle/>
          <a:p>
            <a:br>
              <a:rPr lang="en-IN" altLang="en-US" sz="2400" b="1" i="1" dirty="0">
                <a:solidFill>
                  <a:srgbClr val="002060"/>
                </a:solidFill>
                <a:latin typeface="Optima" panose="02000503060000020004"/>
                <a:ea typeface="+mn-ea"/>
                <a:cs typeface="Arial" panose="020B0604020202020204" pitchFamily="34" charset="0"/>
              </a:rPr>
            </a:br>
            <a:br>
              <a:rPr lang="en-IN" altLang="en-US" sz="2400" b="1" i="1" dirty="0">
                <a:solidFill>
                  <a:srgbClr val="002060"/>
                </a:solidFill>
                <a:latin typeface="Optima" panose="02000503060000020004"/>
                <a:ea typeface="+mn-ea"/>
                <a:cs typeface="Arial" panose="020B0604020202020204" pitchFamily="34" charset="0"/>
              </a:rPr>
            </a:br>
            <a:br>
              <a:rPr lang="en-IN" altLang="en-US" sz="2400" b="1" i="1" dirty="0">
                <a:solidFill>
                  <a:srgbClr val="002060"/>
                </a:solidFill>
                <a:latin typeface="Optima" panose="02000503060000020004"/>
                <a:ea typeface="+mn-ea"/>
                <a:cs typeface="Arial" panose="020B0604020202020204" pitchFamily="34" charset="0"/>
              </a:rPr>
            </a:br>
            <a:r>
              <a:rPr lang="en-IN" altLang="en-US" sz="2700" b="1" dirty="0">
                <a:solidFill>
                  <a:srgbClr val="0B4A99"/>
                </a:solidFill>
                <a:cs typeface="Arial" panose="020B0604020202020204" pitchFamily="34" charset="0"/>
              </a:rPr>
              <a:t>Duplicate Materials Examples</a:t>
            </a:r>
            <a:br>
              <a:rPr lang="en-IN" dirty="0"/>
            </a:br>
            <a:br>
              <a:rPr lang="en-IN" dirty="0"/>
            </a:br>
            <a:endParaRPr lang="en-IN" dirty="0"/>
          </a:p>
        </p:txBody>
      </p:sp>
      <p:sp>
        <p:nvSpPr>
          <p:cNvPr id="3" name="Content Placeholder 2">
            <a:extLst>
              <a:ext uri="{FF2B5EF4-FFF2-40B4-BE49-F238E27FC236}">
                <a16:creationId xmlns:a16="http://schemas.microsoft.com/office/drawing/2014/main" id="{389A45AB-36A4-B1B7-DB8D-E7AB97968F2F}"/>
              </a:ext>
            </a:extLst>
          </p:cNvPr>
          <p:cNvSpPr>
            <a:spLocks noGrp="1"/>
          </p:cNvSpPr>
          <p:nvPr>
            <p:ph idx="1"/>
          </p:nvPr>
        </p:nvSpPr>
        <p:spPr>
          <a:xfrm>
            <a:off x="241928" y="839612"/>
            <a:ext cx="11672869" cy="2778250"/>
          </a:xfrm>
        </p:spPr>
        <p:txBody>
          <a:bodyPr/>
          <a:lstStyle/>
          <a:p>
            <a:pPr>
              <a:buNone/>
            </a:pPr>
            <a:endParaRPr lang="en-IN" dirty="0"/>
          </a:p>
          <a:p>
            <a:endParaRPr lang="en-IN" dirty="0"/>
          </a:p>
        </p:txBody>
      </p:sp>
      <p:sp>
        <p:nvSpPr>
          <p:cNvPr id="6" name="Slide Number Placeholder 5">
            <a:extLst>
              <a:ext uri="{FF2B5EF4-FFF2-40B4-BE49-F238E27FC236}">
                <a16:creationId xmlns:a16="http://schemas.microsoft.com/office/drawing/2014/main" id="{8402CA79-52DD-2BDE-996B-1AC8B952C7BC}"/>
              </a:ext>
            </a:extLst>
          </p:cNvPr>
          <p:cNvSpPr>
            <a:spLocks noGrp="1"/>
          </p:cNvSpPr>
          <p:nvPr>
            <p:ph type="sldNum" sz="quarter" idx="12"/>
          </p:nvPr>
        </p:nvSpPr>
        <p:spPr/>
        <p:txBody>
          <a:bodyPr/>
          <a:lstStyle/>
          <a:p>
            <a:fld id="{F79FC5F6-1581-D948-A184-FDB0977145C6}" type="slidenum">
              <a:rPr lang="en-ZA" smtClean="0"/>
              <a:pPr/>
              <a:t>29</a:t>
            </a:fld>
            <a:endParaRPr lang="en-ZA" dirty="0"/>
          </a:p>
        </p:txBody>
      </p:sp>
      <p:graphicFrame>
        <p:nvGraphicFramePr>
          <p:cNvPr id="11" name="Table 10">
            <a:extLst>
              <a:ext uri="{FF2B5EF4-FFF2-40B4-BE49-F238E27FC236}">
                <a16:creationId xmlns:a16="http://schemas.microsoft.com/office/drawing/2014/main" id="{45A0244C-E91F-1288-87B2-02A1A1542A10}"/>
              </a:ext>
            </a:extLst>
          </p:cNvPr>
          <p:cNvGraphicFramePr>
            <a:graphicFrameLocks noGrp="1"/>
          </p:cNvGraphicFramePr>
          <p:nvPr/>
        </p:nvGraphicFramePr>
        <p:xfrm>
          <a:off x="209032" y="918214"/>
          <a:ext cx="11672869" cy="2699648"/>
        </p:xfrm>
        <a:graphic>
          <a:graphicData uri="http://schemas.openxmlformats.org/drawingml/2006/table">
            <a:tbl>
              <a:tblPr firstRow="1" bandRow="1">
                <a:tableStyleId>{5C22544A-7EE6-4342-B048-85BDC9FD1C3A}</a:tableStyleId>
              </a:tblPr>
              <a:tblGrid>
                <a:gridCol w="909543">
                  <a:extLst>
                    <a:ext uri="{9D8B030D-6E8A-4147-A177-3AD203B41FA5}">
                      <a16:colId xmlns:a16="http://schemas.microsoft.com/office/drawing/2014/main" val="20000"/>
                    </a:ext>
                  </a:extLst>
                </a:gridCol>
                <a:gridCol w="4977314">
                  <a:extLst>
                    <a:ext uri="{9D8B030D-6E8A-4147-A177-3AD203B41FA5}">
                      <a16:colId xmlns:a16="http://schemas.microsoft.com/office/drawing/2014/main" val="20001"/>
                    </a:ext>
                  </a:extLst>
                </a:gridCol>
                <a:gridCol w="4336357">
                  <a:extLst>
                    <a:ext uri="{9D8B030D-6E8A-4147-A177-3AD203B41FA5}">
                      <a16:colId xmlns:a16="http://schemas.microsoft.com/office/drawing/2014/main" val="20002"/>
                    </a:ext>
                  </a:extLst>
                </a:gridCol>
                <a:gridCol w="1449655">
                  <a:extLst>
                    <a:ext uri="{9D8B030D-6E8A-4147-A177-3AD203B41FA5}">
                      <a16:colId xmlns:a16="http://schemas.microsoft.com/office/drawing/2014/main" val="20003"/>
                    </a:ext>
                  </a:extLst>
                </a:gridCol>
              </a:tblGrid>
              <a:tr h="568349">
                <a:tc>
                  <a:txBody>
                    <a:bodyPr/>
                    <a:lstStyle/>
                    <a:p>
                      <a:pPr algn="ctr" fontAlgn="b"/>
                      <a:r>
                        <a:rPr lang="en-IN" sz="1200" u="none" strike="noStrike" dirty="0">
                          <a:effectLst/>
                          <a:latin typeface="Optima"/>
                        </a:rPr>
                        <a:t>SAP Code</a:t>
                      </a:r>
                      <a:endParaRPr lang="en-IN" sz="1200" b="0" i="0" u="none" strike="noStrike" dirty="0">
                        <a:solidFill>
                          <a:srgbClr val="000000"/>
                        </a:solidFill>
                        <a:effectLst/>
                        <a:latin typeface="Optima"/>
                      </a:endParaRPr>
                    </a:p>
                  </a:txBody>
                  <a:tcPr marL="9454" marR="9454" marT="9454" marB="0" anchor="ctr">
                    <a:lnB w="12700" cap="flat" cmpd="sng" algn="ctr">
                      <a:solidFill>
                        <a:schemeClr val="tx1"/>
                      </a:solidFill>
                      <a:prstDash val="solid"/>
                      <a:round/>
                      <a:headEnd type="none" w="med" len="med"/>
                      <a:tailEnd type="none" w="med" len="med"/>
                    </a:lnB>
                  </a:tcPr>
                </a:tc>
                <a:tc>
                  <a:txBody>
                    <a:bodyPr/>
                    <a:lstStyle/>
                    <a:p>
                      <a:pPr algn="ctr" fontAlgn="b"/>
                      <a:r>
                        <a:rPr lang="en-IN" sz="1200" u="none" strike="noStrike" dirty="0">
                          <a:effectLst/>
                          <a:latin typeface="Optima"/>
                        </a:rPr>
                        <a:t>ERP Description (Before)</a:t>
                      </a:r>
                      <a:endParaRPr lang="en-IN" sz="1200" b="0" i="0" u="none" strike="noStrike" dirty="0">
                        <a:solidFill>
                          <a:srgbClr val="000000"/>
                        </a:solidFill>
                        <a:effectLst/>
                        <a:latin typeface="Optima"/>
                      </a:endParaRPr>
                    </a:p>
                  </a:txBody>
                  <a:tcPr marL="9454" marR="9454" marT="9454" marB="0" anchor="ctr">
                    <a:lnB w="12700" cap="flat" cmpd="sng" algn="ctr">
                      <a:solidFill>
                        <a:schemeClr val="tx1"/>
                      </a:solidFill>
                      <a:prstDash val="solid"/>
                      <a:round/>
                      <a:headEnd type="none" w="med" len="med"/>
                      <a:tailEnd type="none" w="med" len="med"/>
                    </a:lnB>
                  </a:tcPr>
                </a:tc>
                <a:tc>
                  <a:txBody>
                    <a:bodyPr/>
                    <a:lstStyle/>
                    <a:p>
                      <a:pPr algn="ctr" fontAlgn="b"/>
                      <a:r>
                        <a:rPr lang="en-IN" sz="1200" u="none" strike="noStrike" dirty="0">
                          <a:effectLst/>
                          <a:latin typeface="Optima"/>
                        </a:rPr>
                        <a:t>Catalogued Description After Cataloguing</a:t>
                      </a:r>
                      <a:endParaRPr lang="en-IN" sz="1200" b="0" i="0" u="none" strike="noStrike" dirty="0">
                        <a:solidFill>
                          <a:srgbClr val="000000"/>
                        </a:solidFill>
                        <a:effectLst/>
                        <a:latin typeface="Optima"/>
                      </a:endParaRPr>
                    </a:p>
                  </a:txBody>
                  <a:tcPr marL="9454" marR="9454" marT="9454" marB="0" anchor="ctr">
                    <a:lnB w="12700" cap="flat" cmpd="sng" algn="ctr">
                      <a:solidFill>
                        <a:schemeClr val="tx1"/>
                      </a:solidFill>
                      <a:prstDash val="solid"/>
                      <a:round/>
                      <a:headEnd type="none" w="med" len="med"/>
                      <a:tailEnd type="none" w="med" len="med"/>
                    </a:lnB>
                  </a:tcPr>
                </a:tc>
                <a:tc>
                  <a:txBody>
                    <a:bodyPr/>
                    <a:lstStyle/>
                    <a:p>
                      <a:pPr algn="ctr" fontAlgn="b"/>
                      <a:r>
                        <a:rPr lang="en-IN" sz="1200" u="none" strike="noStrike" dirty="0">
                          <a:effectLst/>
                          <a:latin typeface="Optima"/>
                        </a:rPr>
                        <a:t>Remarks</a:t>
                      </a:r>
                      <a:endParaRPr lang="en-IN" sz="1200" b="0" i="0" u="none" strike="noStrike" dirty="0">
                        <a:solidFill>
                          <a:srgbClr val="000000"/>
                        </a:solidFill>
                        <a:effectLst/>
                        <a:latin typeface="Optima"/>
                      </a:endParaRPr>
                    </a:p>
                  </a:txBody>
                  <a:tcPr marL="9454" marR="9454" marT="9454"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10433">
                <a:tc>
                  <a:txBody>
                    <a:bodyPr/>
                    <a:lstStyle/>
                    <a:p>
                      <a:pPr algn="l" fontAlgn="b"/>
                      <a:r>
                        <a:rPr lang="en-IN" sz="1200" b="0" i="0" u="none" strike="noStrike" kern="1200" dirty="0">
                          <a:solidFill>
                            <a:srgbClr val="10479B"/>
                          </a:solidFill>
                          <a:effectLst/>
                          <a:latin typeface="Optima" panose="02000503060000020004"/>
                          <a:ea typeface="+mn-ea"/>
                          <a:cs typeface="+mn-cs"/>
                        </a:rPr>
                        <a:t>10059391</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b="0" i="0" u="none" strike="noStrike" kern="1200" dirty="0">
                          <a:solidFill>
                            <a:srgbClr val="10479B"/>
                          </a:solidFill>
                          <a:effectLst/>
                          <a:latin typeface="Optima" panose="02000503060000020004"/>
                          <a:ea typeface="+mn-ea"/>
                          <a:cs typeface="+mn-cs"/>
                        </a:rPr>
                        <a:t>VALVE, SOLENOID;TYPE DIRECTIONAL CONTROL; P/N: 4WE 10 J 3X/C G24N9K4,Mnfr: REXROTH;FFT: (X=3); FOR GROUPING/UNGROUPING HYDRAULICPOWER PACK</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b="0" i="0" u="none" strike="noStrike" kern="1200" dirty="0">
                          <a:solidFill>
                            <a:srgbClr val="10479B"/>
                          </a:solidFill>
                          <a:effectLst/>
                          <a:latin typeface="Optima" panose="02000503060000020004"/>
                          <a:ea typeface="+mn-ea"/>
                          <a:cs typeface="+mn-cs"/>
                        </a:rPr>
                        <a:t>VALVE, SOLENOID; TYPE: HIGH DIRECTIONAL SPOOL, OPERATED: DIRECT; MANUFACTURER PART NO:  4WE10J3X/CG24N9K4, REFERENCE NO:  R900589988</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b="0" i="0" u="none" strike="noStrike" kern="1200" dirty="0">
                          <a:solidFill>
                            <a:srgbClr val="10479B"/>
                          </a:solidFill>
                          <a:effectLst/>
                          <a:latin typeface="Optima" panose="02000503060000020004"/>
                          <a:ea typeface="+mn-ea"/>
                          <a:cs typeface="+mn-cs"/>
                        </a:rPr>
                        <a:t>Master</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10433">
                <a:tc>
                  <a:txBody>
                    <a:bodyPr/>
                    <a:lstStyle/>
                    <a:p>
                      <a:pPr algn="l" fontAlgn="b"/>
                      <a:r>
                        <a:rPr lang="en-IN" sz="1200" b="0" i="0" u="none" strike="noStrike" kern="1200" dirty="0">
                          <a:solidFill>
                            <a:srgbClr val="10479B"/>
                          </a:solidFill>
                          <a:effectLst/>
                          <a:latin typeface="Optima" panose="02000503060000020004"/>
                          <a:ea typeface="+mn-ea"/>
                          <a:cs typeface="+mn-cs"/>
                        </a:rPr>
                        <a:t>10177340</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b="0" i="0" u="none" strike="noStrike" kern="1200" dirty="0">
                          <a:solidFill>
                            <a:srgbClr val="10479B"/>
                          </a:solidFill>
                          <a:effectLst/>
                          <a:latin typeface="Optima" panose="02000503060000020004"/>
                          <a:ea typeface="+mn-ea"/>
                          <a:cs typeface="+mn-cs"/>
                        </a:rPr>
                        <a:t>VALVE,CONTROL,TYPE:DIRECTIONAL,TYPE OF OPERATION:SOLENOID,SPECIALREQUIREMENT:CE TOP 5,PRESSURE RATING:4600 PSI,SIZE:D05,REF:4WE10J3X/CG24 N9K4,PN:D28137</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b="0" i="0" u="none" strike="noStrike" kern="1200" dirty="0">
                          <a:solidFill>
                            <a:srgbClr val="10479B"/>
                          </a:solidFill>
                          <a:effectLst/>
                          <a:latin typeface="Optima" panose="02000503060000020004"/>
                          <a:ea typeface="+mn-ea"/>
                          <a:cs typeface="+mn-cs"/>
                        </a:rPr>
                        <a:t>VALVE, SOLENOID; TYPE: HIGH DIRECTIONAL SPOOL, OPERATED: DIRECT; MANUFACTURER PART NO:  4WE10J3X/CG24N9K4, REFERENCE NO:  R900589988</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b="0" i="0" u="none" strike="noStrike" kern="1200" dirty="0">
                          <a:solidFill>
                            <a:srgbClr val="10479B"/>
                          </a:solidFill>
                          <a:effectLst/>
                          <a:latin typeface="Optima" panose="02000503060000020004"/>
                          <a:ea typeface="+mn-ea"/>
                          <a:cs typeface="+mn-cs"/>
                        </a:rPr>
                        <a:t>Duplicate</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10433">
                <a:tc>
                  <a:txBody>
                    <a:bodyPr/>
                    <a:lstStyle/>
                    <a:p>
                      <a:pPr algn="l" fontAlgn="b"/>
                      <a:r>
                        <a:rPr lang="en-IN" sz="1200" b="0" i="0" u="none" strike="noStrike" kern="1200" dirty="0">
                          <a:solidFill>
                            <a:srgbClr val="10479B"/>
                          </a:solidFill>
                          <a:effectLst/>
                          <a:latin typeface="Optima" panose="02000503060000020004"/>
                          <a:ea typeface="+mn-ea"/>
                          <a:cs typeface="+mn-cs"/>
                        </a:rPr>
                        <a:t>10003996</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b="0" i="0" u="none" strike="noStrike" kern="1200" dirty="0">
                          <a:solidFill>
                            <a:srgbClr val="10479B"/>
                          </a:solidFill>
                          <a:effectLst/>
                          <a:latin typeface="Optima" panose="02000503060000020004"/>
                          <a:ea typeface="+mn-ea"/>
                          <a:cs typeface="+mn-cs"/>
                        </a:rPr>
                        <a:t>VALVE, SOLENOID;P/N: 4WE 10 J3X/CG24N9K4; OPERATED: DIRECT, TYPE:HI-DIRECTIONAL SPOOL; REFERENCE: R900589988,</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b="0" i="0" u="none" strike="noStrike" kern="1200" dirty="0">
                          <a:solidFill>
                            <a:srgbClr val="10479B"/>
                          </a:solidFill>
                          <a:effectLst/>
                          <a:latin typeface="Optima" panose="02000503060000020004"/>
                          <a:ea typeface="+mn-ea"/>
                          <a:cs typeface="+mn-cs"/>
                        </a:rPr>
                        <a:t>VALVE, SOLENOID; TYPE: HIGH DIRECTIONAL SPOOL, OPERATED: DIRECT; MANUFACTURER PART NO:  4WE10J3X/CG24N9K4, REFERENCE NO:  R900589988</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b="0" i="0" u="none" strike="noStrike" kern="1200" dirty="0">
                          <a:solidFill>
                            <a:srgbClr val="10479B"/>
                          </a:solidFill>
                          <a:effectLst/>
                          <a:latin typeface="Optima" panose="02000503060000020004"/>
                          <a:ea typeface="+mn-ea"/>
                          <a:cs typeface="+mn-cs"/>
                        </a:rPr>
                        <a:t>Duplicate</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2" name="Table 11">
            <a:extLst>
              <a:ext uri="{FF2B5EF4-FFF2-40B4-BE49-F238E27FC236}">
                <a16:creationId xmlns:a16="http://schemas.microsoft.com/office/drawing/2014/main" id="{EDBB48AE-B028-9168-09F8-E803CA4362D9}"/>
              </a:ext>
            </a:extLst>
          </p:cNvPr>
          <p:cNvGraphicFramePr>
            <a:graphicFrameLocks noGrp="1"/>
          </p:cNvGraphicFramePr>
          <p:nvPr/>
        </p:nvGraphicFramePr>
        <p:xfrm>
          <a:off x="209032" y="3965997"/>
          <a:ext cx="11672870" cy="811530"/>
        </p:xfrm>
        <a:graphic>
          <a:graphicData uri="http://schemas.openxmlformats.org/drawingml/2006/table">
            <a:tbl>
              <a:tblPr bandRow="1">
                <a:tableStyleId>{5C22544A-7EE6-4342-B048-85BDC9FD1C3A}</a:tableStyleId>
              </a:tblPr>
              <a:tblGrid>
                <a:gridCol w="988540">
                  <a:extLst>
                    <a:ext uri="{9D8B030D-6E8A-4147-A177-3AD203B41FA5}">
                      <a16:colId xmlns:a16="http://schemas.microsoft.com/office/drawing/2014/main" val="20000"/>
                    </a:ext>
                  </a:extLst>
                </a:gridCol>
                <a:gridCol w="4856872">
                  <a:extLst>
                    <a:ext uri="{9D8B030D-6E8A-4147-A177-3AD203B41FA5}">
                      <a16:colId xmlns:a16="http://schemas.microsoft.com/office/drawing/2014/main" val="20001"/>
                    </a:ext>
                  </a:extLst>
                </a:gridCol>
                <a:gridCol w="4367419">
                  <a:extLst>
                    <a:ext uri="{9D8B030D-6E8A-4147-A177-3AD203B41FA5}">
                      <a16:colId xmlns:a16="http://schemas.microsoft.com/office/drawing/2014/main" val="20002"/>
                    </a:ext>
                  </a:extLst>
                </a:gridCol>
                <a:gridCol w="1460039">
                  <a:extLst>
                    <a:ext uri="{9D8B030D-6E8A-4147-A177-3AD203B41FA5}">
                      <a16:colId xmlns:a16="http://schemas.microsoft.com/office/drawing/2014/main" val="20003"/>
                    </a:ext>
                  </a:extLst>
                </a:gridCol>
              </a:tblGrid>
              <a:tr h="405765">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10165938</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PLUG,PIPE,1/8 ST,SQUARE HEAD ,PN:2-542-001-376-00,FOR PITCH DOSINGPUMP,MODEL:LQ-224A,MAKE:VIKING</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PLUG; TYPE: PIPE, DIAMETER: 1/8 "; OEM PART NO:  2-542-001-376-00, EQUIP/TAG MODE: LQ-224A</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Master</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05765">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10006190</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PLUG, PIPE;P/N: 2-542-001-376-00; DIAMETER: 1/8 IN; EQUIP/TAGMODEL: LQ-224A,</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PLUG; TYPE: PIPE, DIAMETER: 1/8 "; OEM PART NO:  2-542-001-376-00, EQUIP/TAG MODE: LQ-224A</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Duplicate</a:t>
                      </a:r>
                    </a:p>
                  </a:txBody>
                  <a:tcPr marL="9454" marR="9454" marT="945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5" name="Table 14">
            <a:extLst>
              <a:ext uri="{FF2B5EF4-FFF2-40B4-BE49-F238E27FC236}">
                <a16:creationId xmlns:a16="http://schemas.microsoft.com/office/drawing/2014/main" id="{3F4A76B5-2FAE-3048-647E-38B9F378D95C}"/>
              </a:ext>
            </a:extLst>
          </p:cNvPr>
          <p:cNvGraphicFramePr>
            <a:graphicFrameLocks noGrp="1"/>
          </p:cNvGraphicFramePr>
          <p:nvPr/>
        </p:nvGraphicFramePr>
        <p:xfrm>
          <a:off x="241928" y="5069698"/>
          <a:ext cx="11778574" cy="771525"/>
        </p:xfrm>
        <a:graphic>
          <a:graphicData uri="http://schemas.openxmlformats.org/drawingml/2006/table">
            <a:tbl>
              <a:tblPr bandRow="1">
                <a:tableStyleId>{5C22544A-7EE6-4342-B048-85BDC9FD1C3A}</a:tableStyleId>
              </a:tblPr>
              <a:tblGrid>
                <a:gridCol w="1009467">
                  <a:extLst>
                    <a:ext uri="{9D8B030D-6E8A-4147-A177-3AD203B41FA5}">
                      <a16:colId xmlns:a16="http://schemas.microsoft.com/office/drawing/2014/main" val="20000"/>
                    </a:ext>
                  </a:extLst>
                </a:gridCol>
                <a:gridCol w="4856304">
                  <a:extLst>
                    <a:ext uri="{9D8B030D-6E8A-4147-A177-3AD203B41FA5}">
                      <a16:colId xmlns:a16="http://schemas.microsoft.com/office/drawing/2014/main" val="20001"/>
                    </a:ext>
                  </a:extLst>
                </a:gridCol>
                <a:gridCol w="4354392">
                  <a:extLst>
                    <a:ext uri="{9D8B030D-6E8A-4147-A177-3AD203B41FA5}">
                      <a16:colId xmlns:a16="http://schemas.microsoft.com/office/drawing/2014/main" val="20002"/>
                    </a:ext>
                  </a:extLst>
                </a:gridCol>
                <a:gridCol w="1558411">
                  <a:extLst>
                    <a:ext uri="{9D8B030D-6E8A-4147-A177-3AD203B41FA5}">
                      <a16:colId xmlns:a16="http://schemas.microsoft.com/office/drawing/2014/main" val="20003"/>
                    </a:ext>
                  </a:extLst>
                </a:gridCol>
              </a:tblGrid>
              <a:tr h="381000">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10117666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SILENCER;TYPE EXHAUST, CONNECTION SIZE 1/4 ", SPECIFICATIONFOR SOLENOID VALVE; OEM P/N: T40C2800,OEM: NORGREN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SILENCER; VENDOR:  ICM, OEM PART NO:  T40C2800, VENDOR:  NORGREN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200" b="0" i="0" u="none" strike="noStrike" kern="1200" dirty="0">
                          <a:solidFill>
                            <a:srgbClr val="10479B"/>
                          </a:solidFill>
                          <a:effectLst/>
                          <a:latin typeface="Optima" panose="02000503060000020004"/>
                          <a:ea typeface="+mn-ea"/>
                          <a:cs typeface="+mn-cs"/>
                        </a:rPr>
                        <a:t>Master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0525">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10086429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SILENCER; OEM P/N: T40C2800;SILENCER;ICM;OEM: NORGREN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b" latinLnBrk="0" hangingPunct="1"/>
                      <a:r>
                        <a:rPr lang="en-IN" sz="1200" b="0" i="0" u="none" strike="noStrike" kern="1200" dirty="0">
                          <a:solidFill>
                            <a:srgbClr val="10479B"/>
                          </a:solidFill>
                          <a:effectLst/>
                          <a:latin typeface="Optima" panose="02000503060000020004"/>
                          <a:ea typeface="+mn-ea"/>
                          <a:cs typeface="+mn-cs"/>
                        </a:rPr>
                        <a:t>SILENCER; VENDOR:  ICM, OEM PART NO:  T40C2800, VENDOR:  NORGREN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200" b="0" i="0" u="none" strike="noStrike" kern="1200" dirty="0">
                          <a:solidFill>
                            <a:srgbClr val="10479B"/>
                          </a:solidFill>
                          <a:effectLst/>
                          <a:latin typeface="Optima" panose="02000503060000020004"/>
                          <a:ea typeface="+mn-ea"/>
                          <a:cs typeface="+mn-cs"/>
                        </a:rPr>
                        <a:t>Duplicate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5" name="Date Placeholder 1">
            <a:extLst>
              <a:ext uri="{FF2B5EF4-FFF2-40B4-BE49-F238E27FC236}">
                <a16:creationId xmlns:a16="http://schemas.microsoft.com/office/drawing/2014/main" id="{855C613F-64ED-0B4F-CCA1-A80EA9FEA8D8}"/>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
        <p:nvSpPr>
          <p:cNvPr id="7" name="Footer Placeholder 2">
            <a:extLst>
              <a:ext uri="{FF2B5EF4-FFF2-40B4-BE49-F238E27FC236}">
                <a16:creationId xmlns:a16="http://schemas.microsoft.com/office/drawing/2014/main" id="{7B473169-9EF4-1D4F-EC3C-E4FB02140AEE}"/>
              </a:ext>
            </a:extLst>
          </p:cNvPr>
          <p:cNvSpPr>
            <a:spLocks noGrp="1"/>
          </p:cNvSpPr>
          <p:nvPr>
            <p:ph type="ftr" sz="quarter" idx="11"/>
          </p:nvPr>
        </p:nvSpPr>
        <p:spPr>
          <a:xfrm>
            <a:off x="4038600" y="657923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Optima" charset="0"/>
                <a:ea typeface="+mn-ea"/>
              </a:rPr>
              <a:t>www.piloggroup.com</a:t>
            </a:r>
          </a:p>
        </p:txBody>
      </p:sp>
      <p:sp>
        <p:nvSpPr>
          <p:cNvPr id="8" name="Footer Placeholder 2">
            <a:extLst>
              <a:ext uri="{FF2B5EF4-FFF2-40B4-BE49-F238E27FC236}">
                <a16:creationId xmlns:a16="http://schemas.microsoft.com/office/drawing/2014/main" id="{6BF5535F-F2D2-37F9-A297-81DAB7B0698F}"/>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Optima" charset="0"/>
                <a:ea typeface="+mn-ea"/>
              </a:rPr>
              <a:t>Strictly Confidential</a:t>
            </a:r>
          </a:p>
        </p:txBody>
      </p:sp>
    </p:spTree>
    <p:extLst>
      <p:ext uri="{BB962C8B-B14F-4D97-AF65-F5344CB8AC3E}">
        <p14:creationId xmlns:p14="http://schemas.microsoft.com/office/powerpoint/2010/main" val="1885106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F05DC-6C68-62EB-1CEF-E52054F1669D}"/>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037537D-3671-43C2-EB35-61FDF7EC5D0A}"/>
              </a:ext>
            </a:extLst>
          </p:cNvPr>
          <p:cNvSpPr>
            <a:spLocks noGrp="1"/>
          </p:cNvSpPr>
          <p:nvPr>
            <p:ph type="title"/>
          </p:nvPr>
        </p:nvSpPr>
        <p:spPr>
          <a:xfrm>
            <a:off x="21226" y="2233710"/>
            <a:ext cx="4628833" cy="2390579"/>
          </a:xfrm>
        </p:spPr>
        <p:txBody>
          <a:bodyPr vert="horz" lIns="91440" tIns="45720" rIns="91440" bIns="45720" rtlCol="0" anchor="ctr">
            <a:normAutofit/>
          </a:bodyPr>
          <a:lstStyle/>
          <a:p>
            <a:pPr defTabSz="914400">
              <a:lnSpc>
                <a:spcPct val="90000"/>
              </a:lnSpc>
            </a:pPr>
            <a:r>
              <a:rPr lang="en-US" sz="2700" b="1">
                <a:solidFill>
                  <a:srgbClr val="FFFFFF"/>
                </a:solidFill>
                <a:latin typeface="Optima" panose="02000503060000020004" pitchFamily="2" charset="0"/>
                <a:cs typeface="+mj-cs"/>
              </a:rPr>
              <a:t>PiLog’s </a:t>
            </a:r>
            <a:r>
              <a:rPr lang="en-US" sz="2700" b="1" kern="1200">
                <a:solidFill>
                  <a:srgbClr val="FFFFFF"/>
                </a:solidFill>
                <a:latin typeface="Optima" panose="02000503060000020004" pitchFamily="2" charset="0"/>
                <a:cs typeface="+mj-cs"/>
              </a:rPr>
              <a:t>value proposition and capabilities – Critical Success Factors</a:t>
            </a:r>
          </a:p>
        </p:txBody>
      </p:sp>
      <p:sp>
        <p:nvSpPr>
          <p:cNvPr id="6" name="Slide Number Placeholder 5">
            <a:extLst>
              <a:ext uri="{FF2B5EF4-FFF2-40B4-BE49-F238E27FC236}">
                <a16:creationId xmlns:a16="http://schemas.microsoft.com/office/drawing/2014/main" id="{ABD7AF64-9603-4EEB-F70A-327991B0B748}"/>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79FC5F6-1581-D948-A184-FDB0977145C6}" type="slidenum">
              <a:rPr kumimoji="0" lang="en-US" sz="1000" b="0" i="0" u="none" strike="noStrike" kern="1200" cap="none" spc="0" normalizeH="0" baseline="0" noProof="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000" b="0" i="0" u="none" strike="noStrike" kern="1200" cap="none" spc="0" normalizeH="0" baseline="0" noProof="0">
              <a:ln>
                <a:noFill/>
              </a:ln>
              <a:solidFill>
                <a:srgbClr val="898989"/>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D07F115-83DA-11AE-33E6-B2B016F1EE45}"/>
              </a:ext>
            </a:extLst>
          </p:cNvPr>
          <p:cNvSpPr/>
          <p:nvPr/>
        </p:nvSpPr>
        <p:spPr>
          <a:xfrm>
            <a:off x="443263" y="1279655"/>
            <a:ext cx="10746689" cy="5062924"/>
          </a:xfrm>
          <a:prstGeom prst="rect">
            <a:avLst/>
          </a:prstGeom>
        </p:spPr>
        <p:txBody>
          <a:bodyPr wrap="square">
            <a:spAutoFit/>
          </a:bodyPr>
          <a:lstStyle/>
          <a:p>
            <a:pPr marL="342900" indent="-342900">
              <a:spcBef>
                <a:spcPts val="600"/>
              </a:spcBef>
              <a:buFont typeface="Courier New" panose="02070309020205020404" pitchFamily="49" charset="0"/>
              <a:buChar char="o"/>
            </a:pPr>
            <a:r>
              <a:rPr lang="en-US" dirty="0">
                <a:solidFill>
                  <a:srgbClr val="10479B"/>
                </a:solidFill>
                <a:latin typeface="Optima" panose="02000503060000020004"/>
                <a:ea typeface="Arial Unicode MS" panose="020B0604020202020204" pitchFamily="34" charset="-128"/>
                <a:cs typeface="Arial" panose="020B0604020202020204" pitchFamily="34" charset="0"/>
              </a:rPr>
              <a:t>Overview of PiLog Group</a:t>
            </a:r>
          </a:p>
          <a:p>
            <a:pPr marL="342900" indent="-342900">
              <a:spcBef>
                <a:spcPts val="600"/>
              </a:spcBef>
              <a:buFont typeface="Courier New" panose="02070309020205020404" pitchFamily="49" charset="0"/>
              <a:buChar char="o"/>
            </a:pPr>
            <a:endParaRPr lang="en-US" dirty="0">
              <a:solidFill>
                <a:srgbClr val="10479B"/>
              </a:solidFill>
              <a:latin typeface="Optima" panose="02000503060000020004"/>
              <a:ea typeface="Arial Unicode MS" panose="020B0604020202020204" pitchFamily="34" charset="-128"/>
              <a:cs typeface="Arial" panose="020B0604020202020204" pitchFamily="34" charset="0"/>
            </a:endParaRPr>
          </a:p>
          <a:p>
            <a:pPr marL="342900" indent="-342900">
              <a:spcBef>
                <a:spcPts val="600"/>
              </a:spcBef>
              <a:buFont typeface="Courier New" panose="02070309020205020404" pitchFamily="49" charset="0"/>
              <a:buChar char="o"/>
            </a:pPr>
            <a:r>
              <a:rPr lang="en-US" dirty="0">
                <a:solidFill>
                  <a:srgbClr val="10479B"/>
                </a:solidFill>
                <a:latin typeface="Optima" panose="02000503060000020004"/>
                <a:ea typeface="Arial Unicode MS" panose="020B0604020202020204" pitchFamily="34" charset="-128"/>
                <a:cs typeface="Arial" panose="020B0604020202020204" pitchFamily="34" charset="0"/>
              </a:rPr>
              <a:t>Data Cleansing, Standardization &amp; De-duplication Methodologies</a:t>
            </a:r>
          </a:p>
          <a:p>
            <a:pPr marL="342900" indent="-342900">
              <a:spcBef>
                <a:spcPts val="600"/>
              </a:spcBef>
              <a:buFont typeface="Courier New" panose="02070309020205020404" pitchFamily="49" charset="0"/>
              <a:buChar char="o"/>
            </a:pPr>
            <a:endParaRPr lang="en-US" dirty="0">
              <a:solidFill>
                <a:srgbClr val="10479B"/>
              </a:solidFill>
              <a:latin typeface="Optima" panose="02000503060000020004"/>
              <a:ea typeface="Arial Unicode MS" panose="020B0604020202020204" pitchFamily="34" charset="-128"/>
              <a:cs typeface="Arial" panose="020B0604020202020204" pitchFamily="34" charset="0"/>
            </a:endParaRPr>
          </a:p>
          <a:p>
            <a:pPr marL="342900" indent="-342900">
              <a:spcBef>
                <a:spcPts val="600"/>
              </a:spcBef>
              <a:buFont typeface="Courier New" panose="02070309020205020404" pitchFamily="49" charset="0"/>
              <a:buChar char="o"/>
            </a:pPr>
            <a:r>
              <a:rPr lang="en-US" dirty="0">
                <a:solidFill>
                  <a:srgbClr val="10479B"/>
                </a:solidFill>
                <a:latin typeface="Optima" panose="02000503060000020004"/>
                <a:ea typeface="Arial Unicode MS" panose="020B0604020202020204" pitchFamily="34" charset="-128"/>
                <a:cs typeface="Arial" panose="020B0604020202020204" pitchFamily="34" charset="0"/>
              </a:rPr>
              <a:t>Taxonomy Orchestration &amp; Standards</a:t>
            </a:r>
          </a:p>
          <a:p>
            <a:pPr marL="342900" indent="-342900">
              <a:spcBef>
                <a:spcPts val="600"/>
              </a:spcBef>
              <a:buFont typeface="Courier New" panose="02070309020205020404" pitchFamily="49" charset="0"/>
              <a:buChar char="o"/>
            </a:pPr>
            <a:endParaRPr lang="en-US" dirty="0">
              <a:solidFill>
                <a:srgbClr val="10479B"/>
              </a:solidFill>
              <a:latin typeface="Optima" panose="02000503060000020004"/>
              <a:ea typeface="Arial Unicode MS" panose="020B0604020202020204" pitchFamily="34" charset="-128"/>
              <a:cs typeface="Arial" panose="020B0604020202020204" pitchFamily="34" charset="0"/>
            </a:endParaRPr>
          </a:p>
          <a:p>
            <a:pPr marL="342900" indent="-342900">
              <a:spcBef>
                <a:spcPts val="600"/>
              </a:spcBef>
              <a:buFont typeface="Courier New" panose="02070309020205020404" pitchFamily="49" charset="0"/>
              <a:buChar char="o"/>
            </a:pPr>
            <a:r>
              <a:rPr lang="en-US" dirty="0">
                <a:solidFill>
                  <a:srgbClr val="10479B"/>
                </a:solidFill>
                <a:latin typeface="Optima" panose="02000503060000020004"/>
                <a:ea typeface="Arial Unicode MS" panose="020B0604020202020204" pitchFamily="34" charset="-128"/>
                <a:cs typeface="Arial" panose="020B0604020202020204" pitchFamily="34" charset="0"/>
              </a:rPr>
              <a:t>Governance Process and Approach</a:t>
            </a:r>
          </a:p>
          <a:p>
            <a:pPr marL="285750" indent="-285750">
              <a:spcBef>
                <a:spcPts val="600"/>
              </a:spcBef>
              <a:buFont typeface="Courier New" panose="02070309020205020404" pitchFamily="49" charset="0"/>
              <a:buChar char="o"/>
            </a:pPr>
            <a:endParaRPr lang="en-US" dirty="0">
              <a:solidFill>
                <a:srgbClr val="10479B"/>
              </a:solidFill>
              <a:latin typeface="Optima" panose="02000503060000020004"/>
              <a:ea typeface="Arial Unicode MS" panose="020B0604020202020204" pitchFamily="34" charset="-128"/>
              <a:cs typeface="Arial" panose="020B0604020202020204" pitchFamily="34" charset="0"/>
            </a:endParaRPr>
          </a:p>
          <a:p>
            <a:pPr marL="342900" indent="-342900">
              <a:spcBef>
                <a:spcPts val="600"/>
              </a:spcBef>
              <a:buFont typeface="Courier New" panose="02070309020205020404" pitchFamily="49" charset="0"/>
              <a:buChar char="o"/>
            </a:pPr>
            <a:r>
              <a:rPr lang="en-US" dirty="0">
                <a:solidFill>
                  <a:srgbClr val="10479B"/>
                </a:solidFill>
                <a:latin typeface="Optima" panose="02000503060000020004"/>
                <a:ea typeface="Arial Unicode MS" panose="020B0604020202020204" pitchFamily="34" charset="-128"/>
                <a:cs typeface="Arial" panose="020B0604020202020204" pitchFamily="34" charset="0"/>
              </a:rPr>
              <a:t>Project Approach &amp; Methodology</a:t>
            </a:r>
          </a:p>
          <a:p>
            <a:pPr marL="342900" indent="-342900">
              <a:spcBef>
                <a:spcPts val="600"/>
              </a:spcBef>
              <a:buFont typeface="Courier New" panose="02070309020205020404" pitchFamily="49" charset="0"/>
              <a:buChar char="o"/>
            </a:pPr>
            <a:endParaRPr lang="en-US" dirty="0">
              <a:solidFill>
                <a:srgbClr val="10479B"/>
              </a:solidFill>
              <a:latin typeface="Optima" panose="02000503060000020004"/>
              <a:ea typeface="Arial Unicode MS" panose="020B0604020202020204" pitchFamily="34" charset="-128"/>
              <a:cs typeface="Arial" panose="020B0604020202020204" pitchFamily="34" charset="0"/>
            </a:endParaRPr>
          </a:p>
          <a:p>
            <a:pPr marL="342900" indent="-342900">
              <a:spcBef>
                <a:spcPts val="600"/>
              </a:spcBef>
              <a:buFont typeface="Courier New" panose="02070309020205020404" pitchFamily="49" charset="0"/>
              <a:buChar char="o"/>
            </a:pPr>
            <a:r>
              <a:rPr lang="en-US" dirty="0">
                <a:solidFill>
                  <a:srgbClr val="10479B"/>
                </a:solidFill>
                <a:latin typeface="Optima" panose="02000503060000020004"/>
                <a:ea typeface="Arial Unicode MS" panose="020B0604020202020204" pitchFamily="34" charset="-128"/>
                <a:cs typeface="Arial" panose="020B0604020202020204" pitchFamily="34" charset="0"/>
              </a:rPr>
              <a:t>Project Deliverables</a:t>
            </a:r>
          </a:p>
          <a:p>
            <a:pPr marL="342900" indent="-342900">
              <a:spcBef>
                <a:spcPts val="600"/>
              </a:spcBef>
              <a:buFont typeface="Courier New" panose="02070309020205020404" pitchFamily="49" charset="0"/>
              <a:buChar char="o"/>
            </a:pPr>
            <a:endParaRPr lang="en-US" dirty="0">
              <a:solidFill>
                <a:srgbClr val="10479B"/>
              </a:solidFill>
              <a:latin typeface="Optima" panose="02000503060000020004"/>
              <a:ea typeface="Arial Unicode MS" panose="020B0604020202020204" pitchFamily="34" charset="-128"/>
              <a:cs typeface="Arial" panose="020B0604020202020204" pitchFamily="34" charset="0"/>
            </a:endParaRPr>
          </a:p>
          <a:p>
            <a:pPr marL="342900" indent="-342900">
              <a:spcBef>
                <a:spcPts val="600"/>
              </a:spcBef>
              <a:buFont typeface="Courier New" panose="02070309020205020404" pitchFamily="49" charset="0"/>
              <a:buChar char="o"/>
            </a:pPr>
            <a:r>
              <a:rPr lang="en-US" dirty="0">
                <a:solidFill>
                  <a:srgbClr val="10479B"/>
                </a:solidFill>
                <a:latin typeface="Optima" panose="02000503060000020004"/>
                <a:ea typeface="Arial Unicode MS" panose="020B0604020202020204" pitchFamily="34" charset="-128"/>
                <a:cs typeface="Arial" panose="020B0604020202020204" pitchFamily="34" charset="0"/>
              </a:rPr>
              <a:t>Key Assumptions, in &amp; Out of Scope</a:t>
            </a:r>
          </a:p>
          <a:p>
            <a:pPr marL="342900" indent="-342900">
              <a:spcBef>
                <a:spcPts val="600"/>
              </a:spcBef>
              <a:buFont typeface="Wingdings" pitchFamily="2" charset="2"/>
              <a:buChar char="ü"/>
            </a:pPr>
            <a:endParaRPr lang="en-US" dirty="0">
              <a:solidFill>
                <a:srgbClr val="10479B"/>
              </a:solidFill>
              <a:latin typeface="Optima" panose="02000503060000020004"/>
              <a:ea typeface="Arial Unicode MS" panose="020B0604020202020204" pitchFamily="34" charset="-128"/>
              <a:cs typeface="Arial" panose="020B0604020202020204" pitchFamily="34" charset="0"/>
            </a:endParaRPr>
          </a:p>
        </p:txBody>
      </p:sp>
      <p:sp>
        <p:nvSpPr>
          <p:cNvPr id="2" name="Title 1">
            <a:extLst>
              <a:ext uri="{FF2B5EF4-FFF2-40B4-BE49-F238E27FC236}">
                <a16:creationId xmlns:a16="http://schemas.microsoft.com/office/drawing/2014/main" id="{21FD6092-EFF4-9159-78B0-9A43D17EE8CB}"/>
              </a:ext>
            </a:extLst>
          </p:cNvPr>
          <p:cNvSpPr txBox="1">
            <a:spLocks/>
          </p:cNvSpPr>
          <p:nvPr/>
        </p:nvSpPr>
        <p:spPr>
          <a:xfrm>
            <a:off x="259565" y="287215"/>
            <a:ext cx="11672869" cy="55196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2D63AF"/>
                </a:solidFill>
                <a:latin typeface="Optima" charset="0"/>
                <a:ea typeface="+mj-ea"/>
                <a:cs typeface="Optima" charset="0"/>
              </a:defRPr>
            </a:lvl1pPr>
          </a:lstStyle>
          <a:p>
            <a:r>
              <a:rPr lang="en-US" sz="2400" b="1">
                <a:latin typeface="Optima"/>
              </a:rPr>
              <a:t>Technical Proposal Content..</a:t>
            </a:r>
            <a:endParaRPr lang="en-US" sz="2400" b="1">
              <a:latin typeface="Optima" pitchFamily="2" charset="0"/>
              <a:ea typeface="Optima" pitchFamily="2" charset="0"/>
              <a:cs typeface="Optima" pitchFamily="2" charset="0"/>
            </a:endParaRPr>
          </a:p>
        </p:txBody>
      </p:sp>
      <p:sp>
        <p:nvSpPr>
          <p:cNvPr id="3" name="Date Placeholder 3">
            <a:extLst>
              <a:ext uri="{FF2B5EF4-FFF2-40B4-BE49-F238E27FC236}">
                <a16:creationId xmlns:a16="http://schemas.microsoft.com/office/drawing/2014/main" id="{84369676-3C27-3C05-A639-DA56218A7973}"/>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4" name="Slide Number Placeholder 5">
            <a:extLst>
              <a:ext uri="{FF2B5EF4-FFF2-40B4-BE49-F238E27FC236}">
                <a16:creationId xmlns:a16="http://schemas.microsoft.com/office/drawing/2014/main" id="{26BEB13A-3555-B7C4-FF08-5BC869D4B43C}"/>
              </a:ext>
            </a:extLst>
          </p:cNvPr>
          <p:cNvSpPr txBox="1">
            <a:spLocks/>
          </p:cNvSpPr>
          <p:nvPr/>
        </p:nvSpPr>
        <p:spPr>
          <a:xfrm>
            <a:off x="9254490" y="65792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618960-8005-486C-9A75-10CB2AAC16F9}" type="slidenum">
              <a:rPr lang="en-US" smtClean="0">
                <a:solidFill>
                  <a:prstClr val="white"/>
                </a:solidFill>
              </a:rPr>
              <a:pPr>
                <a:defRPr/>
              </a:pPr>
              <a:t>3</a:t>
            </a:fld>
            <a:endParaRPr lang="en-US">
              <a:solidFill>
                <a:prstClr val="white"/>
              </a:solidFill>
            </a:endParaRPr>
          </a:p>
        </p:txBody>
      </p:sp>
      <p:sp>
        <p:nvSpPr>
          <p:cNvPr id="5" name="Footer Placeholder 4">
            <a:extLst>
              <a:ext uri="{FF2B5EF4-FFF2-40B4-BE49-F238E27FC236}">
                <a16:creationId xmlns:a16="http://schemas.microsoft.com/office/drawing/2014/main" id="{3F55CA69-8C00-A822-B93D-E8094BDE25F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7" name="Footer Placeholder 4">
            <a:extLst>
              <a:ext uri="{FF2B5EF4-FFF2-40B4-BE49-F238E27FC236}">
                <a16:creationId xmlns:a16="http://schemas.microsoft.com/office/drawing/2014/main" id="{E24B035D-8188-CC37-D442-989D5576B52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346545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B24C7-2DF0-ADC8-A005-C5B6AB431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C0E48A-69F5-26E7-A867-C085D7CABC8F}"/>
              </a:ext>
            </a:extLst>
          </p:cNvPr>
          <p:cNvSpPr>
            <a:spLocks noGrp="1"/>
          </p:cNvSpPr>
          <p:nvPr>
            <p:ph type="title"/>
          </p:nvPr>
        </p:nvSpPr>
        <p:spPr>
          <a:xfrm>
            <a:off x="241926" y="1"/>
            <a:ext cx="11499500" cy="826603"/>
          </a:xfrm>
        </p:spPr>
        <p:txBody>
          <a:bodyPr>
            <a:noAutofit/>
          </a:bodyPr>
          <a:lstStyle/>
          <a:p>
            <a:r>
              <a:rPr lang="en-US" sz="2400" b="1" dirty="0">
                <a:solidFill>
                  <a:srgbClr val="10479B"/>
                </a:solidFill>
                <a:latin typeface="Optima" panose="02000503060000020004"/>
              </a:rPr>
              <a:t>Business Benefits of Master Data Cleansing &amp; Governance…</a:t>
            </a:r>
          </a:p>
        </p:txBody>
      </p:sp>
      <p:sp>
        <p:nvSpPr>
          <p:cNvPr id="19" name="Footer Placeholder 4">
            <a:extLst>
              <a:ext uri="{FF2B5EF4-FFF2-40B4-BE49-F238E27FC236}">
                <a16:creationId xmlns:a16="http://schemas.microsoft.com/office/drawing/2014/main" id="{5F34E3FD-D7AC-1FBB-B454-9ECCD5F1770E}"/>
              </a:ext>
            </a:extLst>
          </p:cNvPr>
          <p:cNvSpPr>
            <a:spLocks noGrp="1"/>
          </p:cNvSpPr>
          <p:nvPr>
            <p:ph type="ftr" sz="quarter" idx="11"/>
          </p:nvPr>
        </p:nvSpPr>
        <p:spPr>
          <a:xfrm>
            <a:off x="4165600" y="6622089"/>
            <a:ext cx="3860800" cy="226715"/>
          </a:xfrm>
        </p:spPr>
        <p:txBody>
          <a:bodyPr/>
          <a:lstStyle/>
          <a:p>
            <a:r>
              <a:rPr lang="en-ZA" dirty="0">
                <a:latin typeface="Optima" panose="02000503060000020004" pitchFamily="2" charset="0"/>
              </a:rPr>
              <a:t>www.piloggroup.com</a:t>
            </a:r>
          </a:p>
        </p:txBody>
      </p:sp>
      <p:sp>
        <p:nvSpPr>
          <p:cNvPr id="23" name="Slide Number Placeholder 5">
            <a:extLst>
              <a:ext uri="{FF2B5EF4-FFF2-40B4-BE49-F238E27FC236}">
                <a16:creationId xmlns:a16="http://schemas.microsoft.com/office/drawing/2014/main" id="{EDFCFC86-0AD3-DFCA-32A3-FEA2C85EE693}"/>
              </a:ext>
            </a:extLst>
          </p:cNvPr>
          <p:cNvSpPr>
            <a:spLocks noGrp="1"/>
          </p:cNvSpPr>
          <p:nvPr>
            <p:ph type="sldNum" sz="quarter" idx="12"/>
          </p:nvPr>
        </p:nvSpPr>
        <p:spPr>
          <a:xfrm>
            <a:off x="10034954" y="6648288"/>
            <a:ext cx="2133600" cy="170036"/>
          </a:xfrm>
        </p:spPr>
        <p:txBody>
          <a:bodyPr/>
          <a:lstStyle/>
          <a:p>
            <a:fld id="{F79FC5F6-1581-D948-A184-FDB0977145C6}" type="slidenum">
              <a:rPr lang="en-ZA" smtClean="0">
                <a:solidFill>
                  <a:schemeClr val="bg1"/>
                </a:solidFill>
              </a:rPr>
              <a:pPr/>
              <a:t>30</a:t>
            </a:fld>
            <a:endParaRPr lang="en-ZA" dirty="0">
              <a:solidFill>
                <a:schemeClr val="bg1"/>
              </a:solidFill>
            </a:endParaRPr>
          </a:p>
        </p:txBody>
      </p:sp>
      <p:sp>
        <p:nvSpPr>
          <p:cNvPr id="6" name="TextBox 5">
            <a:extLst>
              <a:ext uri="{FF2B5EF4-FFF2-40B4-BE49-F238E27FC236}">
                <a16:creationId xmlns:a16="http://schemas.microsoft.com/office/drawing/2014/main" id="{527E0EE1-4F89-C89F-A9E8-38FAFCB33006}"/>
              </a:ext>
            </a:extLst>
          </p:cNvPr>
          <p:cNvSpPr txBox="1"/>
          <p:nvPr/>
        </p:nvSpPr>
        <p:spPr>
          <a:xfrm>
            <a:off x="177800" y="570460"/>
            <a:ext cx="11772274" cy="6247864"/>
          </a:xfrm>
          <a:prstGeom prst="rect">
            <a:avLst/>
          </a:prstGeom>
          <a:noFill/>
        </p:spPr>
        <p:txBody>
          <a:bodyPr wrap="square">
            <a:spAutoFit/>
          </a:bodyPr>
          <a:lstStyle/>
          <a:p>
            <a:pPr marL="342900" indent="-342900">
              <a:buAutoNum type="arabicPeriod"/>
            </a:pPr>
            <a:r>
              <a:rPr lang="en-US" sz="1600" dirty="0">
                <a:solidFill>
                  <a:srgbClr val="10479B"/>
                </a:solidFill>
                <a:latin typeface="Optima"/>
              </a:rPr>
              <a:t>Improved Decision-Making: Clean, accurate material data ensures that businesses have reliable information about stock levels, material specifications, and usage patterns. This enables better forecasting, procurement decisions, and resource allocation, reducing the risk of costly errors.</a:t>
            </a:r>
          </a:p>
          <a:p>
            <a:pPr marL="342900" indent="-342900">
              <a:buAutoNum type="arabicPeriod"/>
            </a:pPr>
            <a:endParaRPr lang="en-US" sz="1600" dirty="0">
              <a:solidFill>
                <a:srgbClr val="10479B"/>
              </a:solidFill>
              <a:latin typeface="Optima"/>
            </a:endParaRPr>
          </a:p>
          <a:p>
            <a:pPr marL="342900" indent="-342900">
              <a:buFontTx/>
              <a:buAutoNum type="arabicPeriod"/>
            </a:pPr>
            <a:r>
              <a:rPr lang="en-US" sz="1600" dirty="0">
                <a:solidFill>
                  <a:srgbClr val="10479B"/>
                </a:solidFill>
                <a:latin typeface="Optima"/>
              </a:rPr>
              <a:t>Cost Reduction: By eliminating duplicates, outdated entries, or inconsistencies in material records (e.g., multiple entries for the same item under different names), businesses can avoid over-ordering, excess inventory, or unnecessary purchases. This streamlines operations and cuts waste</a:t>
            </a:r>
          </a:p>
          <a:p>
            <a:pPr marL="342900" indent="-342900">
              <a:buFontTx/>
              <a:buAutoNum type="arabicPeriod"/>
            </a:pPr>
            <a:endParaRPr lang="en-US" sz="1600" dirty="0">
              <a:solidFill>
                <a:srgbClr val="10479B"/>
              </a:solidFill>
              <a:latin typeface="Optima"/>
            </a:endParaRPr>
          </a:p>
          <a:p>
            <a:pPr marL="342900" indent="-342900">
              <a:buFontTx/>
              <a:buAutoNum type="arabicPeriod"/>
            </a:pPr>
            <a:r>
              <a:rPr lang="en-US" sz="1600" dirty="0">
                <a:solidFill>
                  <a:srgbClr val="10479B"/>
                </a:solidFill>
                <a:latin typeface="Optima"/>
              </a:rPr>
              <a:t>Enhanced Operational Efficiency: Clean data reduces manual workarounds and errors in processes like order fulfillment, production planning, or supplier coordination. Automated systems perform better with consistent data, speeding up workflows and minimizing downtime.</a:t>
            </a:r>
          </a:p>
          <a:p>
            <a:pPr marL="342900" indent="-342900">
              <a:buFontTx/>
              <a:buAutoNum type="arabicPeriod"/>
            </a:pPr>
            <a:endParaRPr lang="en-US" sz="1600" dirty="0">
              <a:solidFill>
                <a:srgbClr val="10479B"/>
              </a:solidFill>
              <a:latin typeface="Optima"/>
            </a:endParaRPr>
          </a:p>
          <a:p>
            <a:pPr marL="342900" indent="-342900">
              <a:buFontTx/>
              <a:buAutoNum type="arabicPeriod"/>
            </a:pPr>
            <a:r>
              <a:rPr lang="en-US" sz="1600" dirty="0">
                <a:solidFill>
                  <a:srgbClr val="10479B"/>
                </a:solidFill>
                <a:latin typeface="Optima"/>
              </a:rPr>
              <a:t>Better Supplier Management: Accurate material data helps businesses maintain clear records of supplier details, pricing, and lead times. This strengthens negotiation power, ensures compliance with contracts, and prevents over-reliance on specific vendors due to data confusion</a:t>
            </a:r>
          </a:p>
          <a:p>
            <a:pPr marL="342900" indent="-342900">
              <a:buFontTx/>
              <a:buAutoNum type="arabicPeriod"/>
            </a:pPr>
            <a:endParaRPr lang="en-US" sz="1600" dirty="0">
              <a:solidFill>
                <a:srgbClr val="10479B"/>
              </a:solidFill>
              <a:latin typeface="Optima"/>
            </a:endParaRPr>
          </a:p>
          <a:p>
            <a:pPr marL="342900" indent="-342900">
              <a:buFontTx/>
              <a:buAutoNum type="arabicPeriod"/>
            </a:pPr>
            <a:r>
              <a:rPr lang="en-US" sz="1600" dirty="0">
                <a:solidFill>
                  <a:srgbClr val="10479B"/>
                </a:solidFill>
                <a:latin typeface="Optima"/>
              </a:rPr>
              <a:t>Regulatory Compliance and Risk Mitigation: In industries like manufacturing, healthcare, or aerospace, inaccurate material data can lead to non-compliance with safety or quality standards. Cleansing ensures traceability and adherence to regulations, reducing legal and reputational risks.</a:t>
            </a:r>
          </a:p>
          <a:p>
            <a:pPr marL="342900" indent="-342900">
              <a:buFontTx/>
              <a:buAutoNum type="arabicPeriod"/>
            </a:pPr>
            <a:endParaRPr lang="en-US" sz="1600" dirty="0">
              <a:solidFill>
                <a:srgbClr val="10479B"/>
              </a:solidFill>
              <a:latin typeface="Optima"/>
            </a:endParaRPr>
          </a:p>
          <a:p>
            <a:pPr marL="342900" indent="-342900">
              <a:buFontTx/>
              <a:buAutoNum type="arabicPeriod"/>
            </a:pPr>
            <a:r>
              <a:rPr lang="en-US" sz="1600" dirty="0">
                <a:solidFill>
                  <a:srgbClr val="10479B"/>
                </a:solidFill>
                <a:latin typeface="Optima"/>
              </a:rPr>
              <a:t>Improved Customer Satisfaction: With reliable material data, businesses can fulfill orders accurately and on time, avoiding delays or substitutions that frustrate customers. This builds trust and loyalty.</a:t>
            </a:r>
          </a:p>
          <a:p>
            <a:pPr marL="342900" indent="-342900">
              <a:buFontTx/>
              <a:buAutoNum type="arabicPeriod"/>
            </a:pPr>
            <a:endParaRPr lang="en-US" sz="1600" dirty="0">
              <a:solidFill>
                <a:srgbClr val="10479B"/>
              </a:solidFill>
              <a:latin typeface="Optima"/>
            </a:endParaRPr>
          </a:p>
          <a:p>
            <a:pPr marL="342900" indent="-342900">
              <a:buFontTx/>
              <a:buAutoNum type="arabicPeriod"/>
            </a:pPr>
            <a:r>
              <a:rPr lang="en-US" sz="1600" dirty="0">
                <a:solidFill>
                  <a:srgbClr val="10479B"/>
                </a:solidFill>
                <a:latin typeface="Optima"/>
              </a:rPr>
              <a:t>Support for Digital Transformation: Many companies are adopting technologies like AI, IoT, or ERP systems. Clean Data cleansing ensures these tools work effectively by providing high-quality inputs, maximizing ROI on tech investments.</a:t>
            </a:r>
            <a:endParaRPr lang="en-US" sz="1400" dirty="0">
              <a:solidFill>
                <a:schemeClr val="accent1"/>
              </a:solidFill>
              <a:latin typeface="Optima" panose="02000503060000020004" pitchFamily="2" charset="0"/>
            </a:endParaRPr>
          </a:p>
        </p:txBody>
      </p:sp>
      <p:sp>
        <p:nvSpPr>
          <p:cNvPr id="3" name="Date Placeholder 1">
            <a:extLst>
              <a:ext uri="{FF2B5EF4-FFF2-40B4-BE49-F238E27FC236}">
                <a16:creationId xmlns:a16="http://schemas.microsoft.com/office/drawing/2014/main" id="{A7DA4209-AF08-15D3-C7B5-B71DCED95F56}"/>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
        <p:nvSpPr>
          <p:cNvPr id="4" name="Footer Placeholder 4">
            <a:extLst>
              <a:ext uri="{FF2B5EF4-FFF2-40B4-BE49-F238E27FC236}">
                <a16:creationId xmlns:a16="http://schemas.microsoft.com/office/drawing/2014/main" id="{9FA67ED8-D495-566B-C80C-C69486D7AAF8}"/>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3496917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C1132-F0A8-2055-27D7-9FE34820385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2AA8969-574F-103C-D505-AF09ABCC36EB}"/>
              </a:ext>
            </a:extLst>
          </p:cNvPr>
          <p:cNvSpPr>
            <a:spLocks noGrp="1"/>
          </p:cNvSpPr>
          <p:nvPr>
            <p:ph type="dt" sz="half" idx="10"/>
          </p:nvPr>
        </p:nvSpPr>
        <p:spPr/>
        <p:txBody>
          <a:bodyPr/>
          <a:lstStyle/>
          <a:p>
            <a:r>
              <a:rPr lang="en-US" dirty="0"/>
              <a:t>© PiLog Group</a:t>
            </a:r>
          </a:p>
        </p:txBody>
      </p:sp>
      <p:sp>
        <p:nvSpPr>
          <p:cNvPr id="6" name="Slide Number Placeholder 5">
            <a:extLst>
              <a:ext uri="{FF2B5EF4-FFF2-40B4-BE49-F238E27FC236}">
                <a16:creationId xmlns:a16="http://schemas.microsoft.com/office/drawing/2014/main" id="{85138061-CB12-DE1D-EEB2-232F7AA9F7D4}"/>
              </a:ext>
            </a:extLst>
          </p:cNvPr>
          <p:cNvSpPr>
            <a:spLocks noGrp="1"/>
          </p:cNvSpPr>
          <p:nvPr>
            <p:ph type="sldNum" sz="quarter" idx="12"/>
          </p:nvPr>
        </p:nvSpPr>
        <p:spPr/>
        <p:txBody>
          <a:bodyPr/>
          <a:lstStyle/>
          <a:p>
            <a:fld id="{9B618960-8005-486C-9A75-10CB2AAC16F9}" type="slidenum">
              <a:rPr lang="en-US" sz="1400">
                <a:latin typeface="Optima" pitchFamily="2" charset="0"/>
              </a:rPr>
              <a:t>31</a:t>
            </a:fld>
            <a:endParaRPr lang="en-US" sz="1400" dirty="0">
              <a:latin typeface="Optima" pitchFamily="2" charset="0"/>
            </a:endParaRPr>
          </a:p>
        </p:txBody>
      </p:sp>
      <p:sp>
        <p:nvSpPr>
          <p:cNvPr id="8" name="Footer Placeholder 4">
            <a:extLst>
              <a:ext uri="{FF2B5EF4-FFF2-40B4-BE49-F238E27FC236}">
                <a16:creationId xmlns:a16="http://schemas.microsoft.com/office/drawing/2014/main" id="{2F5312C3-DEBF-0651-9238-D1C2D6CC79C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9" name="Footer Placeholder 4">
            <a:extLst>
              <a:ext uri="{FF2B5EF4-FFF2-40B4-BE49-F238E27FC236}">
                <a16:creationId xmlns:a16="http://schemas.microsoft.com/office/drawing/2014/main" id="{F71EE839-A293-E340-A862-0E0D36CF748E}"/>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3" name="Text Box 4">
            <a:extLst>
              <a:ext uri="{FF2B5EF4-FFF2-40B4-BE49-F238E27FC236}">
                <a16:creationId xmlns:a16="http://schemas.microsoft.com/office/drawing/2014/main" id="{4321C65C-DAE4-E7C9-30C1-6B53A4BB7490}"/>
              </a:ext>
            </a:extLst>
          </p:cNvPr>
          <p:cNvSpPr txBox="1"/>
          <p:nvPr/>
        </p:nvSpPr>
        <p:spPr>
          <a:xfrm>
            <a:off x="334278" y="2877673"/>
            <a:ext cx="1185772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1" dirty="0">
              <a:solidFill>
                <a:srgbClr val="0B4A99"/>
              </a:solidFill>
              <a:latin typeface="Optima" charset="0"/>
              <a:ea typeface="+mj-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1" dirty="0">
                <a:solidFill>
                  <a:srgbClr val="0B4A99"/>
                </a:solidFill>
                <a:latin typeface="Optima" charset="0"/>
                <a:ea typeface="+mj-ea"/>
                <a:cs typeface="Arial" panose="020B0604020202020204" pitchFamily="34" charset="0"/>
              </a:rPr>
              <a:t>Data Health/Maturity Assessment of existing Material master Data Records</a:t>
            </a:r>
            <a:endParaRPr lang="en-ZA" sz="2800" b="1" i="1" dirty="0">
              <a:solidFill>
                <a:srgbClr val="0B4A99"/>
              </a:solidFill>
              <a:latin typeface="Optima" charset="0"/>
              <a:ea typeface="+mj-ea"/>
              <a:cs typeface="Arial" panose="020B0604020202020204" pitchFamily="34" charset="0"/>
              <a:sym typeface="+mn-ea"/>
            </a:endParaRPr>
          </a:p>
        </p:txBody>
      </p:sp>
    </p:spTree>
    <p:extLst>
      <p:ext uri="{BB962C8B-B14F-4D97-AF65-F5344CB8AC3E}">
        <p14:creationId xmlns:p14="http://schemas.microsoft.com/office/powerpoint/2010/main" val="3731466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creenshot of a cell phone&#10;&#10;Description automatically generated">
            <a:extLst>
              <a:ext uri="{FF2B5EF4-FFF2-40B4-BE49-F238E27FC236}">
                <a16:creationId xmlns:a16="http://schemas.microsoft.com/office/drawing/2014/main" id="{A7B3B31C-4255-5743-8A04-98DC2C801CE6}"/>
              </a:ext>
            </a:extLst>
          </p:cNvPr>
          <p:cNvPicPr>
            <a:picLocks noChangeAspect="1"/>
          </p:cNvPicPr>
          <p:nvPr/>
        </p:nvPicPr>
        <p:blipFill>
          <a:blip r:embed="rId3"/>
          <a:stretch>
            <a:fillRect/>
          </a:stretch>
        </p:blipFill>
        <p:spPr>
          <a:xfrm>
            <a:off x="12032" y="868156"/>
            <a:ext cx="7316609" cy="4214483"/>
          </a:xfrm>
          <a:prstGeom prst="rect">
            <a:avLst/>
          </a:prstGeom>
        </p:spPr>
      </p:pic>
      <p:sp>
        <p:nvSpPr>
          <p:cNvPr id="6" name="Slide Number Placeholder 5"/>
          <p:cNvSpPr>
            <a:spLocks noGrp="1"/>
          </p:cNvSpPr>
          <p:nvPr>
            <p:ph type="sldNum" sz="quarter" idx="12"/>
          </p:nvPr>
        </p:nvSpPr>
        <p:spPr>
          <a:xfrm>
            <a:off x="11684001" y="6622089"/>
            <a:ext cx="503200" cy="322271"/>
          </a:xfrm>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F79FC5F6-1581-D948-A184-FDB0977145C6}" type="slidenum">
              <a:rPr lang="en-ZA" sz="1400" smtClean="0">
                <a:latin typeface="Optima" pitchFamily="2" charset="0"/>
              </a:rPr>
              <a:pPr marL="0" marR="0" lvl="0" indent="0" algn="r" defTabSz="609600" rtl="0" eaLnBrk="1" fontAlgn="auto" latinLnBrk="0" hangingPunct="1">
                <a:lnSpc>
                  <a:spcPct val="100000"/>
                </a:lnSpc>
                <a:spcBef>
                  <a:spcPts val="0"/>
                </a:spcBef>
                <a:spcAft>
                  <a:spcPts val="0"/>
                </a:spcAft>
                <a:buClrTx/>
                <a:buSzTx/>
                <a:buFontTx/>
                <a:buNone/>
                <a:tabLst/>
                <a:defRPr/>
              </a:pPr>
              <a:t>32</a:t>
            </a:fld>
            <a:endParaRPr lang="en-ZA" sz="1400" dirty="0">
              <a:latin typeface="Optima" pitchFamily="2" charset="0"/>
            </a:endParaRPr>
          </a:p>
        </p:txBody>
      </p:sp>
      <p:sp>
        <p:nvSpPr>
          <p:cNvPr id="21" name="Title 1"/>
          <p:cNvSpPr txBox="1">
            <a:spLocks/>
          </p:cNvSpPr>
          <p:nvPr/>
        </p:nvSpPr>
        <p:spPr>
          <a:xfrm>
            <a:off x="12032" y="224888"/>
            <a:ext cx="11802979" cy="643268"/>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800" kern="1200">
                <a:solidFill>
                  <a:schemeClr val="accent1"/>
                </a:solidFill>
                <a:latin typeface="Futura"/>
                <a:ea typeface="+mj-ea"/>
                <a:cs typeface="Futur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10479B"/>
                </a:solidFill>
                <a:effectLst/>
                <a:uLnTx/>
                <a:uFillTx/>
                <a:latin typeface="Optima" charset="0"/>
                <a:ea typeface="+mj-ea"/>
                <a:cs typeface="Futura"/>
              </a:rPr>
              <a:t> Data Quality Assessment</a:t>
            </a:r>
          </a:p>
        </p:txBody>
      </p:sp>
      <p:graphicFrame>
        <p:nvGraphicFramePr>
          <p:cNvPr id="8" name="Diagram 7"/>
          <p:cNvGraphicFramePr/>
          <p:nvPr/>
        </p:nvGraphicFramePr>
        <p:xfrm>
          <a:off x="6619011" y="810139"/>
          <a:ext cx="5776189" cy="57690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e Placeholder 3">
            <a:extLst>
              <a:ext uri="{FF2B5EF4-FFF2-40B4-BE49-F238E27FC236}">
                <a16:creationId xmlns:a16="http://schemas.microsoft.com/office/drawing/2014/main" id="{E598613A-5EC5-2E5E-A221-99B010F3F16A}"/>
              </a:ext>
            </a:extLst>
          </p:cNvPr>
          <p:cNvSpPr>
            <a:spLocks noGrp="1"/>
          </p:cNvSpPr>
          <p:nvPr>
            <p:ph type="dt" sz="half" idx="10"/>
          </p:nvPr>
        </p:nvSpPr>
        <p:spPr>
          <a:xfrm>
            <a:off x="177800" y="6579235"/>
            <a:ext cx="2743200" cy="365125"/>
          </a:xfrm>
        </p:spPr>
        <p:txBody>
          <a:bodyPr/>
          <a:lstStyle/>
          <a:p>
            <a:r>
              <a:rPr lang="en-US" dirty="0"/>
              <a:t>© PiLog Group</a:t>
            </a:r>
          </a:p>
        </p:txBody>
      </p:sp>
      <p:sp>
        <p:nvSpPr>
          <p:cNvPr id="3" name="Footer Placeholder 4">
            <a:extLst>
              <a:ext uri="{FF2B5EF4-FFF2-40B4-BE49-F238E27FC236}">
                <a16:creationId xmlns:a16="http://schemas.microsoft.com/office/drawing/2014/main" id="{6490B893-6BD8-6E72-45F3-A32B31D461F7}"/>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4" name="Footer Placeholder 4">
            <a:extLst>
              <a:ext uri="{FF2B5EF4-FFF2-40B4-BE49-F238E27FC236}">
                <a16:creationId xmlns:a16="http://schemas.microsoft.com/office/drawing/2014/main" id="{F4E2B501-5307-8B54-EF63-1E4781282A0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347302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384CE61-2AF3-4AF1-9A01-85289DA4EA2A}"/>
              </a:ext>
            </a:extLst>
          </p:cNvPr>
          <p:cNvSpPr txBox="1">
            <a:spLocks/>
          </p:cNvSpPr>
          <p:nvPr/>
        </p:nvSpPr>
        <p:spPr bwMode="auto">
          <a:xfrm>
            <a:off x="266880" y="88900"/>
            <a:ext cx="10718620" cy="757238"/>
          </a:xfrm>
          <a:prstGeom prst="rect">
            <a:avLst/>
          </a:prstGeom>
        </p:spPr>
        <p:txBody>
          <a:bodyPr vert="horz" lIns="121920" tIns="60960" rIns="121920" bIns="60960" rtlCol="0" anchor="ctr">
            <a:noAutofit/>
          </a:bodyPr>
          <a:lstStyle>
            <a:defPPr>
              <a:defRPr lang="en-US"/>
            </a:defPPr>
            <a:lvl1pPr marR="0" lvl="0" indent="0" defTabSz="457200" fontAlgn="auto">
              <a:lnSpc>
                <a:spcPct val="100000"/>
              </a:lnSpc>
              <a:spcBef>
                <a:spcPct val="0"/>
              </a:spcBef>
              <a:spcAft>
                <a:spcPts val="0"/>
              </a:spcAft>
              <a:buClrTx/>
              <a:buSzTx/>
              <a:buFontTx/>
              <a:buNone/>
              <a:tabLst/>
              <a:defRPr kumimoji="0" sz="2400" b="1" i="0" u="none" strike="noStrike" cap="none" spc="0" normalizeH="0" baseline="0">
                <a:ln>
                  <a:noFill/>
                </a:ln>
                <a:solidFill>
                  <a:srgbClr val="10479B"/>
                </a:solidFill>
                <a:effectLst/>
                <a:uLnTx/>
                <a:uFillTx/>
                <a:latin typeface="Optima" charset="0"/>
                <a:ea typeface="+mj-ea"/>
                <a:cs typeface="Futura"/>
              </a:defRPr>
            </a:lvl1pPr>
          </a:lstStyle>
          <a:p>
            <a:r>
              <a:rPr lang="en-IN" dirty="0"/>
              <a:t> </a:t>
            </a:r>
            <a:r>
              <a:rPr lang="en-US" dirty="0"/>
              <a:t>Data Quality Dimensions (Finance, Material, Customers, Vendors, Service etc.)…</a:t>
            </a:r>
            <a:endParaRPr lang="en-US" altLang="en-US" dirty="0"/>
          </a:p>
        </p:txBody>
      </p:sp>
      <p:graphicFrame>
        <p:nvGraphicFramePr>
          <p:cNvPr id="8" name="Diagram 7">
            <a:extLst>
              <a:ext uri="{FF2B5EF4-FFF2-40B4-BE49-F238E27FC236}">
                <a16:creationId xmlns:a16="http://schemas.microsoft.com/office/drawing/2014/main" id="{E8F1B0D6-EABB-704F-AA2F-9DB26590B762}"/>
              </a:ext>
            </a:extLst>
          </p:cNvPr>
          <p:cNvGraphicFramePr/>
          <p:nvPr/>
        </p:nvGraphicFramePr>
        <p:xfrm>
          <a:off x="449348" y="1241164"/>
          <a:ext cx="3826655" cy="3636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DE98FBF8-16A7-9F49-940B-CA37735531A5}"/>
              </a:ext>
            </a:extLst>
          </p:cNvPr>
          <p:cNvSpPr/>
          <p:nvPr/>
        </p:nvSpPr>
        <p:spPr>
          <a:xfrm>
            <a:off x="4405055" y="1049667"/>
            <a:ext cx="5223854" cy="5392245"/>
          </a:xfrm>
          <a:prstGeom prst="rect">
            <a:avLst/>
          </a:prstGeom>
        </p:spPr>
        <p:txBody>
          <a:bodyPr wrap="square">
            <a:spAutoFit/>
          </a:bodyPr>
          <a:lstStyle/>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charset="0"/>
                <a:ea typeface="Optima" charset="0"/>
                <a:cs typeface="Optima" charset="0"/>
              </a:rPr>
              <a:t>Data Completeness</a:t>
            </a:r>
            <a:endParaRPr kumimoji="0" lang="en-US" sz="1400" b="0" i="0" u="none" strike="noStrike" kern="1200" cap="none" spc="0" normalizeH="0" baseline="0" noProof="0" dirty="0">
              <a:ln>
                <a:noFill/>
              </a:ln>
              <a:solidFill>
                <a:srgbClr val="10479B"/>
              </a:solidFill>
              <a:effectLst/>
              <a:uLnTx/>
              <a:uFillTx/>
              <a:latin typeface="Optima" charset="0"/>
              <a:ea typeface="Optima" charset="0"/>
              <a:cs typeface="Optima" charset="0"/>
            </a:endParaRP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10479B"/>
                </a:solidFill>
                <a:effectLst/>
                <a:uLnTx/>
                <a:uFillTx/>
                <a:latin typeface="Optima" charset="0"/>
                <a:ea typeface="Optima" charset="0"/>
                <a:cs typeface="Optima" charset="0"/>
              </a:rPr>
              <a:t>The state or condition of having all the necessary data elements of the dataset completed</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charset="0"/>
                <a:ea typeface="Optima" charset="0"/>
                <a:cs typeface="Optima" charset="0"/>
              </a:rPr>
              <a:t>Data Accuracy </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10479B"/>
                </a:solidFill>
                <a:effectLst/>
                <a:uLnTx/>
                <a:uFillTx/>
                <a:latin typeface="Optima" charset="0"/>
                <a:ea typeface="Optima" charset="0"/>
                <a:cs typeface="Optima" charset="0"/>
              </a:rPr>
              <a:t>Data elements must have the right values and must be represented in a consistent and unambiguous form </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charset="0"/>
                <a:ea typeface="Optima" charset="0"/>
                <a:cs typeface="Optima" charset="0"/>
              </a:rPr>
              <a:t>Data Traceability</a:t>
            </a:r>
            <a:endParaRPr kumimoji="0" lang="en-US" sz="1400" b="0" i="0" u="none" strike="noStrike" kern="1200" cap="none" spc="0" normalizeH="0" baseline="0" noProof="0" dirty="0">
              <a:ln>
                <a:noFill/>
              </a:ln>
              <a:solidFill>
                <a:srgbClr val="10479B"/>
              </a:solidFill>
              <a:effectLst/>
              <a:uLnTx/>
              <a:uFillTx/>
              <a:latin typeface="Optima" charset="0"/>
              <a:ea typeface="Optima" charset="0"/>
              <a:cs typeface="Optima" charset="0"/>
            </a:endParaRP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10479B"/>
                </a:solidFill>
                <a:effectLst/>
                <a:uLnTx/>
                <a:uFillTx/>
                <a:latin typeface="Optima" charset="0"/>
                <a:ea typeface="Optima" charset="0"/>
                <a:cs typeface="Optima" charset="0"/>
              </a:rPr>
              <a:t>The capability of keeping track of a given data set or data elements or data values to a given degree</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charset="0"/>
                <a:ea typeface="Optima" charset="0"/>
                <a:cs typeface="Optima" charset="0"/>
              </a:rPr>
              <a:t>Data Consistency</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10479B"/>
                </a:solidFill>
                <a:effectLst/>
                <a:uLnTx/>
                <a:uFillTx/>
                <a:latin typeface="Optima" charset="0"/>
                <a:ea typeface="Optima" charset="0"/>
                <a:cs typeface="Optima" charset="0"/>
              </a:rPr>
              <a:t>The consistency ensures that any changes will bring the data set from one valid state to another. Any changes written to the data set must be valid according to all defined rules, including constraints, and any combination thereof</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charset="0"/>
                <a:ea typeface="Optima" charset="0"/>
                <a:cs typeface="Optima" charset="0"/>
              </a:rPr>
              <a:t>Data Timeliness</a:t>
            </a:r>
            <a:endParaRPr kumimoji="0" lang="en-US" sz="1400" b="0" i="0" u="none" strike="noStrike" kern="1200" cap="none" spc="0" normalizeH="0" baseline="0" noProof="0" dirty="0">
              <a:ln>
                <a:noFill/>
              </a:ln>
              <a:solidFill>
                <a:srgbClr val="10479B"/>
              </a:solidFill>
              <a:effectLst/>
              <a:uLnTx/>
              <a:uFillTx/>
              <a:latin typeface="Optima" charset="0"/>
              <a:ea typeface="Optima" charset="0"/>
              <a:cs typeface="Optima" charset="0"/>
            </a:endParaRP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10479B"/>
                </a:solidFill>
                <a:effectLst/>
                <a:uLnTx/>
                <a:uFillTx/>
                <a:latin typeface="Optima" charset="0"/>
                <a:ea typeface="Optima" charset="0"/>
                <a:cs typeface="Optima" charset="0"/>
              </a:rPr>
              <a:t>Data timeliness is at an appropriate or opportune moment in time</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charset="0"/>
                <a:ea typeface="Optima" charset="0"/>
                <a:cs typeface="Optima" charset="0"/>
              </a:rPr>
              <a:t>Data Availability</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10479B"/>
                </a:solidFill>
                <a:effectLst/>
                <a:uLnTx/>
                <a:uFillTx/>
                <a:latin typeface="Optima" charset="0"/>
                <a:ea typeface="Optima" charset="0"/>
                <a:cs typeface="Optima" charset="0"/>
              </a:rPr>
              <a:t>Data is available to the systems, users &amp; processes at all times, without loosing its true value</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charset="0"/>
                <a:ea typeface="Optima" charset="0"/>
                <a:cs typeface="Optima" charset="0"/>
              </a:rPr>
              <a:t>Data Validity</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10479B"/>
                </a:solidFill>
                <a:effectLst/>
                <a:uLnTx/>
                <a:uFillTx/>
                <a:latin typeface="Optima" charset="0"/>
                <a:ea typeface="Optima" charset="0"/>
                <a:cs typeface="Optima" charset="0"/>
              </a:rPr>
              <a:t>It is the extent to which a data entity or element or value is well-founded and corresponds accurately to the real world</a:t>
            </a:r>
          </a:p>
        </p:txBody>
      </p:sp>
      <p:sp>
        <p:nvSpPr>
          <p:cNvPr id="11" name="Cube 10">
            <a:extLst>
              <a:ext uri="{FF2B5EF4-FFF2-40B4-BE49-F238E27FC236}">
                <a16:creationId xmlns:a16="http://schemas.microsoft.com/office/drawing/2014/main" id="{5678AB10-D46D-9C40-8524-389D260C3D9C}"/>
              </a:ext>
            </a:extLst>
          </p:cNvPr>
          <p:cNvSpPr/>
          <p:nvPr/>
        </p:nvSpPr>
        <p:spPr>
          <a:xfrm>
            <a:off x="10520342" y="2252356"/>
            <a:ext cx="1034349" cy="780587"/>
          </a:xfrm>
          <a:prstGeom prst="cube">
            <a:avLst>
              <a:gd name="adj" fmla="val 26429"/>
            </a:avLst>
          </a:prstGeom>
          <a:ln w="12700">
            <a:prstDash val="sysDash"/>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Optima" charset="0"/>
                <a:ea typeface="+mn-ea"/>
                <a:cs typeface="+mn-cs"/>
              </a:rPr>
              <a:t>Vendor</a:t>
            </a:r>
          </a:p>
        </p:txBody>
      </p:sp>
      <p:sp>
        <p:nvSpPr>
          <p:cNvPr id="14" name="Cube 13">
            <a:extLst>
              <a:ext uri="{FF2B5EF4-FFF2-40B4-BE49-F238E27FC236}">
                <a16:creationId xmlns:a16="http://schemas.microsoft.com/office/drawing/2014/main" id="{3C521244-2506-9242-9470-24DF6E65FC9D}"/>
              </a:ext>
            </a:extLst>
          </p:cNvPr>
          <p:cNvSpPr/>
          <p:nvPr/>
        </p:nvSpPr>
        <p:spPr>
          <a:xfrm>
            <a:off x="10520342" y="3429000"/>
            <a:ext cx="1034349" cy="780587"/>
          </a:xfrm>
          <a:prstGeom prst="cube">
            <a:avLst/>
          </a:prstGeom>
          <a:ln w="12700">
            <a:solidFill>
              <a:schemeClr val="accent5">
                <a:lumMod val="50000"/>
              </a:schemeClr>
            </a:solidFill>
            <a:prstDash val="sysDash"/>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Optima" charset="0"/>
                <a:ea typeface="+mn-ea"/>
                <a:cs typeface="+mn-cs"/>
              </a:rPr>
              <a:t>Asset</a:t>
            </a:r>
          </a:p>
        </p:txBody>
      </p:sp>
      <p:sp>
        <p:nvSpPr>
          <p:cNvPr id="15" name="Cube 14">
            <a:extLst>
              <a:ext uri="{FF2B5EF4-FFF2-40B4-BE49-F238E27FC236}">
                <a16:creationId xmlns:a16="http://schemas.microsoft.com/office/drawing/2014/main" id="{C322CE33-4FB1-974E-8051-200C419DF9E0}"/>
              </a:ext>
            </a:extLst>
          </p:cNvPr>
          <p:cNvSpPr/>
          <p:nvPr/>
        </p:nvSpPr>
        <p:spPr>
          <a:xfrm>
            <a:off x="10520342" y="1241164"/>
            <a:ext cx="1034349" cy="780587"/>
          </a:xfrm>
          <a:prstGeom prst="cube">
            <a:avLst/>
          </a:prstGeom>
          <a:ln w="12700">
            <a:prstDash val="sysDash"/>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Optima" charset="0"/>
                <a:ea typeface="+mn-ea"/>
                <a:cs typeface="+mn-cs"/>
              </a:rPr>
              <a:t>Material</a:t>
            </a:r>
          </a:p>
        </p:txBody>
      </p:sp>
      <p:sp>
        <p:nvSpPr>
          <p:cNvPr id="16" name="Cube 15">
            <a:extLst>
              <a:ext uri="{FF2B5EF4-FFF2-40B4-BE49-F238E27FC236}">
                <a16:creationId xmlns:a16="http://schemas.microsoft.com/office/drawing/2014/main" id="{A2F4E1F7-CAEE-B844-AD96-36A420C9494F}"/>
              </a:ext>
            </a:extLst>
          </p:cNvPr>
          <p:cNvSpPr/>
          <p:nvPr/>
        </p:nvSpPr>
        <p:spPr>
          <a:xfrm>
            <a:off x="10520342" y="4438214"/>
            <a:ext cx="1034349" cy="780587"/>
          </a:xfrm>
          <a:prstGeom prst="cube">
            <a:avLst/>
          </a:prstGeom>
          <a:ln>
            <a:prstDash val="sysDash"/>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Optima" charset="0"/>
                <a:ea typeface="+mn-ea"/>
                <a:cs typeface="+mn-cs"/>
              </a:rPr>
              <a:t>Service</a:t>
            </a:r>
          </a:p>
        </p:txBody>
      </p:sp>
      <p:sp>
        <p:nvSpPr>
          <p:cNvPr id="2" name="Date Placeholder 3">
            <a:extLst>
              <a:ext uri="{FF2B5EF4-FFF2-40B4-BE49-F238E27FC236}">
                <a16:creationId xmlns:a16="http://schemas.microsoft.com/office/drawing/2014/main" id="{6EEBEA8C-1292-73F3-6D1B-702E7B118B6A}"/>
              </a:ext>
            </a:extLst>
          </p:cNvPr>
          <p:cNvSpPr>
            <a:spLocks noGrp="1"/>
          </p:cNvSpPr>
          <p:nvPr>
            <p:ph type="dt" sz="half" idx="10"/>
          </p:nvPr>
        </p:nvSpPr>
        <p:spPr>
          <a:xfrm>
            <a:off x="177800" y="6579235"/>
            <a:ext cx="2743200" cy="365125"/>
          </a:xfrm>
        </p:spPr>
        <p:txBody>
          <a:bodyPr/>
          <a:lstStyle/>
          <a:p>
            <a:r>
              <a:rPr lang="en-US" dirty="0"/>
              <a:t>© PiLog Group</a:t>
            </a:r>
          </a:p>
        </p:txBody>
      </p:sp>
      <p:sp>
        <p:nvSpPr>
          <p:cNvPr id="3" name="Footer Placeholder 4">
            <a:extLst>
              <a:ext uri="{FF2B5EF4-FFF2-40B4-BE49-F238E27FC236}">
                <a16:creationId xmlns:a16="http://schemas.microsoft.com/office/drawing/2014/main" id="{DC548813-A0F6-FD7F-2B96-9856DFAEE43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4" name="Footer Placeholder 4">
            <a:extLst>
              <a:ext uri="{FF2B5EF4-FFF2-40B4-BE49-F238E27FC236}">
                <a16:creationId xmlns:a16="http://schemas.microsoft.com/office/drawing/2014/main" id="{F853B0E9-201D-2AD7-036B-4BCAE04B2A51}"/>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
        <p:nvSpPr>
          <p:cNvPr id="5" name="Slide Number Placeholder 5">
            <a:extLst>
              <a:ext uri="{FF2B5EF4-FFF2-40B4-BE49-F238E27FC236}">
                <a16:creationId xmlns:a16="http://schemas.microsoft.com/office/drawing/2014/main" id="{14EE40E9-C588-6234-826E-3F334C09935E}"/>
              </a:ext>
            </a:extLst>
          </p:cNvPr>
          <p:cNvSpPr>
            <a:spLocks noGrp="1"/>
          </p:cNvSpPr>
          <p:nvPr>
            <p:ph type="sldNum" sz="quarter" idx="12"/>
          </p:nvPr>
        </p:nvSpPr>
        <p:spPr>
          <a:xfrm>
            <a:off x="11684001" y="6622089"/>
            <a:ext cx="503200" cy="322271"/>
          </a:xfrm>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F79FC5F6-1581-D948-A184-FDB0977145C6}" type="slidenum">
              <a:rPr lang="en-ZA" sz="1400" smtClean="0">
                <a:latin typeface="Optima" pitchFamily="2" charset="0"/>
              </a:rPr>
              <a:pPr marL="0" marR="0" lvl="0" indent="0" algn="r" defTabSz="609600" rtl="0" eaLnBrk="1" fontAlgn="auto" latinLnBrk="0" hangingPunct="1">
                <a:lnSpc>
                  <a:spcPct val="100000"/>
                </a:lnSpc>
                <a:spcBef>
                  <a:spcPts val="0"/>
                </a:spcBef>
                <a:spcAft>
                  <a:spcPts val="0"/>
                </a:spcAft>
                <a:buClrTx/>
                <a:buSzTx/>
                <a:buFontTx/>
                <a:buNone/>
                <a:tabLst/>
                <a:defRPr/>
              </a:pPr>
              <a:t>33</a:t>
            </a:fld>
            <a:endParaRPr lang="en-ZA" sz="1400" dirty="0">
              <a:latin typeface="Optima" pitchFamily="2" charset="0"/>
            </a:endParaRPr>
          </a:p>
        </p:txBody>
      </p:sp>
    </p:spTree>
    <p:extLst>
      <p:ext uri="{BB962C8B-B14F-4D97-AF65-F5344CB8AC3E}">
        <p14:creationId xmlns:p14="http://schemas.microsoft.com/office/powerpoint/2010/main" val="104132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P spid="11"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0"/>
            <a:ext cx="11672869" cy="826603"/>
          </a:xfrm>
        </p:spPr>
        <p:txBody>
          <a:bodyPr>
            <a:normAutofit/>
          </a:bodyPr>
          <a:lstStyle/>
          <a:p>
            <a:r>
              <a:rPr lang="en-IN" sz="2400" b="1" dirty="0">
                <a:solidFill>
                  <a:srgbClr val="10479B"/>
                </a:solidFill>
                <a:latin typeface="Optima" panose="02000503060000020004"/>
                <a:ea typeface="+mn-ea"/>
                <a:cs typeface="Arial" panose="020B0604020202020204" pitchFamily="34" charset="0"/>
              </a:rPr>
              <a:t>Examples of Data Health Assessment (</a:t>
            </a:r>
            <a:r>
              <a:rPr lang="en-US" sz="2400" b="1" dirty="0">
                <a:solidFill>
                  <a:srgbClr val="FF0000"/>
                </a:solidFill>
                <a:latin typeface="Optima" panose="02000503060000020004"/>
                <a:ea typeface="+mn-ea"/>
                <a:cs typeface="Arial" panose="020B0604020202020204" pitchFamily="34" charset="0"/>
              </a:rPr>
              <a:t>Inconsistencies in the Existing Descriptions</a:t>
            </a:r>
            <a:r>
              <a:rPr lang="en-IN" sz="2400" b="1" dirty="0">
                <a:solidFill>
                  <a:srgbClr val="10479B"/>
                </a:solidFill>
                <a:latin typeface="Optima" panose="02000503060000020004"/>
                <a:ea typeface="+mn-ea"/>
                <a:cs typeface="Arial" panose="020B0604020202020204" pitchFamily="34" charset="0"/>
              </a:rPr>
              <a:t>..)</a:t>
            </a:r>
            <a:endParaRPr lang="en-US" sz="2400" b="1" dirty="0">
              <a:solidFill>
                <a:srgbClr val="10479B"/>
              </a:solidFill>
              <a:latin typeface="Optima" panose="02000503060000020004"/>
              <a:ea typeface="+mn-ea"/>
              <a:cs typeface="Arial" panose="020B0604020202020204" pitchFamily="34" charset="0"/>
            </a:endParaRPr>
          </a:p>
        </p:txBody>
      </p:sp>
      <p:sp>
        <p:nvSpPr>
          <p:cNvPr id="5" name="Footer Placeholder 4"/>
          <p:cNvSpPr>
            <a:spLocks noGrp="1"/>
          </p:cNvSpPr>
          <p:nvPr>
            <p:ph type="ftr" sz="quarter" idx="11"/>
          </p:nvPr>
        </p:nvSpPr>
        <p:spPr/>
        <p:txBody>
          <a:bodyPr/>
          <a:lstStyle/>
          <a:p>
            <a:r>
              <a:rPr lang="en-ZA"/>
              <a:t>www.piloggroup.com</a:t>
            </a:r>
            <a:endParaRPr lang="en-ZA" dirty="0"/>
          </a:p>
        </p:txBody>
      </p:sp>
      <p:sp>
        <p:nvSpPr>
          <p:cNvPr id="6" name="Slide Number Placeholder 5"/>
          <p:cNvSpPr>
            <a:spLocks noGrp="1"/>
          </p:cNvSpPr>
          <p:nvPr>
            <p:ph type="sldNum" sz="quarter" idx="12"/>
          </p:nvPr>
        </p:nvSpPr>
        <p:spPr/>
        <p:txBody>
          <a:bodyPr/>
          <a:lstStyle/>
          <a:p>
            <a:fld id="{F79FC5F6-1581-D948-A184-FDB0977145C6}" type="slidenum">
              <a:rPr lang="en-ZA" sz="1400" smtClean="0">
                <a:solidFill>
                  <a:schemeClr val="bg1"/>
                </a:solidFill>
                <a:latin typeface="Optima" pitchFamily="2" charset="0"/>
              </a:rPr>
              <a:pPr/>
              <a:t>34</a:t>
            </a:fld>
            <a:endParaRPr lang="en-ZA" sz="1400" dirty="0">
              <a:solidFill>
                <a:schemeClr val="bg1"/>
              </a:solidFill>
              <a:latin typeface="Optima" pitchFamily="2" charset="0"/>
            </a:endParaRPr>
          </a:p>
        </p:txBody>
      </p:sp>
      <p:graphicFrame>
        <p:nvGraphicFramePr>
          <p:cNvPr id="7" name="Content Placeholder 6">
            <a:extLst>
              <a:ext uri="{FF2B5EF4-FFF2-40B4-BE49-F238E27FC236}">
                <a16:creationId xmlns:a16="http://schemas.microsoft.com/office/drawing/2014/main" id="{5928D9F0-E480-6749-B5AF-1F48CFF1414C}"/>
              </a:ext>
            </a:extLst>
          </p:cNvPr>
          <p:cNvGraphicFramePr>
            <a:graphicFrameLocks noGrp="1"/>
          </p:cNvGraphicFramePr>
          <p:nvPr>
            <p:ph idx="1"/>
          </p:nvPr>
        </p:nvGraphicFramePr>
        <p:xfrm>
          <a:off x="149057" y="950495"/>
          <a:ext cx="11906585" cy="5056997"/>
        </p:xfrm>
        <a:graphic>
          <a:graphicData uri="http://schemas.openxmlformats.org/drawingml/2006/table">
            <a:tbl>
              <a:tblPr firstRow="1" firstCol="1" bandRow="1">
                <a:tableStyleId>{B301B821-A1FF-4177-AEE7-76D212191A09}</a:tableStyleId>
              </a:tblPr>
              <a:tblGrid>
                <a:gridCol w="2403769">
                  <a:extLst>
                    <a:ext uri="{9D8B030D-6E8A-4147-A177-3AD203B41FA5}">
                      <a16:colId xmlns:a16="http://schemas.microsoft.com/office/drawing/2014/main" val="2570271022"/>
                    </a:ext>
                  </a:extLst>
                </a:gridCol>
                <a:gridCol w="5656784">
                  <a:extLst>
                    <a:ext uri="{9D8B030D-6E8A-4147-A177-3AD203B41FA5}">
                      <a16:colId xmlns:a16="http://schemas.microsoft.com/office/drawing/2014/main" val="1795712215"/>
                    </a:ext>
                  </a:extLst>
                </a:gridCol>
                <a:gridCol w="3846032">
                  <a:extLst>
                    <a:ext uri="{9D8B030D-6E8A-4147-A177-3AD203B41FA5}">
                      <a16:colId xmlns:a16="http://schemas.microsoft.com/office/drawing/2014/main" val="930194208"/>
                    </a:ext>
                  </a:extLst>
                </a:gridCol>
              </a:tblGrid>
              <a:tr h="438735">
                <a:tc>
                  <a:txBody>
                    <a:bodyPr/>
                    <a:lstStyle/>
                    <a:p>
                      <a:pPr algn="ctr">
                        <a:lnSpc>
                          <a:spcPct val="107000"/>
                        </a:lnSpc>
                        <a:spcBef>
                          <a:spcPts val="400"/>
                        </a:spcBef>
                        <a:spcAft>
                          <a:spcPts val="400"/>
                        </a:spcAft>
                      </a:pPr>
                      <a:r>
                        <a:rPr lang="en-US" sz="1300" dirty="0">
                          <a:solidFill>
                            <a:schemeClr val="bg1"/>
                          </a:solidFill>
                          <a:effectLst/>
                          <a:latin typeface="Optima" panose="02000503060000020004" pitchFamily="2" charset="0"/>
                        </a:rPr>
                        <a:t>Material Number</a:t>
                      </a:r>
                      <a:endParaRPr lang="en-IN" sz="1300" dirty="0">
                        <a:solidFill>
                          <a:schemeClr val="bg1"/>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solidFill>
                      <a:schemeClr val="accent5"/>
                    </a:solidFill>
                  </a:tcPr>
                </a:tc>
                <a:tc>
                  <a:txBody>
                    <a:bodyPr/>
                    <a:lstStyle/>
                    <a:p>
                      <a:pPr algn="ctr">
                        <a:lnSpc>
                          <a:spcPct val="107000"/>
                        </a:lnSpc>
                        <a:spcBef>
                          <a:spcPts val="400"/>
                        </a:spcBef>
                        <a:spcAft>
                          <a:spcPts val="400"/>
                        </a:spcAft>
                      </a:pPr>
                      <a:r>
                        <a:rPr lang="en-US" sz="1300" dirty="0">
                          <a:solidFill>
                            <a:schemeClr val="bg1"/>
                          </a:solidFill>
                          <a:effectLst/>
                          <a:latin typeface="Optima" panose="02000503060000020004" pitchFamily="2" charset="0"/>
                        </a:rPr>
                        <a:t>Original Short</a:t>
                      </a:r>
                      <a:endParaRPr lang="en-IN" sz="1300" dirty="0">
                        <a:solidFill>
                          <a:schemeClr val="bg1"/>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solidFill>
                      <a:schemeClr val="accent5"/>
                    </a:solidFill>
                  </a:tcPr>
                </a:tc>
                <a:tc>
                  <a:txBody>
                    <a:bodyPr/>
                    <a:lstStyle/>
                    <a:p>
                      <a:pPr>
                        <a:lnSpc>
                          <a:spcPct val="107000"/>
                        </a:lnSpc>
                        <a:spcBef>
                          <a:spcPts val="400"/>
                        </a:spcBef>
                        <a:spcAft>
                          <a:spcPts val="400"/>
                        </a:spcAft>
                      </a:pPr>
                      <a:r>
                        <a:rPr lang="en-IN" sz="1300" dirty="0">
                          <a:solidFill>
                            <a:schemeClr val="bg1"/>
                          </a:solidFill>
                          <a:effectLst/>
                          <a:latin typeface="Optima" panose="02000503060000020004" pitchFamily="2" charset="0"/>
                        </a:rPr>
                        <a:t>Remarks</a:t>
                      </a:r>
                      <a:endParaRPr lang="en-IN" sz="1300" dirty="0">
                        <a:solidFill>
                          <a:schemeClr val="bg1"/>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solidFill>
                      <a:schemeClr val="accent5"/>
                    </a:solidFill>
                  </a:tcPr>
                </a:tc>
                <a:extLst>
                  <a:ext uri="{0D108BD9-81ED-4DB2-BD59-A6C34878D82A}">
                    <a16:rowId xmlns:a16="http://schemas.microsoft.com/office/drawing/2014/main" val="2766361899"/>
                  </a:ext>
                </a:extLst>
              </a:tr>
              <a:tr h="438735">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15137631</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BEARING DEEP GROOVE;6222-2Z;DN4005;SKF</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rowSpan="2">
                  <a:txBody>
                    <a:bodyPr/>
                    <a:lstStyle/>
                    <a:p>
                      <a:pPr>
                        <a:lnSpc>
                          <a:spcPct val="107000"/>
                        </a:lnSpc>
                        <a:spcBef>
                          <a:spcPts val="400"/>
                        </a:spcBef>
                        <a:spcAft>
                          <a:spcPts val="400"/>
                        </a:spcAft>
                      </a:pPr>
                      <a:r>
                        <a:rPr lang="en-IN" sz="1400" kern="1200" dirty="0">
                          <a:solidFill>
                            <a:schemeClr val="accent5">
                              <a:lumMod val="75000"/>
                            </a:schemeClr>
                          </a:solidFill>
                          <a:latin typeface="Optima" panose="02000503060000020004" pitchFamily="2" charset="0"/>
                          <a:ea typeface="+mn-ea"/>
                        </a:rPr>
                        <a:t>Deep Groove is catalogued in different formats</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095464978"/>
                  </a:ext>
                </a:extLst>
              </a:tr>
              <a:tr h="438735">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400002113</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BEARING DG BALL 6000 2Z</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vMerge="1">
                  <a:txBody>
                    <a:bodyPr/>
                    <a:lstStyle/>
                    <a:p>
                      <a:endParaRPr lang="en-US"/>
                    </a:p>
                  </a:txBody>
                  <a:tcPr/>
                </a:tc>
                <a:extLst>
                  <a:ext uri="{0D108BD9-81ED-4DB2-BD59-A6C34878D82A}">
                    <a16:rowId xmlns:a16="http://schemas.microsoft.com/office/drawing/2014/main" val="1711015214"/>
                  </a:ext>
                </a:extLst>
              </a:tr>
              <a:tr h="438735">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400002422</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BEARING SPH ROLER 22213 EK C3</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rowSpan="2">
                  <a:txBody>
                    <a:bodyPr/>
                    <a:lstStyle/>
                    <a:p>
                      <a:pPr>
                        <a:lnSpc>
                          <a:spcPct val="107000"/>
                        </a:lnSpc>
                        <a:spcBef>
                          <a:spcPts val="400"/>
                        </a:spcBef>
                        <a:spcAft>
                          <a:spcPts val="400"/>
                        </a:spcAft>
                      </a:pPr>
                      <a:r>
                        <a:rPr lang="en-IN" sz="1400" kern="1200" dirty="0">
                          <a:solidFill>
                            <a:schemeClr val="accent5">
                              <a:lumMod val="75000"/>
                            </a:schemeClr>
                          </a:solidFill>
                          <a:latin typeface="Optima" panose="02000503060000020004" pitchFamily="2" charset="0"/>
                          <a:ea typeface="+mn-ea"/>
                        </a:rPr>
                        <a:t>Spherical is catalogued in different formats</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602500"/>
                  </a:ext>
                </a:extLst>
              </a:tr>
              <a:tr h="230912">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400028328</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BEARING SPHERICAL PLAIN SS GE50EC NIRO</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vMerge="1">
                  <a:txBody>
                    <a:bodyPr/>
                    <a:lstStyle/>
                    <a:p>
                      <a:endParaRPr lang="en-US"/>
                    </a:p>
                  </a:txBody>
                  <a:tcPr/>
                </a:tc>
                <a:extLst>
                  <a:ext uri="{0D108BD9-81ED-4DB2-BD59-A6C34878D82A}">
                    <a16:rowId xmlns:a16="http://schemas.microsoft.com/office/drawing/2014/main" val="1438779908"/>
                  </a:ext>
                </a:extLst>
              </a:tr>
              <a:tr h="438735">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400002852</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BRG CYL ROLER QJ320 N2MA</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rowSpan="3">
                  <a:txBody>
                    <a:bodyPr/>
                    <a:lstStyle/>
                    <a:p>
                      <a:pPr>
                        <a:lnSpc>
                          <a:spcPct val="107000"/>
                        </a:lnSpc>
                        <a:spcBef>
                          <a:spcPts val="400"/>
                        </a:spcBef>
                        <a:spcAft>
                          <a:spcPts val="400"/>
                        </a:spcAft>
                      </a:pPr>
                      <a:r>
                        <a:rPr lang="en-IN" sz="1400" kern="1200" dirty="0">
                          <a:solidFill>
                            <a:schemeClr val="accent5">
                              <a:lumMod val="75000"/>
                            </a:schemeClr>
                          </a:solidFill>
                          <a:latin typeface="Optima" panose="02000503060000020004" pitchFamily="2" charset="0"/>
                          <a:ea typeface="+mn-ea"/>
                        </a:rPr>
                        <a:t>Bearing and Roller are not standardized.</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846013207"/>
                  </a:ext>
                </a:extLst>
              </a:tr>
              <a:tr h="438735">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400021149</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BEARING TAPER ROLLER 31310 J2/QCL7CDF</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vMerge="1">
                  <a:txBody>
                    <a:bodyPr/>
                    <a:lstStyle/>
                    <a:p>
                      <a:endParaRPr lang="en-US"/>
                    </a:p>
                  </a:txBody>
                  <a:tcPr/>
                </a:tc>
                <a:extLst>
                  <a:ext uri="{0D108BD9-81ED-4DB2-BD59-A6C34878D82A}">
                    <a16:rowId xmlns:a16="http://schemas.microsoft.com/office/drawing/2014/main" val="286841391"/>
                  </a:ext>
                </a:extLst>
              </a:tr>
              <a:tr h="438735">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400002745</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BRG CYL RPLLER NU 318 C3</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vMerge="1">
                  <a:txBody>
                    <a:bodyPr/>
                    <a:lstStyle/>
                    <a:p>
                      <a:endParaRPr lang="en-US"/>
                    </a:p>
                  </a:txBody>
                  <a:tcPr/>
                </a:tc>
                <a:extLst>
                  <a:ext uri="{0D108BD9-81ED-4DB2-BD59-A6C34878D82A}">
                    <a16:rowId xmlns:a16="http://schemas.microsoft.com/office/drawing/2014/main" val="1332910263"/>
                  </a:ext>
                </a:extLst>
              </a:tr>
              <a:tr h="438735">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400010465</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HOUSING COVER DG 02-02-03-001,PART NO:2</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rowSpan="2">
                  <a:txBody>
                    <a:bodyPr/>
                    <a:lstStyle/>
                    <a:p>
                      <a:pPr>
                        <a:lnSpc>
                          <a:spcPct val="107000"/>
                        </a:lnSpc>
                        <a:spcBef>
                          <a:spcPts val="400"/>
                        </a:spcBef>
                        <a:spcAft>
                          <a:spcPts val="400"/>
                        </a:spcAft>
                      </a:pPr>
                      <a:r>
                        <a:rPr lang="en-IN" sz="1400" kern="1200" dirty="0">
                          <a:solidFill>
                            <a:schemeClr val="accent5">
                              <a:lumMod val="75000"/>
                            </a:schemeClr>
                          </a:solidFill>
                          <a:latin typeface="Optima" panose="02000503060000020004" pitchFamily="2" charset="0"/>
                          <a:ea typeface="+mn-ea"/>
                        </a:rPr>
                        <a:t>The format of part number and Housing are not standardized.</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099756778"/>
                  </a:ext>
                </a:extLst>
              </a:tr>
              <a:tr h="438735">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400010466</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HSG DEFLECTOR,DG 02-02-03-001,PRT NO:3</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vMerge="1">
                  <a:txBody>
                    <a:bodyPr/>
                    <a:lstStyle/>
                    <a:p>
                      <a:endParaRPr lang="en-US"/>
                    </a:p>
                  </a:txBody>
                  <a:tcPr/>
                </a:tc>
                <a:extLst>
                  <a:ext uri="{0D108BD9-81ED-4DB2-BD59-A6C34878D82A}">
                    <a16:rowId xmlns:a16="http://schemas.microsoft.com/office/drawing/2014/main" val="2682734712"/>
                  </a:ext>
                </a:extLst>
              </a:tr>
              <a:tr h="438735">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400023211</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COMPRESSOR 75LRA 3P 380VMOD:ZR57KC-TFC</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rowSpan="2">
                  <a:txBody>
                    <a:bodyPr/>
                    <a:lstStyle/>
                    <a:p>
                      <a:pPr>
                        <a:lnSpc>
                          <a:spcPct val="107000"/>
                        </a:lnSpc>
                        <a:spcBef>
                          <a:spcPts val="400"/>
                        </a:spcBef>
                        <a:spcAft>
                          <a:spcPts val="400"/>
                        </a:spcAft>
                      </a:pPr>
                      <a:r>
                        <a:rPr lang="en-IN" sz="1400" kern="1200" dirty="0">
                          <a:solidFill>
                            <a:schemeClr val="accent5">
                              <a:lumMod val="75000"/>
                            </a:schemeClr>
                          </a:solidFill>
                          <a:latin typeface="Optima" panose="02000503060000020004" pitchFamily="2" charset="0"/>
                          <a:ea typeface="+mn-ea"/>
                        </a:rPr>
                        <a:t>The format of model number is not standardized.</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606252033"/>
                  </a:ext>
                </a:extLst>
              </a:tr>
              <a:tr h="438735">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600000201</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DISK FILTER VACCUM SEAL MODEL:D3800</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vMerge="1">
                  <a:txBody>
                    <a:bodyPr/>
                    <a:lstStyle/>
                    <a:p>
                      <a:endParaRPr lang="en-US"/>
                    </a:p>
                  </a:txBody>
                  <a:tcPr/>
                </a:tc>
                <a:extLst>
                  <a:ext uri="{0D108BD9-81ED-4DB2-BD59-A6C34878D82A}">
                    <a16:rowId xmlns:a16="http://schemas.microsoft.com/office/drawing/2014/main" val="2974398033"/>
                  </a:ext>
                </a:extLst>
              </a:tr>
            </a:tbl>
          </a:graphicData>
        </a:graphic>
      </p:graphicFrame>
      <p:sp>
        <p:nvSpPr>
          <p:cNvPr id="3" name="Date Placeholder 3">
            <a:extLst>
              <a:ext uri="{FF2B5EF4-FFF2-40B4-BE49-F238E27FC236}">
                <a16:creationId xmlns:a16="http://schemas.microsoft.com/office/drawing/2014/main" id="{76F9BF71-6451-8408-44ED-9CC3B8A6ABE0}"/>
              </a:ext>
            </a:extLst>
          </p:cNvPr>
          <p:cNvSpPr>
            <a:spLocks noGrp="1"/>
          </p:cNvSpPr>
          <p:nvPr>
            <p:ph type="dt" sz="half" idx="10"/>
          </p:nvPr>
        </p:nvSpPr>
        <p:spPr>
          <a:xfrm>
            <a:off x="177800" y="6579235"/>
            <a:ext cx="2743200" cy="365125"/>
          </a:xfrm>
        </p:spPr>
        <p:txBody>
          <a:bodyPr/>
          <a:lstStyle/>
          <a:p>
            <a:r>
              <a:rPr lang="en-US" dirty="0"/>
              <a:t>© PiLog Group</a:t>
            </a:r>
          </a:p>
        </p:txBody>
      </p:sp>
      <p:sp>
        <p:nvSpPr>
          <p:cNvPr id="8" name="TextBox 7">
            <a:extLst>
              <a:ext uri="{FF2B5EF4-FFF2-40B4-BE49-F238E27FC236}">
                <a16:creationId xmlns:a16="http://schemas.microsoft.com/office/drawing/2014/main" id="{243258CC-0925-BC41-E04B-44DDF59951DC}"/>
              </a:ext>
            </a:extLst>
          </p:cNvPr>
          <p:cNvSpPr txBox="1"/>
          <p:nvPr/>
        </p:nvSpPr>
        <p:spPr>
          <a:xfrm>
            <a:off x="1384300" y="6108700"/>
            <a:ext cx="11134090" cy="369332"/>
          </a:xfrm>
          <a:prstGeom prst="rect">
            <a:avLst/>
          </a:prstGeom>
          <a:noFill/>
        </p:spPr>
        <p:txBody>
          <a:bodyPr wrap="square" rtlCol="0">
            <a:spAutoFit/>
          </a:bodyPr>
          <a:lstStyle/>
          <a:p>
            <a:pPr algn="ctr"/>
            <a:r>
              <a:rPr lang="en-US" dirty="0">
                <a:solidFill>
                  <a:srgbClr val="FF0000"/>
                </a:solidFill>
                <a:latin typeface="Optima" panose="02000503060000020004" pitchFamily="2" charset="0"/>
              </a:rPr>
              <a:t>Note: These are just Sample reports</a:t>
            </a:r>
          </a:p>
        </p:txBody>
      </p:sp>
      <p:sp>
        <p:nvSpPr>
          <p:cNvPr id="4" name="Footer Placeholder 4">
            <a:extLst>
              <a:ext uri="{FF2B5EF4-FFF2-40B4-BE49-F238E27FC236}">
                <a16:creationId xmlns:a16="http://schemas.microsoft.com/office/drawing/2014/main" id="{9BE8CF9A-5596-F320-6A92-A87BBD4DF40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835788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0"/>
            <a:ext cx="11672869" cy="826603"/>
          </a:xfrm>
        </p:spPr>
        <p:txBody>
          <a:bodyPr>
            <a:normAutofit/>
          </a:bodyPr>
          <a:lstStyle/>
          <a:p>
            <a:r>
              <a:rPr lang="en-IN" sz="2400" b="1" dirty="0">
                <a:solidFill>
                  <a:srgbClr val="10479B"/>
                </a:solidFill>
                <a:latin typeface="Optima" panose="02000503060000020004"/>
                <a:ea typeface="+mn-ea"/>
                <a:cs typeface="Arial" panose="020B0604020202020204" pitchFamily="34" charset="0"/>
              </a:rPr>
              <a:t>Examples of Data Health Assessment (</a:t>
            </a:r>
            <a:r>
              <a:rPr lang="en-US" sz="2400" b="1" dirty="0">
                <a:solidFill>
                  <a:srgbClr val="FF0000"/>
                </a:solidFill>
                <a:latin typeface="Optima" panose="02000503060000020004"/>
                <a:ea typeface="+mn-ea"/>
                <a:cs typeface="Arial" panose="020B0604020202020204" pitchFamily="34" charset="0"/>
              </a:rPr>
              <a:t>Duplicates Based on Part Number</a:t>
            </a:r>
            <a:r>
              <a:rPr lang="en-IN" sz="2400" b="1" dirty="0">
                <a:solidFill>
                  <a:srgbClr val="10479B"/>
                </a:solidFill>
                <a:latin typeface="Optima" panose="02000503060000020004"/>
                <a:ea typeface="+mn-ea"/>
                <a:cs typeface="Arial" panose="020B0604020202020204" pitchFamily="34" charset="0"/>
              </a:rPr>
              <a:t>..)</a:t>
            </a:r>
            <a:endParaRPr lang="en-US" sz="2400" b="1" dirty="0">
              <a:solidFill>
                <a:srgbClr val="10479B"/>
              </a:solidFill>
              <a:latin typeface="Optima" panose="02000503060000020004"/>
              <a:ea typeface="+mn-ea"/>
              <a:cs typeface="Arial" panose="020B0604020202020204" pitchFamily="34" charset="0"/>
            </a:endParaRPr>
          </a:p>
        </p:txBody>
      </p:sp>
      <p:sp>
        <p:nvSpPr>
          <p:cNvPr id="5" name="Footer Placeholder 4"/>
          <p:cNvSpPr>
            <a:spLocks noGrp="1"/>
          </p:cNvSpPr>
          <p:nvPr>
            <p:ph type="ftr" sz="quarter" idx="11"/>
          </p:nvPr>
        </p:nvSpPr>
        <p:spPr/>
        <p:txBody>
          <a:bodyPr/>
          <a:lstStyle/>
          <a:p>
            <a:r>
              <a:rPr lang="en-ZA"/>
              <a:t>www.piloggroup.com</a:t>
            </a:r>
            <a:endParaRPr lang="en-ZA" dirty="0"/>
          </a:p>
        </p:txBody>
      </p:sp>
      <p:sp>
        <p:nvSpPr>
          <p:cNvPr id="6" name="Slide Number Placeholder 5"/>
          <p:cNvSpPr>
            <a:spLocks noGrp="1"/>
          </p:cNvSpPr>
          <p:nvPr>
            <p:ph type="sldNum" sz="quarter" idx="12"/>
          </p:nvPr>
        </p:nvSpPr>
        <p:spPr/>
        <p:txBody>
          <a:bodyPr/>
          <a:lstStyle/>
          <a:p>
            <a:fld id="{F79FC5F6-1581-D948-A184-FDB0977145C6}" type="slidenum">
              <a:rPr lang="en-ZA" sz="1400" smtClean="0">
                <a:solidFill>
                  <a:schemeClr val="bg1"/>
                </a:solidFill>
                <a:latin typeface="Optima" pitchFamily="2" charset="0"/>
              </a:rPr>
              <a:pPr/>
              <a:t>35</a:t>
            </a:fld>
            <a:endParaRPr lang="en-ZA" sz="1400" dirty="0">
              <a:solidFill>
                <a:schemeClr val="bg1"/>
              </a:solidFill>
              <a:latin typeface="Optima" pitchFamily="2" charset="0"/>
            </a:endParaRPr>
          </a:p>
        </p:txBody>
      </p:sp>
      <p:graphicFrame>
        <p:nvGraphicFramePr>
          <p:cNvPr id="14" name="Table 13">
            <a:extLst>
              <a:ext uri="{FF2B5EF4-FFF2-40B4-BE49-F238E27FC236}">
                <a16:creationId xmlns:a16="http://schemas.microsoft.com/office/drawing/2014/main" id="{0DB12B88-39B6-6641-AA9C-33363948DFE8}"/>
              </a:ext>
            </a:extLst>
          </p:cNvPr>
          <p:cNvGraphicFramePr>
            <a:graphicFrameLocks noGrp="1"/>
          </p:cNvGraphicFramePr>
          <p:nvPr/>
        </p:nvGraphicFramePr>
        <p:xfrm>
          <a:off x="4800" y="826602"/>
          <a:ext cx="12187200" cy="5244003"/>
        </p:xfrm>
        <a:graphic>
          <a:graphicData uri="http://schemas.openxmlformats.org/drawingml/2006/table">
            <a:tbl>
              <a:tblPr firstRow="1" firstCol="1" bandRow="1">
                <a:tableStyleId>{B301B821-A1FF-4177-AEE7-76D212191A09}</a:tableStyleId>
              </a:tblPr>
              <a:tblGrid>
                <a:gridCol w="2638016">
                  <a:extLst>
                    <a:ext uri="{9D8B030D-6E8A-4147-A177-3AD203B41FA5}">
                      <a16:colId xmlns:a16="http://schemas.microsoft.com/office/drawing/2014/main" val="390270542"/>
                    </a:ext>
                  </a:extLst>
                </a:gridCol>
                <a:gridCol w="4586370">
                  <a:extLst>
                    <a:ext uri="{9D8B030D-6E8A-4147-A177-3AD203B41FA5}">
                      <a16:colId xmlns:a16="http://schemas.microsoft.com/office/drawing/2014/main" val="2104749353"/>
                    </a:ext>
                  </a:extLst>
                </a:gridCol>
                <a:gridCol w="4962814">
                  <a:extLst>
                    <a:ext uri="{9D8B030D-6E8A-4147-A177-3AD203B41FA5}">
                      <a16:colId xmlns:a16="http://schemas.microsoft.com/office/drawing/2014/main" val="1406129783"/>
                    </a:ext>
                  </a:extLst>
                </a:gridCol>
              </a:tblGrid>
              <a:tr h="328053">
                <a:tc>
                  <a:txBody>
                    <a:bodyPr/>
                    <a:lstStyle/>
                    <a:p>
                      <a:pPr>
                        <a:lnSpc>
                          <a:spcPct val="107000"/>
                        </a:lnSpc>
                        <a:spcBef>
                          <a:spcPts val="400"/>
                        </a:spcBef>
                        <a:spcAft>
                          <a:spcPts val="400"/>
                        </a:spcAft>
                      </a:pPr>
                      <a:r>
                        <a:rPr lang="en-US" sz="1600" dirty="0">
                          <a:solidFill>
                            <a:schemeClr val="bg1"/>
                          </a:solidFill>
                          <a:effectLst/>
                          <a:latin typeface="Optima" panose="02000503060000020004" pitchFamily="2" charset="0"/>
                        </a:rPr>
                        <a:t>Material No</a:t>
                      </a:r>
                      <a:endParaRPr lang="en-IN" sz="1600" dirty="0">
                        <a:solidFill>
                          <a:schemeClr val="bg1"/>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solidFill>
                      <a:schemeClr val="accent5"/>
                    </a:solidFill>
                  </a:tcPr>
                </a:tc>
                <a:tc>
                  <a:txBody>
                    <a:bodyPr/>
                    <a:lstStyle/>
                    <a:p>
                      <a:pPr>
                        <a:lnSpc>
                          <a:spcPct val="107000"/>
                        </a:lnSpc>
                        <a:spcBef>
                          <a:spcPts val="400"/>
                        </a:spcBef>
                        <a:spcAft>
                          <a:spcPts val="400"/>
                        </a:spcAft>
                      </a:pPr>
                      <a:r>
                        <a:rPr lang="en-US" sz="1600">
                          <a:solidFill>
                            <a:schemeClr val="bg1"/>
                          </a:solidFill>
                          <a:effectLst/>
                          <a:latin typeface="Optima" panose="02000503060000020004" pitchFamily="2" charset="0"/>
                        </a:rPr>
                        <a:t>Short text Description</a:t>
                      </a:r>
                      <a:endParaRPr lang="en-IN" sz="1600">
                        <a:solidFill>
                          <a:schemeClr val="bg1"/>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solidFill>
                      <a:schemeClr val="accent5"/>
                    </a:solidFill>
                  </a:tcPr>
                </a:tc>
                <a:tc>
                  <a:txBody>
                    <a:bodyPr/>
                    <a:lstStyle/>
                    <a:p>
                      <a:pPr algn="ctr">
                        <a:lnSpc>
                          <a:spcPct val="107000"/>
                        </a:lnSpc>
                        <a:spcBef>
                          <a:spcPts val="400"/>
                        </a:spcBef>
                        <a:spcAft>
                          <a:spcPts val="400"/>
                        </a:spcAft>
                      </a:pPr>
                      <a:r>
                        <a:rPr lang="en-US" sz="1600" dirty="0">
                          <a:solidFill>
                            <a:schemeClr val="bg1"/>
                          </a:solidFill>
                          <a:effectLst/>
                          <a:latin typeface="Optima" panose="02000503060000020004" pitchFamily="2" charset="0"/>
                        </a:rPr>
                        <a:t>Manufacturer Part Number</a:t>
                      </a:r>
                      <a:endParaRPr lang="en-IN" sz="1600" dirty="0">
                        <a:solidFill>
                          <a:schemeClr val="bg1"/>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solidFill>
                      <a:schemeClr val="accent5"/>
                    </a:solidFill>
                  </a:tcPr>
                </a:tc>
                <a:extLst>
                  <a:ext uri="{0D108BD9-81ED-4DB2-BD59-A6C34878D82A}">
                    <a16:rowId xmlns:a16="http://schemas.microsoft.com/office/drawing/2014/main" val="1362708231"/>
                  </a:ext>
                </a:extLst>
              </a:tr>
              <a:tr h="312432">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400002090</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BRG DG BALL 6308</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6308</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184566541"/>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400002094</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DG BALL BRG 6308</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6308</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4193595392"/>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400002264</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BRG DG BALL 6000 2Z</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6000 2Z</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1253791212"/>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400002113</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BEARING DG BALL 6000 2Z</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6000 2Z</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2998499032"/>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400002163</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BRG DG BALL 6216 2Z</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6216 2Z</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3905662438"/>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15137628</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BEARING DEEP GROOVE;6216-2Z;DN4005;SKF</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6216-2Z</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4188668841"/>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400002160</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BRG DG BALL INSULATED 6224 C3</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6224 C3</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1004943168"/>
                  </a:ext>
                </a:extLst>
              </a:tr>
              <a:tr h="229470">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400002335</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BRG DG BALL 6224 C3</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6224 C3</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1041924417"/>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400002055</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BEARING DG BALL 6320 C3</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6320 C3</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496821297"/>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400002054</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BRG DG BALL 6320 C3</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6320 C3</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108844295"/>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400002753</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BRG CYL ROLER NU 211 ECJ</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NU 211 ECJ</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2099282038"/>
                  </a:ext>
                </a:extLst>
              </a:tr>
              <a:tr h="312432">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400002751</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BRG CYL ROLER NU211 ECJ</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NU211 ECJ</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3900270296"/>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400002761</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BRG CYL ROLER NU 320 ECJ</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NU 320 ECJ</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3280879833"/>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400002764</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BRG CYL ROLER NU 320ECJ</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NU 320ECJ</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3620780922"/>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400002443</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BRG SPH ROLER 22213 EK C3</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22213 EK C3</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1341976256"/>
                  </a:ext>
                </a:extLst>
              </a:tr>
              <a:tr h="312432">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400002422</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nSpc>
                          <a:spcPct val="107000"/>
                        </a:lnSpc>
                        <a:spcBef>
                          <a:spcPts val="400"/>
                        </a:spcBef>
                        <a:spcAft>
                          <a:spcPts val="400"/>
                        </a:spcAft>
                      </a:pPr>
                      <a:r>
                        <a:rPr lang="en-US" sz="1400" kern="1200">
                          <a:solidFill>
                            <a:schemeClr val="accent5">
                              <a:lumMod val="75000"/>
                            </a:schemeClr>
                          </a:solidFill>
                          <a:latin typeface="Optima" panose="02000503060000020004" pitchFamily="2" charset="0"/>
                          <a:ea typeface="+mn-ea"/>
                        </a:rPr>
                        <a:t>BEARING SPH ROLER 22213 EK C3</a:t>
                      </a:r>
                      <a:endParaRPr lang="en-IN" sz="1400" kern="120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400" kern="1200" dirty="0">
                          <a:solidFill>
                            <a:schemeClr val="accent5">
                              <a:lumMod val="75000"/>
                            </a:schemeClr>
                          </a:solidFill>
                          <a:latin typeface="Optima" panose="02000503060000020004" pitchFamily="2" charset="0"/>
                          <a:ea typeface="+mn-ea"/>
                        </a:rPr>
                        <a:t>22213 EK C3</a:t>
                      </a:r>
                      <a:endParaRPr lang="en-IN" sz="1400" kern="1200" dirty="0">
                        <a:solidFill>
                          <a:schemeClr val="accent5">
                            <a:lumMod val="75000"/>
                          </a:schemeClr>
                        </a:solidFill>
                        <a:latin typeface="Optima" panose="02000503060000020004" pitchFamily="2" charset="0"/>
                        <a:ea typeface="+mn-ea"/>
                        <a:cs typeface="Times New Roman" panose="02020603050405020304" pitchFamily="18" charset="0"/>
                      </a:endParaRPr>
                    </a:p>
                  </a:txBody>
                  <a:tcPr marL="68580" marR="68580" marT="0" marB="0" anchor="b"/>
                </a:tc>
                <a:extLst>
                  <a:ext uri="{0D108BD9-81ED-4DB2-BD59-A6C34878D82A}">
                    <a16:rowId xmlns:a16="http://schemas.microsoft.com/office/drawing/2014/main" val="3021842129"/>
                  </a:ext>
                </a:extLst>
              </a:tr>
            </a:tbl>
          </a:graphicData>
        </a:graphic>
      </p:graphicFrame>
      <p:sp>
        <p:nvSpPr>
          <p:cNvPr id="3" name="Date Placeholder 3">
            <a:extLst>
              <a:ext uri="{FF2B5EF4-FFF2-40B4-BE49-F238E27FC236}">
                <a16:creationId xmlns:a16="http://schemas.microsoft.com/office/drawing/2014/main" id="{60F43DEC-4FB5-CC4E-6505-D1DEB16F1443}"/>
              </a:ext>
            </a:extLst>
          </p:cNvPr>
          <p:cNvSpPr>
            <a:spLocks noGrp="1"/>
          </p:cNvSpPr>
          <p:nvPr>
            <p:ph type="dt" sz="half" idx="10"/>
          </p:nvPr>
        </p:nvSpPr>
        <p:spPr>
          <a:xfrm>
            <a:off x="177800" y="6579235"/>
            <a:ext cx="2743200" cy="365125"/>
          </a:xfrm>
        </p:spPr>
        <p:txBody>
          <a:bodyPr/>
          <a:lstStyle/>
          <a:p>
            <a:r>
              <a:rPr lang="en-US" dirty="0"/>
              <a:t>© PiLog Group</a:t>
            </a:r>
          </a:p>
        </p:txBody>
      </p:sp>
      <p:sp>
        <p:nvSpPr>
          <p:cNvPr id="7" name="TextBox 6">
            <a:extLst>
              <a:ext uri="{FF2B5EF4-FFF2-40B4-BE49-F238E27FC236}">
                <a16:creationId xmlns:a16="http://schemas.microsoft.com/office/drawing/2014/main" id="{F6397714-004F-4244-BA72-020C9A188A36}"/>
              </a:ext>
            </a:extLst>
          </p:cNvPr>
          <p:cNvSpPr txBox="1"/>
          <p:nvPr/>
        </p:nvSpPr>
        <p:spPr>
          <a:xfrm>
            <a:off x="863600" y="6209903"/>
            <a:ext cx="11134090" cy="369332"/>
          </a:xfrm>
          <a:prstGeom prst="rect">
            <a:avLst/>
          </a:prstGeom>
          <a:noFill/>
        </p:spPr>
        <p:txBody>
          <a:bodyPr wrap="square" rtlCol="0">
            <a:spAutoFit/>
          </a:bodyPr>
          <a:lstStyle/>
          <a:p>
            <a:pPr algn="ctr"/>
            <a:r>
              <a:rPr lang="en-US" dirty="0">
                <a:solidFill>
                  <a:srgbClr val="FF0000"/>
                </a:solidFill>
                <a:latin typeface="Optima" panose="02000503060000020004" pitchFamily="2" charset="0"/>
              </a:rPr>
              <a:t>Note: These are just Sample reports</a:t>
            </a:r>
          </a:p>
        </p:txBody>
      </p:sp>
      <p:sp>
        <p:nvSpPr>
          <p:cNvPr id="4" name="Footer Placeholder 4">
            <a:extLst>
              <a:ext uri="{FF2B5EF4-FFF2-40B4-BE49-F238E27FC236}">
                <a16:creationId xmlns:a16="http://schemas.microsoft.com/office/drawing/2014/main" id="{7EA375ED-0452-B5DC-A2AC-B5ADDE6FA2F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224597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0"/>
            <a:ext cx="11672869" cy="826603"/>
          </a:xfrm>
        </p:spPr>
        <p:txBody>
          <a:bodyPr>
            <a:normAutofit/>
          </a:bodyPr>
          <a:lstStyle/>
          <a:p>
            <a:r>
              <a:rPr lang="en-IN" sz="2400" b="1" dirty="0">
                <a:solidFill>
                  <a:srgbClr val="10479B"/>
                </a:solidFill>
                <a:latin typeface="Optima" panose="02000503060000020004"/>
                <a:ea typeface="+mn-ea"/>
                <a:cs typeface="Arial" panose="020B0604020202020204" pitchFamily="34" charset="0"/>
              </a:rPr>
              <a:t>Examples of Data Health Assessment (</a:t>
            </a:r>
            <a:r>
              <a:rPr lang="en-US" sz="2400" b="1" dirty="0">
                <a:solidFill>
                  <a:srgbClr val="FF0000"/>
                </a:solidFill>
                <a:latin typeface="Optima" panose="02000503060000020004"/>
                <a:ea typeface="+mn-ea"/>
                <a:cs typeface="Arial" panose="020B0604020202020204" pitchFamily="34" charset="0"/>
              </a:rPr>
              <a:t>Report on Top Commodities</a:t>
            </a:r>
            <a:r>
              <a:rPr lang="en-IN" sz="2400" b="1" dirty="0">
                <a:solidFill>
                  <a:srgbClr val="10479B"/>
                </a:solidFill>
                <a:latin typeface="Optima" panose="02000503060000020004"/>
                <a:ea typeface="+mn-ea"/>
                <a:cs typeface="Arial" panose="020B0604020202020204" pitchFamily="34" charset="0"/>
              </a:rPr>
              <a:t>..)</a:t>
            </a:r>
            <a:endParaRPr lang="en-US" sz="2400" b="1" dirty="0">
              <a:solidFill>
                <a:srgbClr val="10479B"/>
              </a:solidFill>
              <a:latin typeface="Optima" panose="02000503060000020004"/>
              <a:ea typeface="+mn-ea"/>
              <a:cs typeface="Arial" panose="020B0604020202020204" pitchFamily="34" charset="0"/>
            </a:endParaRPr>
          </a:p>
        </p:txBody>
      </p:sp>
      <p:sp>
        <p:nvSpPr>
          <p:cNvPr id="5" name="Footer Placeholder 4"/>
          <p:cNvSpPr>
            <a:spLocks noGrp="1"/>
          </p:cNvSpPr>
          <p:nvPr>
            <p:ph type="ftr" sz="quarter" idx="11"/>
          </p:nvPr>
        </p:nvSpPr>
        <p:spPr/>
        <p:txBody>
          <a:bodyPr/>
          <a:lstStyle/>
          <a:p>
            <a:r>
              <a:rPr lang="en-ZA"/>
              <a:t>www.piloggroup.com</a:t>
            </a:r>
            <a:endParaRPr lang="en-ZA" dirty="0"/>
          </a:p>
        </p:txBody>
      </p:sp>
      <p:sp>
        <p:nvSpPr>
          <p:cNvPr id="6" name="Slide Number Placeholder 5"/>
          <p:cNvSpPr>
            <a:spLocks noGrp="1"/>
          </p:cNvSpPr>
          <p:nvPr>
            <p:ph type="sldNum" sz="quarter" idx="12"/>
          </p:nvPr>
        </p:nvSpPr>
        <p:spPr/>
        <p:txBody>
          <a:bodyPr/>
          <a:lstStyle/>
          <a:p>
            <a:fld id="{F79FC5F6-1581-D948-A184-FDB0977145C6}" type="slidenum">
              <a:rPr lang="en-ZA" sz="1400" smtClean="0">
                <a:solidFill>
                  <a:schemeClr val="bg1"/>
                </a:solidFill>
                <a:latin typeface="Optima" pitchFamily="2" charset="0"/>
              </a:rPr>
              <a:pPr/>
              <a:t>36</a:t>
            </a:fld>
            <a:endParaRPr lang="en-ZA" sz="1400" dirty="0">
              <a:solidFill>
                <a:schemeClr val="bg1"/>
              </a:solidFill>
              <a:latin typeface="Optima" pitchFamily="2" charset="0"/>
            </a:endParaRPr>
          </a:p>
        </p:txBody>
      </p:sp>
      <p:graphicFrame>
        <p:nvGraphicFramePr>
          <p:cNvPr id="7" name="Table 6">
            <a:extLst>
              <a:ext uri="{FF2B5EF4-FFF2-40B4-BE49-F238E27FC236}">
                <a16:creationId xmlns:a16="http://schemas.microsoft.com/office/drawing/2014/main" id="{ED2EC13F-1A97-2649-916D-461989905E0D}"/>
              </a:ext>
            </a:extLst>
          </p:cNvPr>
          <p:cNvGraphicFramePr>
            <a:graphicFrameLocks noGrp="1"/>
          </p:cNvGraphicFramePr>
          <p:nvPr/>
        </p:nvGraphicFramePr>
        <p:xfrm>
          <a:off x="241300" y="1150937"/>
          <a:ext cx="3924300" cy="4527966"/>
        </p:xfrm>
        <a:graphic>
          <a:graphicData uri="http://schemas.openxmlformats.org/drawingml/2006/table">
            <a:tbl>
              <a:tblPr firstRow="1" firstCol="1" bandRow="1">
                <a:tableStyleId>{B301B821-A1FF-4177-AEE7-76D212191A09}</a:tableStyleId>
              </a:tblPr>
              <a:tblGrid>
                <a:gridCol w="1775080">
                  <a:extLst>
                    <a:ext uri="{9D8B030D-6E8A-4147-A177-3AD203B41FA5}">
                      <a16:colId xmlns:a16="http://schemas.microsoft.com/office/drawing/2014/main" val="1717082648"/>
                    </a:ext>
                  </a:extLst>
                </a:gridCol>
                <a:gridCol w="2149220">
                  <a:extLst>
                    <a:ext uri="{9D8B030D-6E8A-4147-A177-3AD203B41FA5}">
                      <a16:colId xmlns:a16="http://schemas.microsoft.com/office/drawing/2014/main" val="942188657"/>
                    </a:ext>
                  </a:extLst>
                </a:gridCol>
              </a:tblGrid>
              <a:tr h="393736">
                <a:tc>
                  <a:txBody>
                    <a:bodyPr/>
                    <a:lstStyle/>
                    <a:p>
                      <a:pPr algn="ctr">
                        <a:lnSpc>
                          <a:spcPct val="107000"/>
                        </a:lnSpc>
                        <a:spcBef>
                          <a:spcPts val="400"/>
                        </a:spcBef>
                        <a:spcAft>
                          <a:spcPts val="400"/>
                        </a:spcAft>
                      </a:pPr>
                      <a:r>
                        <a:rPr lang="en-US" sz="1200" dirty="0">
                          <a:effectLst/>
                          <a:latin typeface="Optima" panose="02000503060000020004" pitchFamily="2" charset="0"/>
                        </a:rPr>
                        <a:t>Commodity</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solidFill>
                      <a:schemeClr val="accent5"/>
                    </a:solidFill>
                  </a:tcPr>
                </a:tc>
                <a:tc>
                  <a:txBody>
                    <a:bodyPr/>
                    <a:lstStyle/>
                    <a:p>
                      <a:pPr algn="ctr">
                        <a:lnSpc>
                          <a:spcPct val="107000"/>
                        </a:lnSpc>
                        <a:spcBef>
                          <a:spcPts val="400"/>
                        </a:spcBef>
                        <a:spcAft>
                          <a:spcPts val="400"/>
                        </a:spcAft>
                      </a:pPr>
                      <a:r>
                        <a:rPr lang="en-US" sz="1200" dirty="0">
                          <a:effectLst/>
                          <a:latin typeface="Optima" panose="02000503060000020004" pitchFamily="2" charset="0"/>
                        </a:rPr>
                        <a:t>Approx. Count</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solidFill>
                      <a:schemeClr val="accent5"/>
                    </a:solidFill>
                  </a:tcPr>
                </a:tc>
                <a:extLst>
                  <a:ext uri="{0D108BD9-81ED-4DB2-BD59-A6C34878D82A}">
                    <a16:rowId xmlns:a16="http://schemas.microsoft.com/office/drawing/2014/main" val="734969350"/>
                  </a:ext>
                </a:extLst>
              </a:tr>
              <a:tr h="413423">
                <a:tc>
                  <a:txBody>
                    <a:bodyPr/>
                    <a:lstStyle/>
                    <a:p>
                      <a:pPr algn="ctr">
                        <a:lnSpc>
                          <a:spcPct val="107000"/>
                        </a:lnSpc>
                        <a:spcBef>
                          <a:spcPts val="400"/>
                        </a:spcBef>
                        <a:spcAft>
                          <a:spcPts val="400"/>
                        </a:spcAft>
                      </a:pPr>
                      <a:r>
                        <a:rPr lang="en-IN" sz="1200" dirty="0">
                          <a:effectLst/>
                          <a:latin typeface="Optima" panose="02000503060000020004" pitchFamily="2" charset="0"/>
                        </a:rPr>
                        <a:t>VALVE</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Bef>
                          <a:spcPts val="400"/>
                        </a:spcBef>
                        <a:spcAft>
                          <a:spcPts val="400"/>
                        </a:spcAft>
                      </a:pPr>
                      <a:r>
                        <a:rPr lang="en-IN" sz="1200">
                          <a:effectLst/>
                          <a:latin typeface="Optima" panose="02000503060000020004" pitchFamily="2" charset="0"/>
                        </a:rPr>
                        <a:t>20,547</a:t>
                      </a:r>
                      <a:endParaRPr lang="en-IN" sz="120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86193599"/>
                  </a:ext>
                </a:extLst>
              </a:tr>
              <a:tr h="413423">
                <a:tc>
                  <a:txBody>
                    <a:bodyPr/>
                    <a:lstStyle/>
                    <a:p>
                      <a:pPr algn="ctr">
                        <a:lnSpc>
                          <a:spcPct val="107000"/>
                        </a:lnSpc>
                        <a:spcBef>
                          <a:spcPts val="400"/>
                        </a:spcBef>
                        <a:spcAft>
                          <a:spcPts val="400"/>
                        </a:spcAft>
                      </a:pPr>
                      <a:r>
                        <a:rPr lang="en-US" sz="1200" dirty="0">
                          <a:effectLst/>
                          <a:latin typeface="Optima" panose="02000503060000020004" pitchFamily="2" charset="0"/>
                        </a:rPr>
                        <a:t>BEARING</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200" dirty="0">
                          <a:effectLst/>
                          <a:latin typeface="Optima" panose="02000503060000020004" pitchFamily="2" charset="0"/>
                        </a:rPr>
                        <a:t>12,364</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3938176"/>
                  </a:ext>
                </a:extLst>
              </a:tr>
              <a:tr h="413423">
                <a:tc>
                  <a:txBody>
                    <a:bodyPr/>
                    <a:lstStyle/>
                    <a:p>
                      <a:pPr algn="ctr">
                        <a:lnSpc>
                          <a:spcPct val="107000"/>
                        </a:lnSpc>
                        <a:spcBef>
                          <a:spcPts val="400"/>
                        </a:spcBef>
                        <a:spcAft>
                          <a:spcPts val="400"/>
                        </a:spcAft>
                      </a:pPr>
                      <a:r>
                        <a:rPr lang="en-US" sz="1200">
                          <a:effectLst/>
                          <a:latin typeface="Optima" panose="02000503060000020004" pitchFamily="2" charset="0"/>
                        </a:rPr>
                        <a:t>RING</a:t>
                      </a:r>
                      <a:endParaRPr lang="en-IN" sz="120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200" dirty="0">
                          <a:effectLst/>
                          <a:latin typeface="Optima" panose="02000503060000020004" pitchFamily="2" charset="0"/>
                        </a:rPr>
                        <a:t>8,767</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79141837"/>
                  </a:ext>
                </a:extLst>
              </a:tr>
              <a:tr h="413423">
                <a:tc>
                  <a:txBody>
                    <a:bodyPr/>
                    <a:lstStyle/>
                    <a:p>
                      <a:pPr algn="ctr">
                        <a:lnSpc>
                          <a:spcPct val="107000"/>
                        </a:lnSpc>
                        <a:spcBef>
                          <a:spcPts val="400"/>
                        </a:spcBef>
                        <a:spcAft>
                          <a:spcPts val="400"/>
                        </a:spcAft>
                      </a:pPr>
                      <a:r>
                        <a:rPr lang="en-US" sz="1200">
                          <a:effectLst/>
                          <a:latin typeface="Optima" panose="02000503060000020004" pitchFamily="2" charset="0"/>
                        </a:rPr>
                        <a:t>O RING</a:t>
                      </a:r>
                      <a:endParaRPr lang="en-IN" sz="120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200" dirty="0">
                          <a:effectLst/>
                          <a:latin typeface="Optima" panose="02000503060000020004" pitchFamily="2" charset="0"/>
                        </a:rPr>
                        <a:t>7,336</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51398019"/>
                  </a:ext>
                </a:extLst>
              </a:tr>
              <a:tr h="413423">
                <a:tc>
                  <a:txBody>
                    <a:bodyPr/>
                    <a:lstStyle/>
                    <a:p>
                      <a:pPr algn="ctr">
                        <a:lnSpc>
                          <a:spcPct val="107000"/>
                        </a:lnSpc>
                        <a:spcBef>
                          <a:spcPts val="400"/>
                        </a:spcBef>
                        <a:spcAft>
                          <a:spcPts val="400"/>
                        </a:spcAft>
                      </a:pPr>
                      <a:r>
                        <a:rPr lang="en-US" sz="1200">
                          <a:effectLst/>
                          <a:latin typeface="Optima" panose="02000503060000020004" pitchFamily="2" charset="0"/>
                        </a:rPr>
                        <a:t>SCREW</a:t>
                      </a:r>
                      <a:endParaRPr lang="en-IN" sz="120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200" dirty="0">
                          <a:effectLst/>
                          <a:latin typeface="Optima" panose="02000503060000020004" pitchFamily="2" charset="0"/>
                        </a:rPr>
                        <a:t>6,645</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32786521"/>
                  </a:ext>
                </a:extLst>
              </a:tr>
              <a:tr h="413423">
                <a:tc>
                  <a:txBody>
                    <a:bodyPr/>
                    <a:lstStyle/>
                    <a:p>
                      <a:pPr algn="ctr">
                        <a:lnSpc>
                          <a:spcPct val="107000"/>
                        </a:lnSpc>
                        <a:spcBef>
                          <a:spcPts val="400"/>
                        </a:spcBef>
                        <a:spcAft>
                          <a:spcPts val="400"/>
                        </a:spcAft>
                      </a:pPr>
                      <a:r>
                        <a:rPr lang="en-US" sz="1200">
                          <a:effectLst/>
                          <a:latin typeface="Optima" panose="02000503060000020004" pitchFamily="2" charset="0"/>
                        </a:rPr>
                        <a:t>GASKET</a:t>
                      </a:r>
                      <a:endParaRPr lang="en-IN" sz="120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200" dirty="0">
                          <a:effectLst/>
                          <a:latin typeface="Optima" panose="02000503060000020004" pitchFamily="2" charset="0"/>
                        </a:rPr>
                        <a:t>5,341</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43187397"/>
                  </a:ext>
                </a:extLst>
              </a:tr>
              <a:tr h="413423">
                <a:tc>
                  <a:txBody>
                    <a:bodyPr/>
                    <a:lstStyle/>
                    <a:p>
                      <a:pPr algn="ctr">
                        <a:lnSpc>
                          <a:spcPct val="107000"/>
                        </a:lnSpc>
                        <a:spcBef>
                          <a:spcPts val="400"/>
                        </a:spcBef>
                        <a:spcAft>
                          <a:spcPts val="400"/>
                        </a:spcAft>
                      </a:pPr>
                      <a:r>
                        <a:rPr lang="en-US" sz="1200">
                          <a:effectLst/>
                          <a:latin typeface="Optima" panose="02000503060000020004" pitchFamily="2" charset="0"/>
                        </a:rPr>
                        <a:t>SEAL</a:t>
                      </a:r>
                      <a:endParaRPr lang="en-IN" sz="120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200" dirty="0">
                          <a:effectLst/>
                          <a:latin typeface="Optima" panose="02000503060000020004" pitchFamily="2" charset="0"/>
                        </a:rPr>
                        <a:t>4,979</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34004713"/>
                  </a:ext>
                </a:extLst>
              </a:tr>
              <a:tr h="413423">
                <a:tc>
                  <a:txBody>
                    <a:bodyPr/>
                    <a:lstStyle/>
                    <a:p>
                      <a:pPr algn="ctr">
                        <a:lnSpc>
                          <a:spcPct val="107000"/>
                        </a:lnSpc>
                        <a:spcBef>
                          <a:spcPts val="400"/>
                        </a:spcBef>
                        <a:spcAft>
                          <a:spcPts val="400"/>
                        </a:spcAft>
                      </a:pPr>
                      <a:r>
                        <a:rPr lang="en-US" sz="1200">
                          <a:effectLst/>
                          <a:latin typeface="Optima" panose="02000503060000020004" pitchFamily="2" charset="0"/>
                        </a:rPr>
                        <a:t>SWITCH</a:t>
                      </a:r>
                      <a:endParaRPr lang="en-IN" sz="120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200" dirty="0">
                          <a:effectLst/>
                          <a:latin typeface="Optima" panose="02000503060000020004" pitchFamily="2" charset="0"/>
                        </a:rPr>
                        <a:t>2,531</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41483495"/>
                  </a:ext>
                </a:extLst>
              </a:tr>
              <a:tr h="413423">
                <a:tc>
                  <a:txBody>
                    <a:bodyPr/>
                    <a:lstStyle/>
                    <a:p>
                      <a:pPr algn="ctr">
                        <a:lnSpc>
                          <a:spcPct val="107000"/>
                        </a:lnSpc>
                        <a:spcBef>
                          <a:spcPts val="400"/>
                        </a:spcBef>
                        <a:spcAft>
                          <a:spcPts val="400"/>
                        </a:spcAft>
                      </a:pPr>
                      <a:r>
                        <a:rPr lang="en-US" sz="1200">
                          <a:effectLst/>
                          <a:latin typeface="Optima" panose="02000503060000020004" pitchFamily="2" charset="0"/>
                        </a:rPr>
                        <a:t>FUSE</a:t>
                      </a:r>
                      <a:endParaRPr lang="en-IN" sz="120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200" dirty="0">
                          <a:effectLst/>
                          <a:latin typeface="Optima" panose="02000503060000020004" pitchFamily="2" charset="0"/>
                        </a:rPr>
                        <a:t>1,727</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42616931"/>
                  </a:ext>
                </a:extLst>
              </a:tr>
              <a:tr h="413423">
                <a:tc>
                  <a:txBody>
                    <a:bodyPr/>
                    <a:lstStyle/>
                    <a:p>
                      <a:pPr algn="ctr">
                        <a:lnSpc>
                          <a:spcPct val="107000"/>
                        </a:lnSpc>
                        <a:spcBef>
                          <a:spcPts val="400"/>
                        </a:spcBef>
                        <a:spcAft>
                          <a:spcPts val="400"/>
                        </a:spcAft>
                      </a:pPr>
                      <a:r>
                        <a:rPr lang="en-US" sz="1200">
                          <a:effectLst/>
                          <a:latin typeface="Optima" panose="02000503060000020004" pitchFamily="2" charset="0"/>
                        </a:rPr>
                        <a:t>MOTOR</a:t>
                      </a:r>
                      <a:endParaRPr lang="en-IN" sz="120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Bef>
                          <a:spcPts val="400"/>
                        </a:spcBef>
                        <a:spcAft>
                          <a:spcPts val="400"/>
                        </a:spcAft>
                      </a:pPr>
                      <a:r>
                        <a:rPr lang="en-US" sz="1200" dirty="0">
                          <a:effectLst/>
                          <a:latin typeface="Optima" panose="02000503060000020004" pitchFamily="2" charset="0"/>
                        </a:rPr>
                        <a:t>804</a:t>
                      </a:r>
                      <a:endParaRPr lang="en-IN" sz="1200" dirty="0">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05358106"/>
                  </a:ext>
                </a:extLst>
              </a:tr>
            </a:tbl>
          </a:graphicData>
        </a:graphic>
      </p:graphicFrame>
      <p:graphicFrame>
        <p:nvGraphicFramePr>
          <p:cNvPr id="9" name="Chart 8">
            <a:extLst>
              <a:ext uri="{FF2B5EF4-FFF2-40B4-BE49-F238E27FC236}">
                <a16:creationId xmlns:a16="http://schemas.microsoft.com/office/drawing/2014/main" id="{0E00ABC5-0268-3D43-B9DF-4F6CF97733E7}"/>
              </a:ext>
            </a:extLst>
          </p:cNvPr>
          <p:cNvGraphicFramePr/>
          <p:nvPr/>
        </p:nvGraphicFramePr>
        <p:xfrm>
          <a:off x="4317415" y="1165017"/>
          <a:ext cx="7417970" cy="452796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503E3F86-CCC9-EC96-A6F5-519134B13D2D}"/>
              </a:ext>
            </a:extLst>
          </p:cNvPr>
          <p:cNvSpPr txBox="1"/>
          <p:nvPr/>
        </p:nvSpPr>
        <p:spPr>
          <a:xfrm>
            <a:off x="863600" y="5905500"/>
            <a:ext cx="11134090" cy="369332"/>
          </a:xfrm>
          <a:prstGeom prst="rect">
            <a:avLst/>
          </a:prstGeom>
          <a:noFill/>
        </p:spPr>
        <p:txBody>
          <a:bodyPr wrap="square" rtlCol="0">
            <a:spAutoFit/>
          </a:bodyPr>
          <a:lstStyle/>
          <a:p>
            <a:pPr algn="ctr"/>
            <a:r>
              <a:rPr lang="en-US" dirty="0">
                <a:solidFill>
                  <a:srgbClr val="FF0000"/>
                </a:solidFill>
                <a:latin typeface="Optima" panose="02000503060000020004" pitchFamily="2" charset="0"/>
              </a:rPr>
              <a:t>Note: These are just Sample reports</a:t>
            </a:r>
          </a:p>
        </p:txBody>
      </p:sp>
      <p:sp>
        <p:nvSpPr>
          <p:cNvPr id="8" name="Date Placeholder 3">
            <a:extLst>
              <a:ext uri="{FF2B5EF4-FFF2-40B4-BE49-F238E27FC236}">
                <a16:creationId xmlns:a16="http://schemas.microsoft.com/office/drawing/2014/main" id="{A648F0B0-BE45-B3C3-8DA1-EF448096DD8A}"/>
              </a:ext>
            </a:extLst>
          </p:cNvPr>
          <p:cNvSpPr>
            <a:spLocks noGrp="1"/>
          </p:cNvSpPr>
          <p:nvPr>
            <p:ph type="dt" sz="half" idx="10"/>
          </p:nvPr>
        </p:nvSpPr>
        <p:spPr>
          <a:xfrm>
            <a:off x="177800" y="6579235"/>
            <a:ext cx="2743200" cy="365125"/>
          </a:xfrm>
        </p:spPr>
        <p:txBody>
          <a:bodyPr/>
          <a:lstStyle/>
          <a:p>
            <a:r>
              <a:rPr lang="en-US" dirty="0"/>
              <a:t>© PiLog Group</a:t>
            </a:r>
          </a:p>
        </p:txBody>
      </p:sp>
      <p:sp>
        <p:nvSpPr>
          <p:cNvPr id="10" name="Footer Placeholder 4">
            <a:extLst>
              <a:ext uri="{FF2B5EF4-FFF2-40B4-BE49-F238E27FC236}">
                <a16:creationId xmlns:a16="http://schemas.microsoft.com/office/drawing/2014/main" id="{C0496182-2382-5822-AACC-C48437621DB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972172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0"/>
            <a:ext cx="11672869" cy="826603"/>
          </a:xfrm>
        </p:spPr>
        <p:txBody>
          <a:bodyPr>
            <a:normAutofit/>
          </a:bodyPr>
          <a:lstStyle/>
          <a:p>
            <a:r>
              <a:rPr lang="en-IN" sz="2400" b="1" dirty="0">
                <a:solidFill>
                  <a:srgbClr val="10479B"/>
                </a:solidFill>
                <a:latin typeface="Optima" panose="02000503060000020004"/>
                <a:ea typeface="+mn-ea"/>
                <a:cs typeface="Arial" panose="020B0604020202020204" pitchFamily="34" charset="0"/>
              </a:rPr>
              <a:t>Examples of Data Health Assessment (</a:t>
            </a:r>
            <a:r>
              <a:rPr lang="en-US" sz="2400" b="1" dirty="0">
                <a:solidFill>
                  <a:srgbClr val="FF0000"/>
                </a:solidFill>
                <a:latin typeface="Optima" panose="02000503060000020004"/>
                <a:ea typeface="+mn-ea"/>
                <a:cs typeface="Arial" panose="020B0604020202020204" pitchFamily="34" charset="0"/>
              </a:rPr>
              <a:t>Material Group Discrepancies</a:t>
            </a:r>
            <a:r>
              <a:rPr lang="en-IN" sz="2400" b="1" dirty="0">
                <a:solidFill>
                  <a:srgbClr val="10479B"/>
                </a:solidFill>
                <a:latin typeface="Optima" panose="02000503060000020004"/>
                <a:ea typeface="+mn-ea"/>
                <a:cs typeface="Arial" panose="020B0604020202020204" pitchFamily="34" charset="0"/>
              </a:rPr>
              <a:t>..)</a:t>
            </a:r>
            <a:endParaRPr lang="en-US" sz="2400" b="1" dirty="0">
              <a:solidFill>
                <a:srgbClr val="10479B"/>
              </a:solidFill>
              <a:latin typeface="Optima" panose="02000503060000020004"/>
              <a:ea typeface="+mn-ea"/>
              <a:cs typeface="Arial" panose="020B0604020202020204" pitchFamily="34" charset="0"/>
            </a:endParaRPr>
          </a:p>
        </p:txBody>
      </p:sp>
      <p:sp>
        <p:nvSpPr>
          <p:cNvPr id="5" name="Footer Placeholder 4"/>
          <p:cNvSpPr>
            <a:spLocks noGrp="1"/>
          </p:cNvSpPr>
          <p:nvPr>
            <p:ph type="ftr" sz="quarter" idx="11"/>
          </p:nvPr>
        </p:nvSpPr>
        <p:spPr/>
        <p:txBody>
          <a:bodyPr/>
          <a:lstStyle/>
          <a:p>
            <a:r>
              <a:rPr lang="en-ZA"/>
              <a:t>www.piloggroup.com</a:t>
            </a:r>
            <a:endParaRPr lang="en-ZA" dirty="0"/>
          </a:p>
        </p:txBody>
      </p:sp>
      <p:sp>
        <p:nvSpPr>
          <p:cNvPr id="6" name="Slide Number Placeholder 5"/>
          <p:cNvSpPr>
            <a:spLocks noGrp="1"/>
          </p:cNvSpPr>
          <p:nvPr>
            <p:ph type="sldNum" sz="quarter" idx="12"/>
          </p:nvPr>
        </p:nvSpPr>
        <p:spPr/>
        <p:txBody>
          <a:bodyPr/>
          <a:lstStyle/>
          <a:p>
            <a:fld id="{F79FC5F6-1581-D948-A184-FDB0977145C6}" type="slidenum">
              <a:rPr lang="en-ZA" sz="1400" smtClean="0">
                <a:solidFill>
                  <a:schemeClr val="bg1"/>
                </a:solidFill>
                <a:latin typeface="Optima" pitchFamily="2" charset="0"/>
              </a:rPr>
              <a:pPr/>
              <a:t>37</a:t>
            </a:fld>
            <a:endParaRPr lang="en-ZA" sz="1400" dirty="0">
              <a:solidFill>
                <a:schemeClr val="bg1"/>
              </a:solidFill>
              <a:latin typeface="Optima" pitchFamily="2" charset="0"/>
            </a:endParaRPr>
          </a:p>
        </p:txBody>
      </p:sp>
      <p:graphicFrame>
        <p:nvGraphicFramePr>
          <p:cNvPr id="3" name="Table 2">
            <a:extLst>
              <a:ext uri="{FF2B5EF4-FFF2-40B4-BE49-F238E27FC236}">
                <a16:creationId xmlns:a16="http://schemas.microsoft.com/office/drawing/2014/main" id="{7F4EE1A0-58E3-904C-958D-74FEF5A31EA4}"/>
              </a:ext>
            </a:extLst>
          </p:cNvPr>
          <p:cNvGraphicFramePr>
            <a:graphicFrameLocks noGrp="1"/>
          </p:cNvGraphicFramePr>
          <p:nvPr/>
        </p:nvGraphicFramePr>
        <p:xfrm>
          <a:off x="84221" y="826603"/>
          <a:ext cx="11983453" cy="5358296"/>
        </p:xfrm>
        <a:graphic>
          <a:graphicData uri="http://schemas.openxmlformats.org/drawingml/2006/table">
            <a:tbl>
              <a:tblPr firstRow="1" firstCol="1" bandRow="1">
                <a:tableStyleId>{2D5ABB26-0587-4C30-8999-92F81FD0307C}</a:tableStyleId>
              </a:tblPr>
              <a:tblGrid>
                <a:gridCol w="1952254">
                  <a:extLst>
                    <a:ext uri="{9D8B030D-6E8A-4147-A177-3AD203B41FA5}">
                      <a16:colId xmlns:a16="http://schemas.microsoft.com/office/drawing/2014/main" val="3466929254"/>
                    </a:ext>
                  </a:extLst>
                </a:gridCol>
                <a:gridCol w="5274282">
                  <a:extLst>
                    <a:ext uri="{9D8B030D-6E8A-4147-A177-3AD203B41FA5}">
                      <a16:colId xmlns:a16="http://schemas.microsoft.com/office/drawing/2014/main" val="36366553"/>
                    </a:ext>
                  </a:extLst>
                </a:gridCol>
                <a:gridCol w="1952254">
                  <a:extLst>
                    <a:ext uri="{9D8B030D-6E8A-4147-A177-3AD203B41FA5}">
                      <a16:colId xmlns:a16="http://schemas.microsoft.com/office/drawing/2014/main" val="4197886459"/>
                    </a:ext>
                  </a:extLst>
                </a:gridCol>
                <a:gridCol w="2804663">
                  <a:extLst>
                    <a:ext uri="{9D8B030D-6E8A-4147-A177-3AD203B41FA5}">
                      <a16:colId xmlns:a16="http://schemas.microsoft.com/office/drawing/2014/main" val="3892548448"/>
                    </a:ext>
                  </a:extLst>
                </a:gridCol>
              </a:tblGrid>
              <a:tr h="550482">
                <a:tc>
                  <a:txBody>
                    <a:bodyPr/>
                    <a:lstStyle/>
                    <a:p>
                      <a:pPr algn="ctr">
                        <a:lnSpc>
                          <a:spcPct val="107000"/>
                        </a:lnSpc>
                        <a:spcBef>
                          <a:spcPts val="400"/>
                        </a:spcBef>
                        <a:spcAft>
                          <a:spcPts val="400"/>
                        </a:spcAft>
                      </a:pPr>
                      <a:r>
                        <a:rPr lang="en-US" sz="1200" dirty="0">
                          <a:solidFill>
                            <a:schemeClr val="bg1"/>
                          </a:solidFill>
                          <a:effectLst/>
                          <a:latin typeface="Optima" panose="02000503060000020004" pitchFamily="2" charset="0"/>
                        </a:rPr>
                        <a:t>Material Number</a:t>
                      </a:r>
                      <a:endParaRPr lang="en-IN" sz="1200" dirty="0">
                        <a:solidFill>
                          <a:schemeClr val="bg1"/>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lnSpc>
                          <a:spcPct val="107000"/>
                        </a:lnSpc>
                        <a:spcBef>
                          <a:spcPts val="400"/>
                        </a:spcBef>
                        <a:spcAft>
                          <a:spcPts val="400"/>
                        </a:spcAft>
                      </a:pPr>
                      <a:r>
                        <a:rPr lang="en-US" sz="1200" dirty="0">
                          <a:solidFill>
                            <a:schemeClr val="bg1"/>
                          </a:solidFill>
                          <a:effectLst/>
                          <a:latin typeface="Optima" panose="02000503060000020004" pitchFamily="2" charset="0"/>
                        </a:rPr>
                        <a:t>Source Description</a:t>
                      </a:r>
                      <a:endParaRPr lang="en-IN" sz="1200" dirty="0">
                        <a:solidFill>
                          <a:schemeClr val="bg1"/>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lnSpc>
                          <a:spcPct val="107000"/>
                        </a:lnSpc>
                        <a:spcBef>
                          <a:spcPts val="400"/>
                        </a:spcBef>
                        <a:spcAft>
                          <a:spcPts val="400"/>
                        </a:spcAft>
                      </a:pPr>
                      <a:r>
                        <a:rPr lang="en-US" sz="1200">
                          <a:solidFill>
                            <a:schemeClr val="bg1"/>
                          </a:solidFill>
                          <a:effectLst/>
                          <a:latin typeface="Optima" panose="02000503060000020004" pitchFamily="2" charset="0"/>
                        </a:rPr>
                        <a:t>Material Group</a:t>
                      </a:r>
                      <a:endParaRPr lang="en-IN" sz="1200">
                        <a:solidFill>
                          <a:schemeClr val="bg1"/>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lnSpc>
                          <a:spcPct val="107000"/>
                        </a:lnSpc>
                        <a:spcBef>
                          <a:spcPts val="400"/>
                        </a:spcBef>
                        <a:spcAft>
                          <a:spcPts val="400"/>
                        </a:spcAft>
                      </a:pPr>
                      <a:r>
                        <a:rPr lang="en-US" sz="1200" dirty="0">
                          <a:solidFill>
                            <a:schemeClr val="bg1"/>
                          </a:solidFill>
                          <a:effectLst/>
                          <a:latin typeface="Optima" panose="02000503060000020004" pitchFamily="2" charset="0"/>
                        </a:rPr>
                        <a:t>Material Grp Desc</a:t>
                      </a:r>
                      <a:endParaRPr lang="en-IN" sz="1200" dirty="0">
                        <a:solidFill>
                          <a:schemeClr val="bg1"/>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795393309"/>
                  </a:ext>
                </a:extLst>
              </a:tr>
              <a:tr h="440411">
                <a:tc>
                  <a:txBody>
                    <a:bodyPr/>
                    <a:lstStyle/>
                    <a:p>
                      <a:pPr>
                        <a:lnSpc>
                          <a:spcPct val="107000"/>
                        </a:lnSpc>
                        <a:spcBef>
                          <a:spcPts val="400"/>
                        </a:spcBef>
                        <a:spcAft>
                          <a:spcPts val="400"/>
                        </a:spcAft>
                      </a:pPr>
                      <a:r>
                        <a:rPr lang="en-US" sz="1200">
                          <a:solidFill>
                            <a:srgbClr val="002060"/>
                          </a:solidFill>
                          <a:effectLst/>
                          <a:latin typeface="Optima" panose="02000503060000020004" pitchFamily="2" charset="0"/>
                        </a:rPr>
                        <a:t>2100485740</a:t>
                      </a:r>
                      <a:endParaRPr lang="en-IN" sz="1200">
                        <a:solidFill>
                          <a:srgbClr val="00206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dirty="0">
                          <a:solidFill>
                            <a:srgbClr val="002060"/>
                          </a:solidFill>
                          <a:effectLst/>
                          <a:latin typeface="Optima" panose="02000503060000020004" pitchFamily="2" charset="0"/>
                        </a:rPr>
                        <a:t>CLR FASCIA;E-SQ ALLIANCE PVT.LTD.</a:t>
                      </a:r>
                      <a:endParaRPr lang="en-IN" sz="1200" dirty="0">
                        <a:solidFill>
                          <a:srgbClr val="00206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a:solidFill>
                            <a:srgbClr val="002060"/>
                          </a:solidFill>
                          <a:effectLst/>
                          <a:latin typeface="Optima" panose="02000503060000020004" pitchFamily="2" charset="0"/>
                        </a:rPr>
                        <a:t>27113201</a:t>
                      </a:r>
                      <a:endParaRPr lang="en-IN" sz="1200">
                        <a:solidFill>
                          <a:srgbClr val="00206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a:solidFill>
                            <a:srgbClr val="002060"/>
                          </a:solidFill>
                          <a:effectLst/>
                          <a:latin typeface="Optima" panose="02000503060000020004" pitchFamily="2" charset="0"/>
                        </a:rPr>
                        <a:t>TOOLS AND TACKELS</a:t>
                      </a:r>
                      <a:endParaRPr lang="en-IN" sz="1200">
                        <a:solidFill>
                          <a:srgbClr val="00206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8968369"/>
                  </a:ext>
                </a:extLst>
              </a:tr>
              <a:tr h="490874">
                <a:tc>
                  <a:txBody>
                    <a:bodyPr/>
                    <a:lstStyle/>
                    <a:p>
                      <a:pPr>
                        <a:lnSpc>
                          <a:spcPct val="107000"/>
                        </a:lnSpc>
                        <a:spcBef>
                          <a:spcPts val="400"/>
                        </a:spcBef>
                        <a:spcAft>
                          <a:spcPts val="400"/>
                        </a:spcAft>
                      </a:pPr>
                      <a:r>
                        <a:rPr lang="en-US" sz="1200">
                          <a:solidFill>
                            <a:srgbClr val="002060"/>
                          </a:solidFill>
                          <a:effectLst/>
                          <a:latin typeface="Optima" panose="02000503060000020004" pitchFamily="2" charset="0"/>
                        </a:rPr>
                        <a:t>2200060160</a:t>
                      </a:r>
                      <a:endParaRPr lang="en-IN" sz="1200">
                        <a:solidFill>
                          <a:srgbClr val="00206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dirty="0">
                          <a:solidFill>
                            <a:srgbClr val="002060"/>
                          </a:solidFill>
                          <a:effectLst/>
                          <a:latin typeface="Optima" panose="02000503060000020004" pitchFamily="2" charset="0"/>
                        </a:rPr>
                        <a:t>CLR FASCIA;E-SQ ALLIANCE PVT.LTD.</a:t>
                      </a:r>
                      <a:endParaRPr lang="en-IN" sz="1200" dirty="0">
                        <a:solidFill>
                          <a:srgbClr val="00206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a:solidFill>
                            <a:srgbClr val="002060"/>
                          </a:solidFill>
                          <a:effectLst/>
                          <a:latin typeface="Optima" panose="02000503060000020004" pitchFamily="2" charset="0"/>
                        </a:rPr>
                        <a:t>27000000</a:t>
                      </a:r>
                      <a:endParaRPr lang="en-IN" sz="1200">
                        <a:solidFill>
                          <a:srgbClr val="00206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dirty="0">
                          <a:solidFill>
                            <a:srgbClr val="002060"/>
                          </a:solidFill>
                          <a:effectLst/>
                          <a:latin typeface="Optima" panose="02000503060000020004" pitchFamily="2" charset="0"/>
                        </a:rPr>
                        <a:t>GNRL ITEMS &amp; SPRS</a:t>
                      </a:r>
                      <a:endParaRPr lang="en-IN" sz="1200" dirty="0">
                        <a:solidFill>
                          <a:srgbClr val="00206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336803"/>
                  </a:ext>
                </a:extLst>
              </a:tr>
              <a:tr h="490874">
                <a:tc>
                  <a:txBody>
                    <a:bodyPr/>
                    <a:lstStyle/>
                    <a:p>
                      <a:pPr>
                        <a:lnSpc>
                          <a:spcPct val="107000"/>
                        </a:lnSpc>
                        <a:spcBef>
                          <a:spcPts val="400"/>
                        </a:spcBef>
                        <a:spcAft>
                          <a:spcPts val="400"/>
                        </a:spcAft>
                      </a:pPr>
                      <a:r>
                        <a:rPr lang="en-US" sz="1200" b="1" dirty="0">
                          <a:solidFill>
                            <a:srgbClr val="FF0000"/>
                          </a:solidFill>
                          <a:effectLst/>
                          <a:latin typeface="Optima" panose="02000503060000020004" pitchFamily="2" charset="0"/>
                        </a:rPr>
                        <a:t>2100446605</a:t>
                      </a:r>
                      <a:endParaRPr lang="en-IN" sz="1200" b="1" dirty="0">
                        <a:solidFill>
                          <a:srgbClr val="FF000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dirty="0">
                          <a:solidFill>
                            <a:srgbClr val="FF0000"/>
                          </a:solidFill>
                          <a:effectLst/>
                          <a:latin typeface="Optima" panose="02000503060000020004" pitchFamily="2" charset="0"/>
                        </a:rPr>
                        <a:t>BLK, CLMP (120LONG);10278640C</a:t>
                      </a:r>
                      <a:endParaRPr lang="en-IN" sz="1200" b="1" dirty="0">
                        <a:solidFill>
                          <a:srgbClr val="FF000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a:solidFill>
                            <a:srgbClr val="FF0000"/>
                          </a:solidFill>
                          <a:effectLst/>
                          <a:latin typeface="Optima" panose="02000503060000020004" pitchFamily="2" charset="0"/>
                        </a:rPr>
                        <a:t>31162900</a:t>
                      </a:r>
                      <a:endParaRPr lang="en-IN" sz="1200" b="1">
                        <a:solidFill>
                          <a:srgbClr val="FF000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dirty="0">
                          <a:solidFill>
                            <a:srgbClr val="FF0000"/>
                          </a:solidFill>
                          <a:effectLst/>
                          <a:latin typeface="Optima" panose="02000503060000020004" pitchFamily="2" charset="0"/>
                        </a:rPr>
                        <a:t>HOLD &amp; CLAMP DEVICES</a:t>
                      </a:r>
                      <a:endParaRPr lang="en-IN" sz="1200" b="1" dirty="0">
                        <a:solidFill>
                          <a:srgbClr val="FF000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7076586"/>
                  </a:ext>
                </a:extLst>
              </a:tr>
              <a:tr h="490874">
                <a:tc>
                  <a:txBody>
                    <a:bodyPr/>
                    <a:lstStyle/>
                    <a:p>
                      <a:pPr>
                        <a:lnSpc>
                          <a:spcPct val="107000"/>
                        </a:lnSpc>
                        <a:spcBef>
                          <a:spcPts val="400"/>
                        </a:spcBef>
                        <a:spcAft>
                          <a:spcPts val="400"/>
                        </a:spcAft>
                      </a:pPr>
                      <a:endParaRPr lang="en-US" sz="1200" b="1" dirty="0">
                        <a:solidFill>
                          <a:srgbClr val="FF0000"/>
                        </a:solidFill>
                        <a:effectLst/>
                        <a:latin typeface="Optima" panose="02000503060000020004" pitchFamily="2" charset="0"/>
                      </a:endParaRPr>
                    </a:p>
                    <a:p>
                      <a:pPr>
                        <a:lnSpc>
                          <a:spcPct val="107000"/>
                        </a:lnSpc>
                        <a:spcBef>
                          <a:spcPts val="400"/>
                        </a:spcBef>
                        <a:spcAft>
                          <a:spcPts val="400"/>
                        </a:spcAft>
                      </a:pPr>
                      <a:r>
                        <a:rPr lang="en-US" sz="1200" b="1" dirty="0">
                          <a:solidFill>
                            <a:srgbClr val="FF0000"/>
                          </a:solidFill>
                          <a:effectLst/>
                          <a:latin typeface="Optima" panose="02000503060000020004" pitchFamily="2" charset="0"/>
                        </a:rPr>
                        <a:t>4100002676</a:t>
                      </a:r>
                      <a:endParaRPr lang="en-IN" sz="1200" b="1" dirty="0">
                        <a:solidFill>
                          <a:srgbClr val="FF000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dirty="0">
                          <a:solidFill>
                            <a:srgbClr val="FF0000"/>
                          </a:solidFill>
                          <a:effectLst/>
                          <a:latin typeface="Optima" panose="02000503060000020004" pitchFamily="2" charset="0"/>
                        </a:rPr>
                        <a:t>BLK, CLMP (120LONG);10278640C</a:t>
                      </a:r>
                      <a:endParaRPr lang="en-IN" sz="1200" b="1" dirty="0">
                        <a:solidFill>
                          <a:srgbClr val="FF000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dirty="0">
                          <a:solidFill>
                            <a:srgbClr val="FF0000"/>
                          </a:solidFill>
                          <a:effectLst/>
                          <a:latin typeface="Optima" panose="02000503060000020004" pitchFamily="2" charset="0"/>
                        </a:rPr>
                        <a:t>23000000</a:t>
                      </a:r>
                      <a:endParaRPr lang="en-IN" sz="1200" b="1" dirty="0">
                        <a:solidFill>
                          <a:srgbClr val="FF000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dirty="0">
                          <a:solidFill>
                            <a:srgbClr val="FF0000"/>
                          </a:solidFill>
                          <a:effectLst/>
                          <a:latin typeface="Optima" panose="02000503060000020004" pitchFamily="2" charset="0"/>
                        </a:rPr>
                        <a:t>INDS MCHN COMP &amp; SPR</a:t>
                      </a:r>
                      <a:endParaRPr lang="en-IN" sz="1200" b="1" dirty="0">
                        <a:solidFill>
                          <a:srgbClr val="FF0000"/>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9798551"/>
                  </a:ext>
                </a:extLst>
              </a:tr>
              <a:tr h="490874">
                <a:tc>
                  <a:txBody>
                    <a:bodyPr/>
                    <a:lstStyle/>
                    <a:p>
                      <a:pPr>
                        <a:lnSpc>
                          <a:spcPct val="107000"/>
                        </a:lnSpc>
                        <a:spcBef>
                          <a:spcPts val="400"/>
                        </a:spcBef>
                        <a:spcAft>
                          <a:spcPts val="400"/>
                        </a:spcAft>
                      </a:pPr>
                      <a:r>
                        <a:rPr lang="en-US" sz="1200">
                          <a:solidFill>
                            <a:schemeClr val="accent6">
                              <a:lumMod val="50000"/>
                            </a:schemeClr>
                          </a:solidFill>
                          <a:effectLst/>
                          <a:latin typeface="Optima" panose="02000503060000020004" pitchFamily="2" charset="0"/>
                        </a:rPr>
                        <a:t>2200167222</a:t>
                      </a:r>
                      <a:endParaRPr lang="en-IN" sz="1200">
                        <a:solidFill>
                          <a:schemeClr val="accent6">
                            <a:lumMod val="50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dirty="0">
                          <a:solidFill>
                            <a:schemeClr val="accent6">
                              <a:lumMod val="50000"/>
                            </a:schemeClr>
                          </a:solidFill>
                          <a:effectLst/>
                          <a:latin typeface="Optima" panose="02000503060000020004" pitchFamily="2" charset="0"/>
                        </a:rPr>
                        <a:t>DETCTR,RESISTNCE TEMPRTRE,PT-100;442 MM</a:t>
                      </a:r>
                      <a:endParaRPr lang="en-IN" sz="1200" dirty="0">
                        <a:solidFill>
                          <a:schemeClr val="accent6">
                            <a:lumMod val="50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a:solidFill>
                            <a:schemeClr val="accent6">
                              <a:lumMod val="50000"/>
                            </a:schemeClr>
                          </a:solidFill>
                          <a:effectLst/>
                          <a:latin typeface="Optima" panose="02000503060000020004" pitchFamily="2" charset="0"/>
                        </a:rPr>
                        <a:t>41112200</a:t>
                      </a:r>
                      <a:endParaRPr lang="en-IN" sz="1200">
                        <a:solidFill>
                          <a:schemeClr val="accent6">
                            <a:lumMod val="50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dirty="0">
                          <a:solidFill>
                            <a:schemeClr val="accent6">
                              <a:lumMod val="50000"/>
                            </a:schemeClr>
                          </a:solidFill>
                          <a:effectLst/>
                          <a:latin typeface="Optima" panose="02000503060000020004" pitchFamily="2" charset="0"/>
                        </a:rPr>
                        <a:t>MSRNG/INDCTG DEVICES</a:t>
                      </a:r>
                      <a:endParaRPr lang="en-IN" sz="1200" dirty="0">
                        <a:solidFill>
                          <a:schemeClr val="accent6">
                            <a:lumMod val="50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657482"/>
                  </a:ext>
                </a:extLst>
              </a:tr>
              <a:tr h="490874">
                <a:tc>
                  <a:txBody>
                    <a:bodyPr/>
                    <a:lstStyle/>
                    <a:p>
                      <a:pPr>
                        <a:lnSpc>
                          <a:spcPct val="107000"/>
                        </a:lnSpc>
                        <a:spcBef>
                          <a:spcPts val="400"/>
                        </a:spcBef>
                        <a:spcAft>
                          <a:spcPts val="400"/>
                        </a:spcAft>
                      </a:pPr>
                      <a:r>
                        <a:rPr lang="en-US" sz="1200">
                          <a:solidFill>
                            <a:schemeClr val="accent6">
                              <a:lumMod val="50000"/>
                            </a:schemeClr>
                          </a:solidFill>
                          <a:effectLst/>
                          <a:latin typeface="Optima" panose="02000503060000020004" pitchFamily="2" charset="0"/>
                        </a:rPr>
                        <a:t>9100055383</a:t>
                      </a:r>
                      <a:endParaRPr lang="en-IN" sz="1200">
                        <a:solidFill>
                          <a:schemeClr val="accent6">
                            <a:lumMod val="50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dirty="0">
                          <a:solidFill>
                            <a:schemeClr val="accent6">
                              <a:lumMod val="50000"/>
                            </a:schemeClr>
                          </a:solidFill>
                          <a:effectLst/>
                          <a:latin typeface="Optima" panose="02000503060000020004" pitchFamily="2" charset="0"/>
                        </a:rPr>
                        <a:t>DETCTR,RESISTNCE TEMPRTRE,PT-100;442 MM</a:t>
                      </a:r>
                      <a:endParaRPr lang="en-IN" sz="1200" dirty="0">
                        <a:solidFill>
                          <a:schemeClr val="accent6">
                            <a:lumMod val="50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a:solidFill>
                            <a:schemeClr val="accent6">
                              <a:lumMod val="50000"/>
                            </a:schemeClr>
                          </a:solidFill>
                          <a:effectLst/>
                          <a:latin typeface="Optima" panose="02000503060000020004" pitchFamily="2" charset="0"/>
                        </a:rPr>
                        <a:t>32101519</a:t>
                      </a:r>
                      <a:endParaRPr lang="en-IN" sz="1200">
                        <a:solidFill>
                          <a:schemeClr val="accent6">
                            <a:lumMod val="50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dirty="0">
                          <a:solidFill>
                            <a:schemeClr val="accent6">
                              <a:lumMod val="50000"/>
                            </a:schemeClr>
                          </a:solidFill>
                          <a:effectLst/>
                          <a:latin typeface="Optima" panose="02000503060000020004" pitchFamily="2" charset="0"/>
                        </a:rPr>
                        <a:t>PROJECT ITM &amp; SPRS</a:t>
                      </a:r>
                      <a:endParaRPr lang="en-IN" sz="1200" dirty="0">
                        <a:solidFill>
                          <a:schemeClr val="accent6">
                            <a:lumMod val="50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997879"/>
                  </a:ext>
                </a:extLst>
              </a:tr>
              <a:tr h="490874">
                <a:tc>
                  <a:txBody>
                    <a:bodyPr/>
                    <a:lstStyle/>
                    <a:p>
                      <a:pPr>
                        <a:lnSpc>
                          <a:spcPct val="107000"/>
                        </a:lnSpc>
                        <a:spcBef>
                          <a:spcPts val="400"/>
                        </a:spcBef>
                        <a:spcAft>
                          <a:spcPts val="400"/>
                        </a:spcAft>
                      </a:pPr>
                      <a:r>
                        <a:rPr lang="en-US" sz="1200" b="1">
                          <a:solidFill>
                            <a:schemeClr val="tx1">
                              <a:lumMod val="75000"/>
                              <a:lumOff val="25000"/>
                            </a:schemeClr>
                          </a:solidFill>
                          <a:effectLst/>
                          <a:latin typeface="Optima" panose="02000503060000020004" pitchFamily="2" charset="0"/>
                        </a:rPr>
                        <a:t>2100135670</a:t>
                      </a:r>
                      <a:endParaRPr lang="en-IN" sz="1200" b="1">
                        <a:solidFill>
                          <a:schemeClr val="tx1">
                            <a:lumMod val="75000"/>
                            <a:lumOff val="2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a:solidFill>
                            <a:schemeClr val="tx1">
                              <a:lumMod val="75000"/>
                              <a:lumOff val="25000"/>
                            </a:schemeClr>
                          </a:solidFill>
                          <a:effectLst/>
                          <a:latin typeface="Optima" panose="02000503060000020004" pitchFamily="2" charset="0"/>
                        </a:rPr>
                        <a:t>FLTR RGLTR,P/N:11-4SN-201M-M6KA-NB</a:t>
                      </a:r>
                      <a:endParaRPr lang="en-IN" sz="1200" b="1">
                        <a:solidFill>
                          <a:schemeClr val="tx1">
                            <a:lumMod val="75000"/>
                            <a:lumOff val="2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a:solidFill>
                            <a:schemeClr val="tx1">
                              <a:lumMod val="75000"/>
                              <a:lumOff val="25000"/>
                            </a:schemeClr>
                          </a:solidFill>
                          <a:effectLst/>
                          <a:latin typeface="Optima" panose="02000503060000020004" pitchFamily="2" charset="0"/>
                        </a:rPr>
                        <a:t>41104011</a:t>
                      </a:r>
                      <a:endParaRPr lang="en-IN" sz="1200" b="1">
                        <a:solidFill>
                          <a:schemeClr val="tx1">
                            <a:lumMod val="75000"/>
                            <a:lumOff val="2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dirty="0">
                          <a:solidFill>
                            <a:schemeClr val="tx1">
                              <a:lumMod val="75000"/>
                              <a:lumOff val="25000"/>
                            </a:schemeClr>
                          </a:solidFill>
                          <a:effectLst/>
                          <a:latin typeface="Optima" panose="02000503060000020004" pitchFamily="2" charset="0"/>
                        </a:rPr>
                        <a:t>FILTER ELEM &amp; ACCESS</a:t>
                      </a:r>
                      <a:endParaRPr lang="en-IN" sz="1200" b="1" dirty="0">
                        <a:solidFill>
                          <a:schemeClr val="tx1">
                            <a:lumMod val="75000"/>
                            <a:lumOff val="2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0112222"/>
                  </a:ext>
                </a:extLst>
              </a:tr>
              <a:tr h="440411">
                <a:tc>
                  <a:txBody>
                    <a:bodyPr/>
                    <a:lstStyle/>
                    <a:p>
                      <a:pPr>
                        <a:lnSpc>
                          <a:spcPct val="107000"/>
                        </a:lnSpc>
                        <a:spcBef>
                          <a:spcPts val="400"/>
                        </a:spcBef>
                        <a:spcAft>
                          <a:spcPts val="400"/>
                        </a:spcAft>
                      </a:pPr>
                      <a:r>
                        <a:rPr lang="en-US" sz="1200" b="1">
                          <a:solidFill>
                            <a:schemeClr val="tx1">
                              <a:lumMod val="75000"/>
                              <a:lumOff val="25000"/>
                            </a:schemeClr>
                          </a:solidFill>
                          <a:effectLst/>
                          <a:latin typeface="Optima" panose="02000503060000020004" pitchFamily="2" charset="0"/>
                        </a:rPr>
                        <a:t>2200052115</a:t>
                      </a:r>
                      <a:endParaRPr lang="en-IN" sz="1200" b="1">
                        <a:solidFill>
                          <a:schemeClr val="tx1">
                            <a:lumMod val="75000"/>
                            <a:lumOff val="2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a:solidFill>
                            <a:schemeClr val="tx1">
                              <a:lumMod val="75000"/>
                              <a:lumOff val="25000"/>
                            </a:schemeClr>
                          </a:solidFill>
                          <a:effectLst/>
                          <a:latin typeface="Optima" panose="02000503060000020004" pitchFamily="2" charset="0"/>
                        </a:rPr>
                        <a:t>FLTR RGLTR,P/N:11-4SN-201M-M6KA-NB</a:t>
                      </a:r>
                      <a:endParaRPr lang="en-IN" sz="1200" b="1">
                        <a:solidFill>
                          <a:schemeClr val="tx1">
                            <a:lumMod val="75000"/>
                            <a:lumOff val="2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a:solidFill>
                            <a:schemeClr val="tx1">
                              <a:lumMod val="75000"/>
                              <a:lumOff val="25000"/>
                            </a:schemeClr>
                          </a:solidFill>
                          <a:effectLst/>
                          <a:latin typeface="Optima" panose="02000503060000020004" pitchFamily="2" charset="0"/>
                        </a:rPr>
                        <a:t>40151800</a:t>
                      </a:r>
                      <a:endParaRPr lang="en-IN" sz="1200" b="1">
                        <a:solidFill>
                          <a:schemeClr val="tx1">
                            <a:lumMod val="75000"/>
                            <a:lumOff val="2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dirty="0">
                          <a:solidFill>
                            <a:schemeClr val="tx1">
                              <a:lumMod val="75000"/>
                              <a:lumOff val="25000"/>
                            </a:schemeClr>
                          </a:solidFill>
                          <a:effectLst/>
                          <a:latin typeface="Optima" panose="02000503060000020004" pitchFamily="2" charset="0"/>
                        </a:rPr>
                        <a:t>COMPRESSOR SPARES</a:t>
                      </a:r>
                      <a:endParaRPr lang="en-IN" sz="1200" b="1" dirty="0">
                        <a:solidFill>
                          <a:schemeClr val="tx1">
                            <a:lumMod val="75000"/>
                            <a:lumOff val="2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1080064"/>
                  </a:ext>
                </a:extLst>
              </a:tr>
              <a:tr h="490874">
                <a:tc>
                  <a:txBody>
                    <a:bodyPr/>
                    <a:lstStyle/>
                    <a:p>
                      <a:pPr>
                        <a:lnSpc>
                          <a:spcPct val="107000"/>
                        </a:lnSpc>
                        <a:spcBef>
                          <a:spcPts val="400"/>
                        </a:spcBef>
                        <a:spcAft>
                          <a:spcPts val="400"/>
                        </a:spcAft>
                      </a:pPr>
                      <a:endParaRPr lang="en-US" sz="1200" b="1" dirty="0">
                        <a:solidFill>
                          <a:schemeClr val="accent1">
                            <a:lumMod val="75000"/>
                          </a:schemeClr>
                        </a:solidFill>
                        <a:effectLst/>
                        <a:latin typeface="Optima" panose="02000503060000020004" pitchFamily="2" charset="0"/>
                      </a:endParaRPr>
                    </a:p>
                    <a:p>
                      <a:pPr>
                        <a:lnSpc>
                          <a:spcPct val="107000"/>
                        </a:lnSpc>
                        <a:spcBef>
                          <a:spcPts val="400"/>
                        </a:spcBef>
                        <a:spcAft>
                          <a:spcPts val="400"/>
                        </a:spcAft>
                      </a:pPr>
                      <a:r>
                        <a:rPr lang="en-US" sz="1200" b="1" dirty="0">
                          <a:solidFill>
                            <a:schemeClr val="accent1">
                              <a:lumMod val="75000"/>
                            </a:schemeClr>
                          </a:solidFill>
                          <a:effectLst/>
                          <a:latin typeface="Optima" panose="02000503060000020004" pitchFamily="2" charset="0"/>
                        </a:rPr>
                        <a:t>3200004061</a:t>
                      </a:r>
                      <a:endParaRPr lang="en-IN" sz="1200" b="1" dirty="0">
                        <a:solidFill>
                          <a:schemeClr val="accent1">
                            <a:lumMod val="7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dirty="0">
                          <a:solidFill>
                            <a:schemeClr val="accent1">
                              <a:lumMod val="75000"/>
                            </a:schemeClr>
                          </a:solidFill>
                          <a:effectLst/>
                          <a:latin typeface="Optima" panose="02000503060000020004" pitchFamily="2" charset="0"/>
                        </a:rPr>
                        <a:t>FRNTR,ALMRH,STO;1219.2 X 1828.8MM</a:t>
                      </a:r>
                      <a:endParaRPr lang="en-IN" sz="1200" b="1" dirty="0">
                        <a:solidFill>
                          <a:schemeClr val="accent1">
                            <a:lumMod val="7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a:solidFill>
                            <a:schemeClr val="accent1">
                              <a:lumMod val="75000"/>
                            </a:schemeClr>
                          </a:solidFill>
                          <a:effectLst/>
                          <a:latin typeface="Optima" panose="02000503060000020004" pitchFamily="2" charset="0"/>
                        </a:rPr>
                        <a:t>41112200</a:t>
                      </a:r>
                      <a:endParaRPr lang="en-IN" sz="1200" b="1">
                        <a:solidFill>
                          <a:schemeClr val="accent1">
                            <a:lumMod val="7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dirty="0">
                          <a:solidFill>
                            <a:schemeClr val="accent1">
                              <a:lumMod val="75000"/>
                            </a:schemeClr>
                          </a:solidFill>
                          <a:effectLst/>
                          <a:latin typeface="Optima" panose="02000503060000020004" pitchFamily="2" charset="0"/>
                        </a:rPr>
                        <a:t>LIFTING EQUIPMENT</a:t>
                      </a:r>
                      <a:endParaRPr lang="en-IN" sz="1200" b="1" dirty="0">
                        <a:solidFill>
                          <a:schemeClr val="accent1">
                            <a:lumMod val="7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5084784"/>
                  </a:ext>
                </a:extLst>
              </a:tr>
              <a:tr h="490874">
                <a:tc>
                  <a:txBody>
                    <a:bodyPr/>
                    <a:lstStyle/>
                    <a:p>
                      <a:pPr>
                        <a:lnSpc>
                          <a:spcPct val="107000"/>
                        </a:lnSpc>
                        <a:spcBef>
                          <a:spcPts val="400"/>
                        </a:spcBef>
                        <a:spcAft>
                          <a:spcPts val="400"/>
                        </a:spcAft>
                      </a:pPr>
                      <a:endParaRPr lang="en-US" sz="1200" b="1" dirty="0">
                        <a:solidFill>
                          <a:schemeClr val="accent1">
                            <a:lumMod val="75000"/>
                          </a:schemeClr>
                        </a:solidFill>
                        <a:effectLst/>
                        <a:latin typeface="Optima" panose="02000503060000020004" pitchFamily="2" charset="0"/>
                      </a:endParaRPr>
                    </a:p>
                    <a:p>
                      <a:pPr>
                        <a:lnSpc>
                          <a:spcPct val="107000"/>
                        </a:lnSpc>
                        <a:spcBef>
                          <a:spcPts val="400"/>
                        </a:spcBef>
                        <a:spcAft>
                          <a:spcPts val="400"/>
                        </a:spcAft>
                      </a:pPr>
                      <a:r>
                        <a:rPr lang="en-US" sz="1200" b="1" dirty="0">
                          <a:solidFill>
                            <a:schemeClr val="accent1">
                              <a:lumMod val="75000"/>
                            </a:schemeClr>
                          </a:solidFill>
                          <a:effectLst/>
                          <a:latin typeface="Optima" panose="02000503060000020004" pitchFamily="2" charset="0"/>
                        </a:rPr>
                        <a:t>8100021197</a:t>
                      </a:r>
                      <a:endParaRPr lang="en-IN" sz="1200" b="1" dirty="0">
                        <a:solidFill>
                          <a:schemeClr val="accent1">
                            <a:lumMod val="7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dirty="0">
                          <a:solidFill>
                            <a:schemeClr val="accent1">
                              <a:lumMod val="75000"/>
                            </a:schemeClr>
                          </a:solidFill>
                          <a:effectLst/>
                          <a:latin typeface="Optima" panose="02000503060000020004" pitchFamily="2" charset="0"/>
                        </a:rPr>
                        <a:t>FRNTR,ALMRH,STO;1219.2 X 1828.8MM</a:t>
                      </a:r>
                      <a:endParaRPr lang="en-IN" sz="1200" b="1" dirty="0">
                        <a:solidFill>
                          <a:schemeClr val="accent1">
                            <a:lumMod val="7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a:solidFill>
                            <a:schemeClr val="accent1">
                              <a:lumMod val="75000"/>
                            </a:schemeClr>
                          </a:solidFill>
                          <a:effectLst/>
                          <a:latin typeface="Optima" panose="02000503060000020004" pitchFamily="2" charset="0"/>
                        </a:rPr>
                        <a:t>44120000</a:t>
                      </a:r>
                      <a:endParaRPr lang="en-IN" sz="1200" b="1">
                        <a:solidFill>
                          <a:schemeClr val="accent1">
                            <a:lumMod val="7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400"/>
                        </a:spcBef>
                        <a:spcAft>
                          <a:spcPts val="400"/>
                        </a:spcAft>
                      </a:pPr>
                      <a:r>
                        <a:rPr lang="en-US" sz="1200" b="1" dirty="0">
                          <a:solidFill>
                            <a:schemeClr val="accent1">
                              <a:lumMod val="75000"/>
                            </a:schemeClr>
                          </a:solidFill>
                          <a:effectLst/>
                          <a:latin typeface="Optima" panose="02000503060000020004" pitchFamily="2" charset="0"/>
                        </a:rPr>
                        <a:t>ADMIN AND STATIONARY</a:t>
                      </a:r>
                      <a:endParaRPr lang="en-IN" sz="1200" b="1" dirty="0">
                        <a:solidFill>
                          <a:schemeClr val="accent1">
                            <a:lumMod val="75000"/>
                          </a:schemeClr>
                        </a:solidFill>
                        <a:effectLst/>
                        <a:latin typeface="Optima" panose="02000503060000020004" pitchFamily="2"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1854794"/>
                  </a:ext>
                </a:extLst>
              </a:tr>
            </a:tbl>
          </a:graphicData>
        </a:graphic>
      </p:graphicFrame>
      <p:sp>
        <p:nvSpPr>
          <p:cNvPr id="7" name="Date Placeholder 3">
            <a:extLst>
              <a:ext uri="{FF2B5EF4-FFF2-40B4-BE49-F238E27FC236}">
                <a16:creationId xmlns:a16="http://schemas.microsoft.com/office/drawing/2014/main" id="{0226FB81-38C5-CF6A-8FBB-1969E90C9FB8}"/>
              </a:ext>
            </a:extLst>
          </p:cNvPr>
          <p:cNvSpPr>
            <a:spLocks noGrp="1"/>
          </p:cNvSpPr>
          <p:nvPr>
            <p:ph type="dt" sz="half" idx="10"/>
          </p:nvPr>
        </p:nvSpPr>
        <p:spPr>
          <a:xfrm>
            <a:off x="177800" y="6579235"/>
            <a:ext cx="2743200" cy="365125"/>
          </a:xfrm>
        </p:spPr>
        <p:txBody>
          <a:bodyPr/>
          <a:lstStyle/>
          <a:p>
            <a:r>
              <a:rPr lang="en-US" dirty="0"/>
              <a:t>© PiLog Group</a:t>
            </a:r>
          </a:p>
        </p:txBody>
      </p:sp>
      <p:sp>
        <p:nvSpPr>
          <p:cNvPr id="8" name="TextBox 7">
            <a:extLst>
              <a:ext uri="{FF2B5EF4-FFF2-40B4-BE49-F238E27FC236}">
                <a16:creationId xmlns:a16="http://schemas.microsoft.com/office/drawing/2014/main" id="{22904518-797F-9397-DD90-BB3A6F7DC1DF}"/>
              </a:ext>
            </a:extLst>
          </p:cNvPr>
          <p:cNvSpPr txBox="1"/>
          <p:nvPr/>
        </p:nvSpPr>
        <p:spPr>
          <a:xfrm>
            <a:off x="1816100" y="6209903"/>
            <a:ext cx="11134090" cy="369332"/>
          </a:xfrm>
          <a:prstGeom prst="rect">
            <a:avLst/>
          </a:prstGeom>
          <a:noFill/>
        </p:spPr>
        <p:txBody>
          <a:bodyPr wrap="square" rtlCol="0">
            <a:spAutoFit/>
          </a:bodyPr>
          <a:lstStyle/>
          <a:p>
            <a:pPr algn="ctr"/>
            <a:r>
              <a:rPr lang="en-US" dirty="0">
                <a:solidFill>
                  <a:srgbClr val="FF0000"/>
                </a:solidFill>
                <a:latin typeface="Optima" panose="02000503060000020004" pitchFamily="2" charset="0"/>
              </a:rPr>
              <a:t>Note: These are just Sample reports</a:t>
            </a:r>
          </a:p>
        </p:txBody>
      </p:sp>
      <p:sp>
        <p:nvSpPr>
          <p:cNvPr id="4" name="Footer Placeholder 4">
            <a:extLst>
              <a:ext uri="{FF2B5EF4-FFF2-40B4-BE49-F238E27FC236}">
                <a16:creationId xmlns:a16="http://schemas.microsoft.com/office/drawing/2014/main" id="{13062C57-7674-8DD9-E056-79664FEF85F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1063111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0"/>
            <a:ext cx="11672869" cy="826603"/>
          </a:xfrm>
        </p:spPr>
        <p:txBody>
          <a:bodyPr>
            <a:normAutofit/>
          </a:bodyPr>
          <a:lstStyle/>
          <a:p>
            <a:r>
              <a:rPr lang="en-IN" sz="2400" b="1" dirty="0">
                <a:solidFill>
                  <a:srgbClr val="10479B"/>
                </a:solidFill>
                <a:latin typeface="Optima" panose="02000503060000020004"/>
                <a:ea typeface="+mn-ea"/>
                <a:cs typeface="Arial" panose="020B0604020202020204" pitchFamily="34" charset="0"/>
              </a:rPr>
              <a:t>Targeted Results of Data Maturity Assessment Analysis (1/2)</a:t>
            </a:r>
            <a:endParaRPr lang="en-US" sz="2400" b="1" dirty="0">
              <a:solidFill>
                <a:srgbClr val="10479B"/>
              </a:solidFill>
              <a:latin typeface="Optima" panose="02000503060000020004"/>
              <a:ea typeface="+mn-ea"/>
              <a:cs typeface="Arial" panose="020B0604020202020204" pitchFamily="34" charset="0"/>
            </a:endParaRPr>
          </a:p>
        </p:txBody>
      </p:sp>
      <p:sp>
        <p:nvSpPr>
          <p:cNvPr id="5" name="Footer Placeholder 4"/>
          <p:cNvSpPr>
            <a:spLocks noGrp="1"/>
          </p:cNvSpPr>
          <p:nvPr>
            <p:ph type="ftr" sz="quarter" idx="11"/>
          </p:nvPr>
        </p:nvSpPr>
        <p:spPr/>
        <p:txBody>
          <a:bodyPr/>
          <a:lstStyle/>
          <a:p>
            <a:r>
              <a:rPr lang="en-ZA"/>
              <a:t>www.piloggroup.com</a:t>
            </a:r>
            <a:endParaRPr lang="en-ZA" dirty="0"/>
          </a:p>
        </p:txBody>
      </p:sp>
      <p:sp>
        <p:nvSpPr>
          <p:cNvPr id="6" name="Slide Number Placeholder 5"/>
          <p:cNvSpPr>
            <a:spLocks noGrp="1"/>
          </p:cNvSpPr>
          <p:nvPr>
            <p:ph type="sldNum" sz="quarter" idx="12"/>
          </p:nvPr>
        </p:nvSpPr>
        <p:spPr/>
        <p:txBody>
          <a:bodyPr/>
          <a:lstStyle/>
          <a:p>
            <a:fld id="{F79FC5F6-1581-D948-A184-FDB0977145C6}" type="slidenum">
              <a:rPr lang="en-ZA" sz="1400" smtClean="0">
                <a:solidFill>
                  <a:schemeClr val="bg1"/>
                </a:solidFill>
                <a:latin typeface="Optima" pitchFamily="2" charset="0"/>
              </a:rPr>
              <a:pPr/>
              <a:t>38</a:t>
            </a:fld>
            <a:endParaRPr lang="en-ZA" sz="1400" dirty="0">
              <a:solidFill>
                <a:schemeClr val="bg1"/>
              </a:solidFill>
              <a:latin typeface="Optima" pitchFamily="2" charset="0"/>
            </a:endParaRPr>
          </a:p>
        </p:txBody>
      </p:sp>
      <p:sp>
        <p:nvSpPr>
          <p:cNvPr id="8" name="Content Placeholder 2"/>
          <p:cNvSpPr>
            <a:spLocks noGrp="1"/>
          </p:cNvSpPr>
          <p:nvPr>
            <p:ph idx="1"/>
          </p:nvPr>
        </p:nvSpPr>
        <p:spPr>
          <a:xfrm>
            <a:off x="241929" y="839611"/>
            <a:ext cx="11115882" cy="5556501"/>
          </a:xfrm>
        </p:spPr>
        <p:txBody>
          <a:bodyPr>
            <a:noAutofit/>
          </a:bodyPr>
          <a:lstStyle/>
          <a:p>
            <a:pPr lvl="0">
              <a:buFont typeface="Wingdings" pitchFamily="2" charset="2"/>
              <a:buChar char="ü"/>
            </a:pPr>
            <a:r>
              <a:rPr lang="en-US" sz="1600" dirty="0">
                <a:solidFill>
                  <a:schemeClr val="accent5">
                    <a:lumMod val="75000"/>
                  </a:schemeClr>
                </a:solidFill>
                <a:latin typeface="Optima" panose="02000503060000020004" pitchFamily="2" charset="0"/>
              </a:rPr>
              <a:t>Improved organizational efficiency, communication and reduction in cost by reducing inefficiency, poor communication and duplication of Inventory</a:t>
            </a:r>
          </a:p>
          <a:p>
            <a:pPr marL="0" lvl="0" indent="0">
              <a:buNone/>
            </a:pPr>
            <a:endParaRPr lang="en-IN" sz="1600" dirty="0">
              <a:solidFill>
                <a:schemeClr val="accent5">
                  <a:lumMod val="75000"/>
                </a:schemeClr>
              </a:solidFill>
              <a:latin typeface="Optima" panose="02000503060000020004" pitchFamily="2" charset="0"/>
            </a:endParaRPr>
          </a:p>
          <a:p>
            <a:pPr>
              <a:buFont typeface="Wingdings" pitchFamily="2" charset="2"/>
              <a:buChar char="ü"/>
            </a:pPr>
            <a:r>
              <a:rPr lang="en-US" sz="1600" dirty="0">
                <a:solidFill>
                  <a:schemeClr val="accent5">
                    <a:lumMod val="75000"/>
                  </a:schemeClr>
                </a:solidFill>
                <a:latin typeface="Optima" panose="02000503060000020004" pitchFamily="2" charset="0"/>
              </a:rPr>
              <a:t>Elimination of duplicate material items</a:t>
            </a:r>
            <a:r>
              <a:rPr lang="en-IN" sz="1600" dirty="0">
                <a:solidFill>
                  <a:schemeClr val="accent5">
                    <a:lumMod val="75000"/>
                  </a:schemeClr>
                </a:solidFill>
                <a:latin typeface="Optima" panose="02000503060000020004" pitchFamily="2" charset="0"/>
              </a:rPr>
              <a:t> </a:t>
            </a:r>
          </a:p>
          <a:p>
            <a:pPr marL="0" indent="0">
              <a:buNone/>
            </a:pPr>
            <a:endParaRPr lang="en-IN" sz="1600" dirty="0">
              <a:solidFill>
                <a:schemeClr val="accent5">
                  <a:lumMod val="75000"/>
                </a:schemeClr>
              </a:solidFill>
              <a:latin typeface="Optima" panose="02000503060000020004" pitchFamily="2" charset="0"/>
            </a:endParaRPr>
          </a:p>
          <a:p>
            <a:pPr lvl="0">
              <a:buFont typeface="Wingdings" pitchFamily="2" charset="2"/>
              <a:buChar char="ü"/>
            </a:pPr>
            <a:r>
              <a:rPr lang="en-US" sz="1600" dirty="0">
                <a:solidFill>
                  <a:schemeClr val="accent5">
                    <a:lumMod val="75000"/>
                  </a:schemeClr>
                </a:solidFill>
                <a:latin typeface="Optima" panose="02000503060000020004" pitchFamily="2" charset="0"/>
              </a:rPr>
              <a:t>Reduction in cost of using current descriptions through improved efficiency, reliance and assurance of accurate and unique descriptions by Engineers, operations personnel, material warehousing, logistics, finance and purchasing</a:t>
            </a:r>
          </a:p>
          <a:p>
            <a:pPr marL="0" lvl="0" indent="0">
              <a:buNone/>
            </a:pPr>
            <a:endParaRPr lang="en-IN" sz="1600" dirty="0">
              <a:solidFill>
                <a:schemeClr val="accent5">
                  <a:lumMod val="75000"/>
                </a:schemeClr>
              </a:solidFill>
              <a:latin typeface="Optima" panose="02000503060000020004" pitchFamily="2" charset="0"/>
            </a:endParaRPr>
          </a:p>
          <a:p>
            <a:pPr lvl="0">
              <a:buFont typeface="Wingdings" pitchFamily="2" charset="2"/>
              <a:buChar char="ü"/>
            </a:pPr>
            <a:r>
              <a:rPr lang="en-US" sz="1600" dirty="0">
                <a:solidFill>
                  <a:schemeClr val="accent5">
                    <a:lumMod val="75000"/>
                  </a:schemeClr>
                </a:solidFill>
                <a:latin typeface="Optima" panose="02000503060000020004" pitchFamily="2" charset="0"/>
              </a:rPr>
              <a:t>Improved purchase contracting and reduced material cost by elimination of duplicate items and reliance on volumes used and needed</a:t>
            </a:r>
          </a:p>
          <a:p>
            <a:pPr marL="0" lvl="0" indent="0">
              <a:buNone/>
            </a:pPr>
            <a:endParaRPr lang="en-US" sz="1600" dirty="0">
              <a:solidFill>
                <a:schemeClr val="accent5">
                  <a:lumMod val="75000"/>
                </a:schemeClr>
              </a:solidFill>
              <a:latin typeface="Optima" panose="02000503060000020004" pitchFamily="2" charset="0"/>
            </a:endParaRPr>
          </a:p>
          <a:p>
            <a:pPr lvl="0">
              <a:buFont typeface="Wingdings" pitchFamily="2" charset="2"/>
              <a:buChar char="ü"/>
            </a:pPr>
            <a:r>
              <a:rPr lang="en-US" sz="1600" dirty="0">
                <a:solidFill>
                  <a:schemeClr val="accent5">
                    <a:lumMod val="75000"/>
                  </a:schemeClr>
                </a:solidFill>
                <a:latin typeface="Optima" panose="02000503060000020004" pitchFamily="2" charset="0"/>
              </a:rPr>
              <a:t>Improved Inventory receipt process with complete and accurate material descriptions</a:t>
            </a:r>
          </a:p>
          <a:p>
            <a:pPr marL="0" lvl="0" indent="0">
              <a:buNone/>
            </a:pPr>
            <a:endParaRPr lang="en-IN" sz="1600" dirty="0">
              <a:solidFill>
                <a:schemeClr val="accent5">
                  <a:lumMod val="75000"/>
                </a:schemeClr>
              </a:solidFill>
              <a:latin typeface="Optima" panose="02000503060000020004" pitchFamily="2" charset="0"/>
            </a:endParaRPr>
          </a:p>
          <a:p>
            <a:pPr lvl="0">
              <a:buFont typeface="Wingdings" pitchFamily="2" charset="2"/>
              <a:buChar char="ü"/>
            </a:pPr>
            <a:r>
              <a:rPr lang="en-US" sz="1600" dirty="0">
                <a:solidFill>
                  <a:schemeClr val="accent5">
                    <a:lumMod val="75000"/>
                  </a:schemeClr>
                </a:solidFill>
                <a:latin typeface="Optima" panose="02000503060000020004" pitchFamily="2" charset="0"/>
              </a:rPr>
              <a:t>Improved inventories of material items and reduction of Inventory variances with unique and accurate materials descriptions</a:t>
            </a:r>
            <a:endParaRPr lang="en-IN" sz="1600" dirty="0">
              <a:solidFill>
                <a:schemeClr val="accent5">
                  <a:lumMod val="75000"/>
                </a:schemeClr>
              </a:solidFill>
              <a:latin typeface="Optima" panose="02000503060000020004" pitchFamily="2" charset="0"/>
            </a:endParaRPr>
          </a:p>
          <a:p>
            <a:pPr marL="0" lvl="0" indent="0">
              <a:buNone/>
            </a:pPr>
            <a:endParaRPr lang="en-IN" sz="1600" dirty="0">
              <a:solidFill>
                <a:schemeClr val="accent5">
                  <a:lumMod val="75000"/>
                </a:schemeClr>
              </a:solidFill>
              <a:latin typeface="Optima" panose="02000503060000020004" pitchFamily="2" charset="0"/>
            </a:endParaRPr>
          </a:p>
          <a:p>
            <a:pPr>
              <a:buFont typeface="Wingdings" pitchFamily="2" charset="2"/>
              <a:buChar char="ü"/>
            </a:pPr>
            <a:r>
              <a:rPr lang="en-US" sz="1600" dirty="0">
                <a:solidFill>
                  <a:schemeClr val="accent5">
                    <a:lumMod val="75000"/>
                  </a:schemeClr>
                </a:solidFill>
                <a:latin typeface="Optima" panose="02000503060000020004" pitchFamily="2" charset="0"/>
              </a:rPr>
              <a:t>Reduction of Excess and obsolete through accurate, unique and complete descriptions used in the purchase, receipt and warehousing of items</a:t>
            </a:r>
          </a:p>
          <a:p>
            <a:endParaRPr lang="en-US" sz="1867" dirty="0">
              <a:latin typeface="Optima"/>
            </a:endParaRPr>
          </a:p>
        </p:txBody>
      </p:sp>
      <p:sp>
        <p:nvSpPr>
          <p:cNvPr id="3" name="Date Placeholder 3">
            <a:extLst>
              <a:ext uri="{FF2B5EF4-FFF2-40B4-BE49-F238E27FC236}">
                <a16:creationId xmlns:a16="http://schemas.microsoft.com/office/drawing/2014/main" id="{A0C54709-33DC-9A63-0B33-4257C607C1F3}"/>
              </a:ext>
            </a:extLst>
          </p:cNvPr>
          <p:cNvSpPr>
            <a:spLocks noGrp="1"/>
          </p:cNvSpPr>
          <p:nvPr>
            <p:ph type="dt" sz="half" idx="10"/>
          </p:nvPr>
        </p:nvSpPr>
        <p:spPr>
          <a:xfrm>
            <a:off x="177800" y="6579235"/>
            <a:ext cx="2743200" cy="365125"/>
          </a:xfrm>
        </p:spPr>
        <p:txBody>
          <a:bodyPr/>
          <a:lstStyle/>
          <a:p>
            <a:r>
              <a:rPr lang="en-US" dirty="0"/>
              <a:t>© PiLog Group</a:t>
            </a:r>
          </a:p>
        </p:txBody>
      </p:sp>
      <p:sp>
        <p:nvSpPr>
          <p:cNvPr id="4" name="Footer Placeholder 4">
            <a:extLst>
              <a:ext uri="{FF2B5EF4-FFF2-40B4-BE49-F238E27FC236}">
                <a16:creationId xmlns:a16="http://schemas.microsoft.com/office/drawing/2014/main" id="{9DAE21F1-DB76-A612-C70F-0AA38B6BE99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3696993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0"/>
            <a:ext cx="11672869" cy="826603"/>
          </a:xfrm>
        </p:spPr>
        <p:txBody>
          <a:bodyPr>
            <a:normAutofit/>
          </a:bodyPr>
          <a:lstStyle/>
          <a:p>
            <a:r>
              <a:rPr lang="en-IN" sz="2400" b="1" dirty="0">
                <a:solidFill>
                  <a:srgbClr val="10479B"/>
                </a:solidFill>
                <a:latin typeface="Optima" panose="02000503060000020004"/>
                <a:ea typeface="+mn-ea"/>
                <a:cs typeface="Arial" panose="020B0604020202020204" pitchFamily="34" charset="0"/>
              </a:rPr>
              <a:t>Targeted Results of Data Maturity Assessment Analysis (2/2)</a:t>
            </a:r>
            <a:endParaRPr lang="en-US" sz="2400" b="1" dirty="0">
              <a:solidFill>
                <a:srgbClr val="10479B"/>
              </a:solidFill>
              <a:latin typeface="Optima" panose="02000503060000020004"/>
              <a:ea typeface="+mn-ea"/>
              <a:cs typeface="Arial" panose="020B0604020202020204" pitchFamily="34" charset="0"/>
            </a:endParaRPr>
          </a:p>
        </p:txBody>
      </p:sp>
      <p:sp>
        <p:nvSpPr>
          <p:cNvPr id="5" name="Footer Placeholder 4"/>
          <p:cNvSpPr>
            <a:spLocks noGrp="1"/>
          </p:cNvSpPr>
          <p:nvPr>
            <p:ph type="ftr" sz="quarter" idx="11"/>
          </p:nvPr>
        </p:nvSpPr>
        <p:spPr/>
        <p:txBody>
          <a:bodyPr/>
          <a:lstStyle/>
          <a:p>
            <a:r>
              <a:rPr lang="en-ZA"/>
              <a:t>www.piloggroup.com</a:t>
            </a:r>
            <a:endParaRPr lang="en-ZA" dirty="0"/>
          </a:p>
        </p:txBody>
      </p:sp>
      <p:sp>
        <p:nvSpPr>
          <p:cNvPr id="6" name="Slide Number Placeholder 5"/>
          <p:cNvSpPr>
            <a:spLocks noGrp="1"/>
          </p:cNvSpPr>
          <p:nvPr>
            <p:ph type="sldNum" sz="quarter" idx="12"/>
          </p:nvPr>
        </p:nvSpPr>
        <p:spPr/>
        <p:txBody>
          <a:bodyPr/>
          <a:lstStyle/>
          <a:p>
            <a:fld id="{F79FC5F6-1581-D948-A184-FDB0977145C6}" type="slidenum">
              <a:rPr lang="en-ZA" smtClean="0"/>
              <a:pPr/>
              <a:t>39</a:t>
            </a:fld>
            <a:endParaRPr lang="en-ZA"/>
          </a:p>
        </p:txBody>
      </p:sp>
      <p:sp>
        <p:nvSpPr>
          <p:cNvPr id="8" name="Content Placeholder 2"/>
          <p:cNvSpPr>
            <a:spLocks noGrp="1"/>
          </p:cNvSpPr>
          <p:nvPr>
            <p:ph idx="1"/>
          </p:nvPr>
        </p:nvSpPr>
        <p:spPr>
          <a:xfrm>
            <a:off x="241300" y="413301"/>
            <a:ext cx="11430000" cy="5414895"/>
          </a:xfrm>
        </p:spPr>
        <p:txBody>
          <a:bodyPr>
            <a:noAutofit/>
          </a:bodyPr>
          <a:lstStyle/>
          <a:p>
            <a:pPr marL="0" lvl="0" indent="0">
              <a:buNone/>
            </a:pPr>
            <a:endParaRPr lang="en-IN" sz="1600" dirty="0">
              <a:latin typeface="Optima" panose="02000503060000020004" pitchFamily="2" charset="0"/>
            </a:endParaRPr>
          </a:p>
          <a:p>
            <a:pPr lvl="0">
              <a:buFont typeface="Wingdings" pitchFamily="2" charset="2"/>
              <a:buChar char="ü"/>
            </a:pPr>
            <a:r>
              <a:rPr lang="en-US" sz="1500" dirty="0">
                <a:solidFill>
                  <a:schemeClr val="accent5">
                    <a:lumMod val="75000"/>
                  </a:schemeClr>
                </a:solidFill>
                <a:latin typeface="Optima" panose="02000503060000020004" pitchFamily="2" charset="0"/>
              </a:rPr>
              <a:t>Improved material item availability and reduction of operation stoppage and or rush order shipping through elimination of duplications and proper minimum and maximum stock levels</a:t>
            </a:r>
            <a:endParaRPr lang="en-IN" sz="1500" dirty="0">
              <a:solidFill>
                <a:schemeClr val="accent5">
                  <a:lumMod val="75000"/>
                </a:schemeClr>
              </a:solidFill>
              <a:latin typeface="Optima" panose="02000503060000020004" pitchFamily="2" charset="0"/>
            </a:endParaRPr>
          </a:p>
          <a:p>
            <a:pPr marL="0" lvl="0" indent="0">
              <a:buNone/>
            </a:pPr>
            <a:endParaRPr lang="en-US" sz="1500" dirty="0">
              <a:solidFill>
                <a:schemeClr val="accent5">
                  <a:lumMod val="75000"/>
                </a:schemeClr>
              </a:solidFill>
              <a:latin typeface="Optima" panose="02000503060000020004" pitchFamily="2" charset="0"/>
            </a:endParaRPr>
          </a:p>
          <a:p>
            <a:pPr lvl="0">
              <a:buFont typeface="Wingdings" pitchFamily="2" charset="2"/>
              <a:buChar char="ü"/>
            </a:pPr>
            <a:r>
              <a:rPr lang="en-US" sz="1500" dirty="0">
                <a:solidFill>
                  <a:schemeClr val="accent5">
                    <a:lumMod val="75000"/>
                  </a:schemeClr>
                </a:solidFill>
                <a:latin typeface="Optima" panose="02000503060000020004" pitchFamily="2" charset="0"/>
              </a:rPr>
              <a:t>Reduced cost to set up new material items. Cost moved from fixed internal cost to variable external cost</a:t>
            </a:r>
          </a:p>
          <a:p>
            <a:pPr marL="0" lvl="0" indent="0">
              <a:buNone/>
            </a:pPr>
            <a:endParaRPr lang="en-IN" sz="1500" dirty="0">
              <a:solidFill>
                <a:schemeClr val="accent5">
                  <a:lumMod val="75000"/>
                </a:schemeClr>
              </a:solidFill>
              <a:latin typeface="Optima" panose="02000503060000020004" pitchFamily="2" charset="0"/>
            </a:endParaRPr>
          </a:p>
          <a:p>
            <a:pPr lvl="0">
              <a:buFont typeface="Wingdings" pitchFamily="2" charset="2"/>
              <a:buChar char="ü"/>
            </a:pPr>
            <a:r>
              <a:rPr lang="en-US" sz="1500" dirty="0">
                <a:solidFill>
                  <a:schemeClr val="accent5">
                    <a:lumMod val="75000"/>
                  </a:schemeClr>
                </a:solidFill>
                <a:latin typeface="Optima" panose="02000503060000020004" pitchFamily="2" charset="0"/>
              </a:rPr>
              <a:t>ISO compliant content and standardization processes</a:t>
            </a:r>
          </a:p>
          <a:p>
            <a:pPr marL="0" lvl="0" indent="0">
              <a:buNone/>
            </a:pPr>
            <a:endParaRPr lang="en-IN" sz="1500" dirty="0">
              <a:solidFill>
                <a:schemeClr val="accent5">
                  <a:lumMod val="75000"/>
                </a:schemeClr>
              </a:solidFill>
              <a:latin typeface="Optima" panose="02000503060000020004" pitchFamily="2" charset="0"/>
            </a:endParaRPr>
          </a:p>
          <a:p>
            <a:pPr lvl="0">
              <a:buFont typeface="Wingdings" pitchFamily="2" charset="2"/>
              <a:buChar char="ü"/>
            </a:pPr>
            <a:r>
              <a:rPr lang="en-US" sz="1500" dirty="0">
                <a:solidFill>
                  <a:schemeClr val="accent5">
                    <a:lumMod val="75000"/>
                  </a:schemeClr>
                </a:solidFill>
                <a:latin typeface="Optima" panose="02000503060000020004" pitchFamily="2" charset="0"/>
              </a:rPr>
              <a:t>Master Data portability, provenance, completeness</a:t>
            </a:r>
          </a:p>
          <a:p>
            <a:pPr marL="0" lvl="0" indent="0">
              <a:buNone/>
            </a:pPr>
            <a:endParaRPr lang="en-IN" sz="1500" dirty="0">
              <a:solidFill>
                <a:schemeClr val="accent5">
                  <a:lumMod val="75000"/>
                </a:schemeClr>
              </a:solidFill>
              <a:latin typeface="Optima" panose="02000503060000020004" pitchFamily="2" charset="0"/>
            </a:endParaRPr>
          </a:p>
          <a:p>
            <a:pPr lvl="0">
              <a:buFont typeface="Wingdings" pitchFamily="2" charset="2"/>
              <a:buChar char="ü"/>
            </a:pPr>
            <a:r>
              <a:rPr lang="en-US" sz="1500" dirty="0">
                <a:solidFill>
                  <a:schemeClr val="accent5">
                    <a:lumMod val="75000"/>
                  </a:schemeClr>
                </a:solidFill>
                <a:latin typeface="Optima" panose="02000503060000020004" pitchFamily="2" charset="0"/>
              </a:rPr>
              <a:t>Various powerful, accurate and quick search capabilities with which we can save lot of time</a:t>
            </a:r>
          </a:p>
          <a:p>
            <a:pPr marL="0" lvl="0" indent="0">
              <a:buNone/>
            </a:pPr>
            <a:endParaRPr lang="en-IN" sz="1500" dirty="0">
              <a:solidFill>
                <a:schemeClr val="accent5">
                  <a:lumMod val="75000"/>
                </a:schemeClr>
              </a:solidFill>
              <a:latin typeface="Optima" panose="02000503060000020004" pitchFamily="2" charset="0"/>
            </a:endParaRPr>
          </a:p>
          <a:p>
            <a:pPr lvl="0">
              <a:buFont typeface="Wingdings" pitchFamily="2" charset="2"/>
              <a:buChar char="ü"/>
            </a:pPr>
            <a:r>
              <a:rPr lang="en-US" sz="1500" dirty="0">
                <a:solidFill>
                  <a:schemeClr val="accent5">
                    <a:lumMod val="75000"/>
                  </a:schemeClr>
                </a:solidFill>
                <a:latin typeface="Optima" panose="02000503060000020004" pitchFamily="2" charset="0"/>
              </a:rPr>
              <a:t>ERP standard data look-ups</a:t>
            </a:r>
            <a:r>
              <a:rPr lang="en-IN" sz="1500" dirty="0">
                <a:solidFill>
                  <a:schemeClr val="accent5">
                    <a:lumMod val="75000"/>
                  </a:schemeClr>
                </a:solidFill>
                <a:latin typeface="Optima" panose="02000503060000020004" pitchFamily="2" charset="0"/>
              </a:rPr>
              <a:t> &amp; </a:t>
            </a:r>
            <a:r>
              <a:rPr lang="en-US" sz="1500" dirty="0">
                <a:solidFill>
                  <a:schemeClr val="accent5">
                    <a:lumMod val="75000"/>
                  </a:schemeClr>
                </a:solidFill>
                <a:latin typeface="Optima" panose="02000503060000020004" pitchFamily="2" charset="0"/>
              </a:rPr>
              <a:t>Enforced mandatory checks</a:t>
            </a:r>
          </a:p>
          <a:p>
            <a:pPr marL="0" lvl="0" indent="0">
              <a:buNone/>
            </a:pPr>
            <a:endParaRPr lang="en-IN" sz="1500" dirty="0">
              <a:solidFill>
                <a:schemeClr val="accent5">
                  <a:lumMod val="75000"/>
                </a:schemeClr>
              </a:solidFill>
              <a:latin typeface="Optima" panose="02000503060000020004" pitchFamily="2" charset="0"/>
            </a:endParaRPr>
          </a:p>
          <a:p>
            <a:pPr lvl="0">
              <a:buFont typeface="Wingdings" pitchFamily="2" charset="2"/>
              <a:buChar char="ü"/>
            </a:pPr>
            <a:r>
              <a:rPr lang="en-US" sz="1500" dirty="0">
                <a:solidFill>
                  <a:schemeClr val="accent5">
                    <a:lumMod val="75000"/>
                  </a:schemeClr>
                </a:solidFill>
                <a:latin typeface="Optima" panose="02000503060000020004" pitchFamily="2" charset="0"/>
              </a:rPr>
              <a:t>Process will stop where governance rules are not adhered</a:t>
            </a:r>
          </a:p>
          <a:p>
            <a:pPr marL="0" lvl="0" indent="0">
              <a:buNone/>
            </a:pPr>
            <a:endParaRPr lang="en-IN" sz="1500" dirty="0">
              <a:solidFill>
                <a:schemeClr val="accent5">
                  <a:lumMod val="75000"/>
                </a:schemeClr>
              </a:solidFill>
              <a:latin typeface="Optima" panose="02000503060000020004" pitchFamily="2" charset="0"/>
            </a:endParaRPr>
          </a:p>
          <a:p>
            <a:pPr lvl="0">
              <a:buFont typeface="Wingdings" pitchFamily="2" charset="2"/>
              <a:buChar char="ü"/>
            </a:pPr>
            <a:r>
              <a:rPr lang="en-US" sz="1500" dirty="0">
                <a:solidFill>
                  <a:schemeClr val="accent5">
                    <a:lumMod val="75000"/>
                  </a:schemeClr>
                </a:solidFill>
                <a:latin typeface="Optima" panose="02000503060000020004" pitchFamily="2" charset="0"/>
              </a:rPr>
              <a:t>Synchronous and Asynchronous interfaces with popular ERP Systems</a:t>
            </a:r>
          </a:p>
          <a:p>
            <a:pPr marL="0" lvl="0" indent="0">
              <a:buNone/>
            </a:pPr>
            <a:endParaRPr lang="en-IN" sz="1500" dirty="0">
              <a:solidFill>
                <a:schemeClr val="accent5">
                  <a:lumMod val="75000"/>
                </a:schemeClr>
              </a:solidFill>
              <a:latin typeface="Optima" panose="02000503060000020004" pitchFamily="2" charset="0"/>
            </a:endParaRPr>
          </a:p>
          <a:p>
            <a:pPr lvl="0">
              <a:buFont typeface="Wingdings" pitchFamily="2" charset="2"/>
              <a:buChar char="ü"/>
            </a:pPr>
            <a:r>
              <a:rPr lang="en-US" sz="1500" dirty="0">
                <a:solidFill>
                  <a:schemeClr val="accent5">
                    <a:lumMod val="75000"/>
                  </a:schemeClr>
                </a:solidFill>
                <a:latin typeface="Optima" panose="02000503060000020004" pitchFamily="2" charset="0"/>
              </a:rPr>
              <a:t>Replicate Master Data seamlessly via Create, Change, Extend, Delete &amp; Undelete interfaces with SAP</a:t>
            </a:r>
            <a:endParaRPr lang="en-IN" sz="1500" dirty="0">
              <a:solidFill>
                <a:schemeClr val="accent5">
                  <a:lumMod val="75000"/>
                </a:schemeClr>
              </a:solidFill>
              <a:latin typeface="Optima" panose="02000503060000020004" pitchFamily="2" charset="0"/>
            </a:endParaRPr>
          </a:p>
          <a:p>
            <a:pPr marL="0" lvl="0" indent="0">
              <a:buNone/>
            </a:pPr>
            <a:endParaRPr lang="en-IN" sz="1500" dirty="0">
              <a:solidFill>
                <a:schemeClr val="accent5">
                  <a:lumMod val="75000"/>
                </a:schemeClr>
              </a:solidFill>
              <a:latin typeface="Optima" panose="02000503060000020004" pitchFamily="2" charset="0"/>
            </a:endParaRPr>
          </a:p>
          <a:p>
            <a:endParaRPr lang="en-US" sz="1867" dirty="0">
              <a:latin typeface="Optima"/>
            </a:endParaRPr>
          </a:p>
        </p:txBody>
      </p:sp>
      <p:sp>
        <p:nvSpPr>
          <p:cNvPr id="3" name="Date Placeholder 3">
            <a:extLst>
              <a:ext uri="{FF2B5EF4-FFF2-40B4-BE49-F238E27FC236}">
                <a16:creationId xmlns:a16="http://schemas.microsoft.com/office/drawing/2014/main" id="{66EBEC1C-FC2B-1CDB-601A-4EBBF7D8E751}"/>
              </a:ext>
            </a:extLst>
          </p:cNvPr>
          <p:cNvSpPr>
            <a:spLocks noGrp="1"/>
          </p:cNvSpPr>
          <p:nvPr>
            <p:ph type="dt" sz="half" idx="10"/>
          </p:nvPr>
        </p:nvSpPr>
        <p:spPr>
          <a:xfrm>
            <a:off x="177800" y="6579235"/>
            <a:ext cx="2743200" cy="365125"/>
          </a:xfrm>
        </p:spPr>
        <p:txBody>
          <a:bodyPr/>
          <a:lstStyle/>
          <a:p>
            <a:r>
              <a:rPr lang="en-US" dirty="0"/>
              <a:t>© PiLog Group</a:t>
            </a:r>
          </a:p>
        </p:txBody>
      </p:sp>
      <p:sp>
        <p:nvSpPr>
          <p:cNvPr id="4" name="Footer Placeholder 4">
            <a:extLst>
              <a:ext uri="{FF2B5EF4-FFF2-40B4-BE49-F238E27FC236}">
                <a16:creationId xmlns:a16="http://schemas.microsoft.com/office/drawing/2014/main" id="{3B370FFA-F3C1-CB24-00F3-4CD2756B0BD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664346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itle 1"/>
          <p:cNvSpPr>
            <a:spLocks noGrp="1"/>
          </p:cNvSpPr>
          <p:nvPr>
            <p:ph type="title"/>
          </p:nvPr>
        </p:nvSpPr>
        <p:spPr>
          <a:xfrm>
            <a:off x="76592" y="32384"/>
            <a:ext cx="10515600" cy="821557"/>
          </a:xfrm>
        </p:spPr>
        <p:txBody>
          <a:bodyPr>
            <a:normAutofit/>
          </a:bodyPr>
          <a:lstStyle/>
          <a:p>
            <a:r>
              <a:rPr lang="en-US" sz="2300" b="1" dirty="0">
                <a:latin typeface="Optima" pitchFamily="2" charset="0"/>
                <a:ea typeface="+mn-ea"/>
                <a:cs typeface="Arial" panose="020B0604020202020204" pitchFamily="34" charset="0"/>
              </a:rPr>
              <a:t>PiLog - The Digital Transformation Company</a:t>
            </a:r>
          </a:p>
        </p:txBody>
      </p:sp>
      <p:sp>
        <p:nvSpPr>
          <p:cNvPr id="3" name="Content Placeholder 2"/>
          <p:cNvSpPr>
            <a:spLocks noGrp="1"/>
          </p:cNvSpPr>
          <p:nvPr>
            <p:ph idx="1"/>
          </p:nvPr>
        </p:nvSpPr>
        <p:spPr>
          <a:xfrm>
            <a:off x="101884" y="682533"/>
            <a:ext cx="6111044" cy="5116343"/>
          </a:xfrm>
        </p:spPr>
        <p:txBody>
          <a:bodyPr>
            <a:noAutofit/>
          </a:bodyPr>
          <a:lstStyle/>
          <a:p>
            <a:pPr marL="0" indent="0" algn="just">
              <a:buNone/>
            </a:pPr>
            <a:endParaRPr lang="en-US" sz="1600" dirty="0">
              <a:latin typeface="Optima"/>
            </a:endParaRPr>
          </a:p>
          <a:p>
            <a:pPr marL="0" indent="0" algn="just">
              <a:buNone/>
            </a:pPr>
            <a:r>
              <a:rPr lang="en-US" sz="1600" dirty="0">
                <a:solidFill>
                  <a:srgbClr val="10479B"/>
                </a:solidFill>
                <a:latin typeface="Optima"/>
              </a:rPr>
              <a:t>Established in 1996, PiLog Group is a global group of independent companies, specializing in Quality Data and Digital Governance &amp; Analytical solutions supporting multiple data domains in a variety of industries all over the globe. The PiLog solutions are state of the art, focused on creating a common business language and managing the rules for the creation of high quality, multilingual terminology using Machine Learning, Artificial Intelligence technologies &amp; human-augmented algorithms for our customers who are eager to transform their businesses digitally.</a:t>
            </a:r>
          </a:p>
          <a:p>
            <a:pPr marL="0" indent="0" algn="just">
              <a:buNone/>
            </a:pPr>
            <a:endParaRPr lang="en-US" sz="1600" b="1" dirty="0">
              <a:solidFill>
                <a:srgbClr val="10479B"/>
              </a:solidFill>
              <a:latin typeface="Optima"/>
              <a:ea typeface="Optima" pitchFamily="2" charset="0"/>
              <a:cs typeface="Optima" pitchFamily="2" charset="0"/>
            </a:endParaRPr>
          </a:p>
          <a:p>
            <a:pPr marL="0" indent="0" algn="just">
              <a:buNone/>
            </a:pPr>
            <a:r>
              <a:rPr lang="en-US" sz="1600" dirty="0">
                <a:solidFill>
                  <a:srgbClr val="10479B"/>
                </a:solidFill>
                <a:latin typeface="Optima"/>
              </a:rPr>
              <a:t>PiLog provides exclusive technical dictionaries, industrial libraries with content repositories that are the culmination of research, development, and execution over the past twenty years embedded into the platform of PiLog – Data Quality Hub. All our methodologies, processes, solutions are compliant with international standards for delivering seamless systematic integration of content into various platforms and ERPs such as SAP, S4 HANA, Oracle ERP Cloud, Maximo &amp; MS Dynamics, etc.</a:t>
            </a:r>
            <a:endParaRPr lang="is-IS" sz="1600" b="1" dirty="0">
              <a:solidFill>
                <a:srgbClr val="10479B"/>
              </a:solidFill>
              <a:latin typeface="Optima"/>
              <a:ea typeface="Optima" pitchFamily="2" charset="0"/>
              <a:cs typeface="Optima" pitchFamily="2" charset="0"/>
            </a:endParaRPr>
          </a:p>
        </p:txBody>
      </p:sp>
      <p:sp>
        <p:nvSpPr>
          <p:cNvPr id="18" name="Footer Placeholder 4"/>
          <p:cNvSpPr>
            <a:spLocks noGrp="1"/>
          </p:cNvSpPr>
          <p:nvPr>
            <p:ph type="ftr" sz="quarter" idx="11"/>
          </p:nvPr>
        </p:nvSpPr>
        <p:spPr>
          <a:xfrm>
            <a:off x="4608514" y="6622089"/>
            <a:ext cx="3860800" cy="226715"/>
          </a:xfrm>
        </p:spPr>
        <p: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dirty="0">
                <a:ln>
                  <a:noFill/>
                </a:ln>
                <a:solidFill>
                  <a:srgbClr val="10479B"/>
                </a:solidFill>
                <a:effectLst/>
                <a:uLnTx/>
                <a:uFillTx/>
                <a:latin typeface="Optima" pitchFamily="2" charset="0"/>
                <a:ea typeface="+mn-ea"/>
                <a:cs typeface="Futura"/>
              </a:rPr>
              <a:t>www.piloggroup.com</a:t>
            </a:r>
          </a:p>
        </p:txBody>
      </p:sp>
      <p:sp>
        <p:nvSpPr>
          <p:cNvPr id="24" name="Slide Number Placeholder 5"/>
          <p:cNvSpPr>
            <a:spLocks noGrp="1"/>
          </p:cNvSpPr>
          <p:nvPr>
            <p:ph type="sldNum" sz="quarter" idx="12"/>
          </p:nvPr>
        </p:nvSpPr>
        <p:spPr>
          <a:xfrm>
            <a:off x="11914796" y="6637329"/>
            <a:ext cx="272405" cy="226715"/>
          </a:xfrm>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600" rtl="0" eaLnBrk="1" fontAlgn="auto" latinLnBrk="0" hangingPunct="1">
                <a:lnSpc>
                  <a:spcPct val="100000"/>
                </a:lnSpc>
                <a:spcBef>
                  <a:spcPts val="0"/>
                </a:spcBef>
                <a:spcAft>
                  <a:spcPts val="0"/>
                </a:spcAft>
                <a:buClrTx/>
                <a:buSzTx/>
                <a:buFontTx/>
                <a:buNone/>
                <a:tabLst/>
                <a:defRPr/>
              </a:pPr>
              <a:t>4</a:t>
            </a:fld>
            <a:endParaRPr kumimoji="0" lang="en-ZA" sz="16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5" name="Picture 4"/>
          <p:cNvPicPr>
            <a:picLocks noChangeAspect="1"/>
          </p:cNvPicPr>
          <p:nvPr/>
        </p:nvPicPr>
        <p:blipFill>
          <a:blip r:embed="rId3"/>
          <a:stretch>
            <a:fillRect/>
          </a:stretch>
        </p:blipFill>
        <p:spPr>
          <a:xfrm>
            <a:off x="9541724" y="5639046"/>
            <a:ext cx="828000" cy="828000"/>
          </a:xfrm>
          <a:prstGeom prst="rect">
            <a:avLst/>
          </a:prstGeom>
        </p:spPr>
      </p:pic>
      <p:pic>
        <p:nvPicPr>
          <p:cNvPr id="7" name="Picture 6"/>
          <p:cNvPicPr/>
          <p:nvPr/>
        </p:nvPicPr>
        <p:blipFill>
          <a:blip r:embed="rId4"/>
          <a:stretch>
            <a:fillRect/>
          </a:stretch>
        </p:blipFill>
        <p:spPr>
          <a:xfrm>
            <a:off x="7561066" y="5684899"/>
            <a:ext cx="828000" cy="828000"/>
          </a:xfrm>
          <a:prstGeom prst="rect">
            <a:avLst/>
          </a:prstGeom>
        </p:spPr>
      </p:pic>
      <p:pic>
        <p:nvPicPr>
          <p:cNvPr id="8" name="Picture 7"/>
          <p:cNvPicPr>
            <a:picLocks noChangeAspect="1"/>
          </p:cNvPicPr>
          <p:nvPr/>
        </p:nvPicPr>
        <p:blipFill>
          <a:blip r:embed="rId5"/>
          <a:stretch>
            <a:fillRect/>
          </a:stretch>
        </p:blipFill>
        <p:spPr>
          <a:xfrm>
            <a:off x="8602354" y="5663820"/>
            <a:ext cx="828000" cy="828000"/>
          </a:xfrm>
          <a:prstGeom prst="rect">
            <a:avLst/>
          </a:prstGeom>
        </p:spPr>
      </p:pic>
      <p:pic>
        <p:nvPicPr>
          <p:cNvPr id="14" name="Picture 13"/>
          <p:cNvPicPr>
            <a:picLocks noChangeAspect="1"/>
          </p:cNvPicPr>
          <p:nvPr/>
        </p:nvPicPr>
        <p:blipFill>
          <a:blip r:embed="rId6"/>
          <a:stretch>
            <a:fillRect/>
          </a:stretch>
        </p:blipFill>
        <p:spPr>
          <a:xfrm>
            <a:off x="10589314" y="5639046"/>
            <a:ext cx="828000" cy="828000"/>
          </a:xfrm>
          <a:prstGeom prst="rect">
            <a:avLst/>
          </a:prstGeom>
        </p:spPr>
      </p:pic>
      <p:grpSp>
        <p:nvGrpSpPr>
          <p:cNvPr id="29" name="Group 28">
            <a:extLst>
              <a:ext uri="{FF2B5EF4-FFF2-40B4-BE49-F238E27FC236}">
                <a16:creationId xmlns:a16="http://schemas.microsoft.com/office/drawing/2014/main" id="{FF5CCAC1-4737-C24F-8D42-533C568A64AD}"/>
              </a:ext>
            </a:extLst>
          </p:cNvPr>
          <p:cNvGrpSpPr/>
          <p:nvPr/>
        </p:nvGrpSpPr>
        <p:grpSpPr>
          <a:xfrm>
            <a:off x="6683814" y="930974"/>
            <a:ext cx="4964763" cy="3573073"/>
            <a:chOff x="4805114" y="453605"/>
            <a:chExt cx="5603806" cy="3976326"/>
          </a:xfrm>
        </p:grpSpPr>
        <p:sp>
          <p:nvSpPr>
            <p:cNvPr id="30" name="Rectangle 29">
              <a:extLst>
                <a:ext uri="{FF2B5EF4-FFF2-40B4-BE49-F238E27FC236}">
                  <a16:creationId xmlns:a16="http://schemas.microsoft.com/office/drawing/2014/main" id="{E97E9D37-2A5D-C640-8994-A0642613AEF0}"/>
                </a:ext>
              </a:extLst>
            </p:cNvPr>
            <p:cNvSpPr/>
            <p:nvPr/>
          </p:nvSpPr>
          <p:spPr>
            <a:xfrm>
              <a:off x="5001279" y="539329"/>
              <a:ext cx="5401553" cy="381000"/>
            </a:xfrm>
            <a:prstGeom prst="rect">
              <a:avLst/>
            </a:prstGeom>
            <a:solidFill>
              <a:schemeClr val="accent1">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India Private Limited, India</a:t>
              </a:r>
              <a:endParaRPr kumimoji="0" lang="en-IN"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endParaRPr>
            </a:p>
          </p:txBody>
        </p:sp>
        <p:sp>
          <p:nvSpPr>
            <p:cNvPr id="31" name="Oval 30">
              <a:extLst>
                <a:ext uri="{FF2B5EF4-FFF2-40B4-BE49-F238E27FC236}">
                  <a16:creationId xmlns:a16="http://schemas.microsoft.com/office/drawing/2014/main" id="{678F5607-3A55-3D4B-B642-2974960487C1}"/>
                </a:ext>
              </a:extLst>
            </p:cNvPr>
            <p:cNvSpPr/>
            <p:nvPr/>
          </p:nvSpPr>
          <p:spPr>
            <a:xfrm>
              <a:off x="4805114" y="453605"/>
              <a:ext cx="537640" cy="552450"/>
            </a:xfrm>
            <a:prstGeom prst="ellipse">
              <a:avLst/>
            </a:prstGeom>
            <a:solidFill>
              <a:schemeClr val="bg1"/>
            </a:solidFill>
            <a:ln w="3810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2" name="Rectangle 31">
              <a:extLst>
                <a:ext uri="{FF2B5EF4-FFF2-40B4-BE49-F238E27FC236}">
                  <a16:creationId xmlns:a16="http://schemas.microsoft.com/office/drawing/2014/main" id="{4AC39254-BAE9-2D45-8B60-78919ABCEA68}"/>
                </a:ext>
              </a:extLst>
            </p:cNvPr>
            <p:cNvSpPr/>
            <p:nvPr/>
          </p:nvSpPr>
          <p:spPr>
            <a:xfrm>
              <a:off x="5334614" y="1073361"/>
              <a:ext cx="5074306" cy="381000"/>
            </a:xfrm>
            <a:prstGeom prst="rect">
              <a:avLst/>
            </a:prstGeom>
            <a:solidFill>
              <a:schemeClr val="accent2">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India Labs (R&amp;D)</a:t>
              </a:r>
              <a:endParaRPr kumimoji="0" lang="en-IN"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endParaRPr>
            </a:p>
          </p:txBody>
        </p:sp>
        <p:sp>
          <p:nvSpPr>
            <p:cNvPr id="33" name="Oval 32">
              <a:extLst>
                <a:ext uri="{FF2B5EF4-FFF2-40B4-BE49-F238E27FC236}">
                  <a16:creationId xmlns:a16="http://schemas.microsoft.com/office/drawing/2014/main" id="{B7F69D87-D48D-DB4F-B287-9CE91D53B0E5}"/>
                </a:ext>
              </a:extLst>
            </p:cNvPr>
            <p:cNvSpPr/>
            <p:nvPr/>
          </p:nvSpPr>
          <p:spPr>
            <a:xfrm>
              <a:off x="5138449" y="987637"/>
              <a:ext cx="537640" cy="552450"/>
            </a:xfrm>
            <a:prstGeom prst="ellipse">
              <a:avLst/>
            </a:prstGeom>
            <a:solidFill>
              <a:schemeClr val="bg1"/>
            </a:solidFill>
            <a:ln w="38100" cmpd="dbl">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4" name="Rectangle 33">
              <a:extLst>
                <a:ext uri="{FF2B5EF4-FFF2-40B4-BE49-F238E27FC236}">
                  <a16:creationId xmlns:a16="http://schemas.microsoft.com/office/drawing/2014/main" id="{B6F802F3-6812-6040-9972-73E407799BB1}"/>
                </a:ext>
              </a:extLst>
            </p:cNvPr>
            <p:cNvSpPr/>
            <p:nvPr/>
          </p:nvSpPr>
          <p:spPr>
            <a:xfrm>
              <a:off x="5656405" y="1607473"/>
              <a:ext cx="4746427" cy="381000"/>
            </a:xfrm>
            <a:prstGeom prst="rect">
              <a:avLst/>
            </a:prstGeom>
            <a:solidFill>
              <a:schemeClr val="accent6">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Technology Solutions, Abu Dhabi, UAE</a:t>
              </a:r>
            </a:p>
          </p:txBody>
        </p:sp>
        <p:sp>
          <p:nvSpPr>
            <p:cNvPr id="35" name="Oval 34">
              <a:extLst>
                <a:ext uri="{FF2B5EF4-FFF2-40B4-BE49-F238E27FC236}">
                  <a16:creationId xmlns:a16="http://schemas.microsoft.com/office/drawing/2014/main" id="{4691CD17-866D-5B4B-B1D5-9A1C7DDAB8DC}"/>
                </a:ext>
              </a:extLst>
            </p:cNvPr>
            <p:cNvSpPr/>
            <p:nvPr/>
          </p:nvSpPr>
          <p:spPr>
            <a:xfrm>
              <a:off x="5460238" y="1521749"/>
              <a:ext cx="537640" cy="552450"/>
            </a:xfrm>
            <a:prstGeom prst="ellipse">
              <a:avLst/>
            </a:prstGeom>
            <a:solidFill>
              <a:schemeClr val="bg1"/>
            </a:solidFill>
            <a:ln w="38100" cmpd="dbl">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6" name="Rectangle 35">
              <a:extLst>
                <a:ext uri="{FF2B5EF4-FFF2-40B4-BE49-F238E27FC236}">
                  <a16:creationId xmlns:a16="http://schemas.microsoft.com/office/drawing/2014/main" id="{0A63FF53-72FF-5D47-AFAD-22965582C14B}"/>
                </a:ext>
              </a:extLst>
            </p:cNvPr>
            <p:cNvSpPr/>
            <p:nvPr/>
          </p:nvSpPr>
          <p:spPr>
            <a:xfrm>
              <a:off x="5853051" y="2182305"/>
              <a:ext cx="4549781" cy="381000"/>
            </a:xfrm>
            <a:prstGeom prst="rect">
              <a:avLst/>
            </a:prstGeom>
            <a:solidFill>
              <a:srgbClr val="0070C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Pty Ltd, Dubai, UAE</a:t>
              </a:r>
            </a:p>
          </p:txBody>
        </p:sp>
        <p:sp>
          <p:nvSpPr>
            <p:cNvPr id="37" name="Oval 36">
              <a:extLst>
                <a:ext uri="{FF2B5EF4-FFF2-40B4-BE49-F238E27FC236}">
                  <a16:creationId xmlns:a16="http://schemas.microsoft.com/office/drawing/2014/main" id="{BEAD232A-8E7D-0348-8447-3FFD7995282E}"/>
                </a:ext>
              </a:extLst>
            </p:cNvPr>
            <p:cNvSpPr/>
            <p:nvPr/>
          </p:nvSpPr>
          <p:spPr>
            <a:xfrm>
              <a:off x="5656885" y="2096581"/>
              <a:ext cx="537640" cy="552450"/>
            </a:xfrm>
            <a:prstGeom prst="ellipse">
              <a:avLst/>
            </a:prstGeom>
            <a:solidFill>
              <a:schemeClr val="bg1"/>
            </a:solidFill>
            <a:ln w="3810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8" name="Rectangle 37">
              <a:extLst>
                <a:ext uri="{FF2B5EF4-FFF2-40B4-BE49-F238E27FC236}">
                  <a16:creationId xmlns:a16="http://schemas.microsoft.com/office/drawing/2014/main" id="{2078A2E1-1827-DA4B-AAC4-9E77BA326E7C}"/>
                </a:ext>
              </a:extLst>
            </p:cNvPr>
            <p:cNvSpPr/>
            <p:nvPr/>
          </p:nvSpPr>
          <p:spPr>
            <a:xfrm>
              <a:off x="5898240" y="3388883"/>
              <a:ext cx="4504591" cy="381000"/>
            </a:xfrm>
            <a:prstGeom prst="rect">
              <a:avLst/>
            </a:prstGeom>
            <a:solidFill>
              <a:schemeClr val="accent2">
                <a:lumMod val="60000"/>
                <a:lumOff val="4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Innovative Solutions, Qatar</a:t>
              </a:r>
            </a:p>
          </p:txBody>
        </p:sp>
        <p:sp>
          <p:nvSpPr>
            <p:cNvPr id="39" name="Oval 38">
              <a:extLst>
                <a:ext uri="{FF2B5EF4-FFF2-40B4-BE49-F238E27FC236}">
                  <a16:creationId xmlns:a16="http://schemas.microsoft.com/office/drawing/2014/main" id="{42D4CB3E-35A2-A044-8710-931F3FC9B7B3}"/>
                </a:ext>
              </a:extLst>
            </p:cNvPr>
            <p:cNvSpPr/>
            <p:nvPr/>
          </p:nvSpPr>
          <p:spPr>
            <a:xfrm>
              <a:off x="5702076" y="3303159"/>
              <a:ext cx="537640" cy="552450"/>
            </a:xfrm>
            <a:prstGeom prst="ellipse">
              <a:avLst/>
            </a:prstGeom>
            <a:solidFill>
              <a:schemeClr val="bg1"/>
            </a:solidFill>
            <a:ln w="38100" cmpd="dbl">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40" name="Rectangle 39">
              <a:extLst>
                <a:ext uri="{FF2B5EF4-FFF2-40B4-BE49-F238E27FC236}">
                  <a16:creationId xmlns:a16="http://schemas.microsoft.com/office/drawing/2014/main" id="{0DD4C99B-0152-5C48-B40D-E60CCDBFE604}"/>
                </a:ext>
              </a:extLst>
            </p:cNvPr>
            <p:cNvSpPr/>
            <p:nvPr/>
          </p:nvSpPr>
          <p:spPr>
            <a:xfrm>
              <a:off x="5678679" y="3963205"/>
              <a:ext cx="4724154" cy="381000"/>
            </a:xfrm>
            <a:prstGeom prst="rect">
              <a:avLst/>
            </a:prstGeom>
            <a:solidFill>
              <a:schemeClr val="accent4">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Optima" panose="02000503060000020004" pitchFamily="2" charset="0"/>
                  <a:ea typeface="+mn-ea"/>
                  <a:cs typeface="+mn-cs"/>
                </a:rPr>
                <a:t>PiLog Inc, USA</a:t>
              </a:r>
            </a:p>
          </p:txBody>
        </p:sp>
        <p:sp>
          <p:nvSpPr>
            <p:cNvPr id="41" name="Oval 40">
              <a:extLst>
                <a:ext uri="{FF2B5EF4-FFF2-40B4-BE49-F238E27FC236}">
                  <a16:creationId xmlns:a16="http://schemas.microsoft.com/office/drawing/2014/main" id="{84F7253E-8D32-AD40-A767-0F83E68137DF}"/>
                </a:ext>
              </a:extLst>
            </p:cNvPr>
            <p:cNvSpPr/>
            <p:nvPr/>
          </p:nvSpPr>
          <p:spPr>
            <a:xfrm>
              <a:off x="5482512" y="3877481"/>
              <a:ext cx="537640" cy="552450"/>
            </a:xfrm>
            <a:prstGeom prst="ellipse">
              <a:avLst/>
            </a:prstGeom>
            <a:solidFill>
              <a:schemeClr val="bg1"/>
            </a:solidFill>
            <a:ln w="38100" cmpd="dbl">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46" name="Rectangle 45">
              <a:extLst>
                <a:ext uri="{FF2B5EF4-FFF2-40B4-BE49-F238E27FC236}">
                  <a16:creationId xmlns:a16="http://schemas.microsoft.com/office/drawing/2014/main" id="{7C2CA392-0C7A-0244-8368-729831DECC70}"/>
                </a:ext>
              </a:extLst>
            </p:cNvPr>
            <p:cNvSpPr/>
            <p:nvPr/>
          </p:nvSpPr>
          <p:spPr>
            <a:xfrm>
              <a:off x="5968670" y="2776425"/>
              <a:ext cx="4434162" cy="381000"/>
            </a:xfrm>
            <a:prstGeom prst="rect">
              <a:avLst/>
            </a:prstGeom>
            <a:solidFill>
              <a:srgbClr val="9933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Saudi International, KSA</a:t>
              </a:r>
              <a:endPar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endParaRPr>
            </a:p>
          </p:txBody>
        </p:sp>
        <p:sp>
          <p:nvSpPr>
            <p:cNvPr id="47" name="Oval 46">
              <a:extLst>
                <a:ext uri="{FF2B5EF4-FFF2-40B4-BE49-F238E27FC236}">
                  <a16:creationId xmlns:a16="http://schemas.microsoft.com/office/drawing/2014/main" id="{58F8E904-7BE9-5F44-89ED-32818BB0C655}"/>
                </a:ext>
              </a:extLst>
            </p:cNvPr>
            <p:cNvSpPr/>
            <p:nvPr/>
          </p:nvSpPr>
          <p:spPr>
            <a:xfrm>
              <a:off x="5772503" y="2690701"/>
              <a:ext cx="537640" cy="552450"/>
            </a:xfrm>
            <a:prstGeom prst="ellipse">
              <a:avLst/>
            </a:prstGeom>
            <a:solidFill>
              <a:schemeClr val="bg1"/>
            </a:solidFill>
            <a:ln w="38100" cmpd="dbl">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grpSp>
      <p:sp>
        <p:nvSpPr>
          <p:cNvPr id="2" name="Date Placeholder 3">
            <a:extLst>
              <a:ext uri="{FF2B5EF4-FFF2-40B4-BE49-F238E27FC236}">
                <a16:creationId xmlns:a16="http://schemas.microsoft.com/office/drawing/2014/main" id="{AC1FE6C6-2C19-8420-A442-8E6C7DECBFF4}"/>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AFB73881-5D8A-664B-AAC6-165FDFB4EFA4}"/>
              </a:ext>
            </a:extLst>
          </p:cNvPr>
          <p:cNvSpPr>
            <a:spLocks noGrp="1"/>
          </p:cNvSpPr>
          <p:nvPr>
            <p:ph type="title"/>
          </p:nvPr>
        </p:nvSpPr>
        <p:spPr>
          <a:xfrm>
            <a:off x="241301" y="126493"/>
            <a:ext cx="9857340" cy="613353"/>
          </a:xfrm>
          <a:noFill/>
          <a:ln w="9525">
            <a:noFill/>
            <a:miter lim="800000"/>
            <a:headEnd/>
            <a:tailEnd/>
          </a:ln>
          <a:effectLst/>
        </p:spPr>
        <p:txBody>
          <a:bodyPr vert="horz" lIns="68580" tIns="34291" rIns="68580" bIns="34291" rtlCol="0" anchor="ctr">
            <a:noAutofit/>
          </a:bodyPr>
          <a:lstStyle/>
          <a:p>
            <a:pPr>
              <a:defRPr/>
            </a:pPr>
            <a:r>
              <a:rPr lang="en-US" altLang="en-US" sz="2300" b="1" kern="0" dirty="0">
                <a:solidFill>
                  <a:srgbClr val="10479B"/>
                </a:solidFill>
                <a:latin typeface="Optima" panose="02000503060000020004"/>
                <a:cs typeface="Arial" panose="020B0604020202020204" pitchFamily="34" charset="0"/>
              </a:rPr>
              <a:t>Process of accomplishing  Item  / Material Master objects (Sample Model).</a:t>
            </a:r>
            <a:r>
              <a:rPr lang="en-US" sz="2300" b="1" dirty="0">
                <a:solidFill>
                  <a:srgbClr val="10479B"/>
                </a:solidFill>
                <a:latin typeface="Optima" panose="02000503060000020004"/>
              </a:rPr>
              <a:t>.</a:t>
            </a:r>
            <a:r>
              <a:rPr lang="en-US" sz="2300" b="1" i="1" dirty="0">
                <a:solidFill>
                  <a:srgbClr val="10479B"/>
                </a:solidFill>
                <a:latin typeface="Optima" panose="02000503060000020004"/>
              </a:rPr>
              <a:t>.</a:t>
            </a:r>
            <a:endParaRPr lang="en-US" altLang="en-US" sz="2300" b="1" i="1" kern="0" dirty="0">
              <a:solidFill>
                <a:srgbClr val="10479B"/>
              </a:solidFill>
              <a:latin typeface="Optima" panose="02000503060000020004"/>
              <a:cs typeface="Arial" panose="020B0604020202020204" pitchFamily="34" charset="0"/>
            </a:endParaRPr>
          </a:p>
        </p:txBody>
      </p:sp>
      <p:sp>
        <p:nvSpPr>
          <p:cNvPr id="18" name="Arrow: Right 85"/>
          <p:cNvSpPr/>
          <p:nvPr/>
        </p:nvSpPr>
        <p:spPr>
          <a:xfrm rot="19871829">
            <a:off x="3235273" y="2057786"/>
            <a:ext cx="1037590" cy="853440"/>
          </a:xfrm>
          <a:prstGeom prst="rightArrow">
            <a:avLst/>
          </a:prstGeom>
          <a:solidFill>
            <a:schemeClr val="tx2"/>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479B"/>
              </a:solidFill>
              <a:effectLst/>
              <a:uLnTx/>
              <a:uFillTx/>
              <a:latin typeface="Calibri" panose="020F0502020204030204"/>
              <a:ea typeface="+mn-ea"/>
              <a:cs typeface="+mn-cs"/>
            </a:endParaRPr>
          </a:p>
        </p:txBody>
      </p:sp>
      <p:sp>
        <p:nvSpPr>
          <p:cNvPr id="19" name="Arrow: Right 85"/>
          <p:cNvSpPr/>
          <p:nvPr/>
        </p:nvSpPr>
        <p:spPr>
          <a:xfrm rot="2049040">
            <a:off x="3210766" y="3993840"/>
            <a:ext cx="1037590" cy="853440"/>
          </a:xfrm>
          <a:prstGeom prst="rightArrow">
            <a:avLst/>
          </a:prstGeom>
          <a:solidFill>
            <a:schemeClr val="tx2"/>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479B"/>
              </a:solidFill>
              <a:effectLst/>
              <a:uLnTx/>
              <a:uFillTx/>
              <a:latin typeface="Calibri" panose="020F0502020204030204"/>
              <a:ea typeface="+mn-ea"/>
              <a:cs typeface="+mn-cs"/>
            </a:endParaRPr>
          </a:p>
        </p:txBody>
      </p:sp>
      <p:sp>
        <p:nvSpPr>
          <p:cNvPr id="29" name="Rectangle 28"/>
          <p:cNvSpPr/>
          <p:nvPr/>
        </p:nvSpPr>
        <p:spPr>
          <a:xfrm>
            <a:off x="4442256" y="998631"/>
            <a:ext cx="3088098" cy="593368"/>
          </a:xfrm>
          <a:prstGeom prst="rect">
            <a:avLst/>
          </a:prstGeom>
        </p:spPr>
        <p:txBody>
          <a:bodyPr wrap="square">
            <a:spAutoFit/>
          </a:bodyPr>
          <a:lstStyle/>
          <a:p>
            <a:pPr marL="0" marR="0" lvl="0" indent="0" algn="just" defTabSz="91440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rPr>
              <a:t>Item / Material Master Cleansing Services</a:t>
            </a:r>
            <a:r>
              <a:rPr kumimoji="0" lang="en-US" sz="1400" b="0" i="0" u="none" strike="noStrike" kern="1200" cap="none" spc="0" normalizeH="0" baseline="0" noProof="0" dirty="0">
                <a:ln>
                  <a:noFill/>
                </a:ln>
                <a:solidFill>
                  <a:srgbClr val="10479B"/>
                </a:solidFill>
                <a:effectLst/>
                <a:uLnTx/>
                <a:uFillTx/>
                <a:latin typeface="Optima" panose="02000503060000020004"/>
                <a:ea typeface="+mn-ea"/>
                <a:cs typeface="+mn-cs"/>
              </a:rPr>
              <a:t> (ISO 8000)</a:t>
            </a:r>
            <a:endPar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endParaRPr>
          </a:p>
        </p:txBody>
      </p:sp>
      <p:sp>
        <p:nvSpPr>
          <p:cNvPr id="30" name="Oval 29"/>
          <p:cNvSpPr/>
          <p:nvPr/>
        </p:nvSpPr>
        <p:spPr>
          <a:xfrm>
            <a:off x="3998203" y="933894"/>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10479B"/>
                </a:solidFill>
                <a:effectLst/>
                <a:uLnTx/>
                <a:uFillTx/>
                <a:latin typeface="Optima" panose="02000503060000020004"/>
                <a:ea typeface="+mn-ea"/>
                <a:cs typeface="Arial"/>
              </a:rPr>
              <a:t>1 </a:t>
            </a:r>
          </a:p>
        </p:txBody>
      </p:sp>
      <p:sp>
        <p:nvSpPr>
          <p:cNvPr id="32" name="Rectangle 31"/>
          <p:cNvSpPr/>
          <p:nvPr/>
        </p:nvSpPr>
        <p:spPr>
          <a:xfrm>
            <a:off x="63511" y="1384965"/>
            <a:ext cx="3307636" cy="369332"/>
          </a:xfrm>
          <a:prstGeom prst="rect">
            <a:avLst/>
          </a:prstGeom>
        </p:spPr>
        <p:txBody>
          <a:bodyPr wrap="square">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500" b="1" i="0" u="none" strike="noStrike" kern="1200" cap="none" spc="0" normalizeH="0" baseline="0" noProof="0" dirty="0">
                <a:ln>
                  <a:noFill/>
                </a:ln>
                <a:solidFill>
                  <a:srgbClr val="10479B"/>
                </a:solidFill>
                <a:effectLst/>
                <a:uLnTx/>
                <a:uFillTx/>
                <a:latin typeface="Optima" panose="02000503060000020004"/>
                <a:ea typeface="+mn-ea"/>
                <a:cs typeface="+mn-cs"/>
              </a:rPr>
              <a:t>Source Information</a:t>
            </a:r>
          </a:p>
        </p:txBody>
      </p:sp>
      <p:grpSp>
        <p:nvGrpSpPr>
          <p:cNvPr id="6" name="Group 5"/>
          <p:cNvGrpSpPr/>
          <p:nvPr/>
        </p:nvGrpSpPr>
        <p:grpSpPr>
          <a:xfrm>
            <a:off x="161012" y="1811357"/>
            <a:ext cx="3017700" cy="2194500"/>
            <a:chOff x="4454214" y="2071507"/>
            <a:chExt cx="3017700" cy="1124814"/>
          </a:xfrm>
        </p:grpSpPr>
        <p:sp>
          <p:nvSpPr>
            <p:cNvPr id="8" name="Rectangle 7"/>
            <p:cNvSpPr/>
            <p:nvPr/>
          </p:nvSpPr>
          <p:spPr>
            <a:xfrm>
              <a:off x="4454214" y="2704029"/>
              <a:ext cx="3017700" cy="492292"/>
            </a:xfrm>
            <a:prstGeom prst="rect">
              <a:avLst/>
            </a:prstGeom>
          </p:spPr>
          <p:txBody>
            <a:bodyPr wrap="square">
              <a:spAutoFit/>
            </a:bodyPr>
            <a:lstStyle/>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ü"/>
                <a:tabLst/>
                <a:defRPr/>
              </a:pPr>
              <a:r>
                <a:rPr kumimoji="0" lang="en-IN" sz="1600" b="0" i="0" u="none" strike="noStrike" kern="1200" cap="none" spc="0" normalizeH="0" baseline="0" noProof="0" dirty="0">
                  <a:ln>
                    <a:noFill/>
                  </a:ln>
                  <a:solidFill>
                    <a:srgbClr val="10479B"/>
                  </a:solidFill>
                  <a:effectLst/>
                  <a:uLnTx/>
                  <a:uFillTx/>
                  <a:latin typeface="Optima" panose="02000503060000020004"/>
                  <a:ea typeface="+mn-ea"/>
                  <a:cs typeface="+mn-cs"/>
                </a:rPr>
                <a:t>Data Extracted from Manuals, Data Sheets, Catalogues, ERP Systems</a:t>
              </a:r>
            </a:p>
          </p:txBody>
        </p:sp>
        <p:pic>
          <p:nvPicPr>
            <p:cNvPr id="11" name="Picture 10">
              <a:extLst>
                <a:ext uri="{FF2B5EF4-FFF2-40B4-BE49-F238E27FC236}">
                  <a16:creationId xmlns:a16="http://schemas.microsoft.com/office/drawing/2014/main" id="{37E35F4D-8D5E-5940-AEDE-D3B0C428F71A}"/>
                </a:ext>
              </a:extLst>
            </p:cNvPr>
            <p:cNvPicPr>
              <a:picLocks noChangeAspect="1"/>
            </p:cNvPicPr>
            <p:nvPr/>
          </p:nvPicPr>
          <p:blipFill rotWithShape="1">
            <a:blip r:embed="rId2">
              <a:extLst>
                <a:ext uri="{28A0092B-C50C-407E-A947-70E740481C1C}">
                  <a14:useLocalDpi xmlns:a14="http://schemas.microsoft.com/office/drawing/2010/main"/>
                </a:ext>
              </a:extLst>
            </a:blip>
            <a:srcRect l="16078" r="18678"/>
            <a:stretch/>
          </p:blipFill>
          <p:spPr>
            <a:xfrm>
              <a:off x="6161627" y="2120774"/>
              <a:ext cx="437221" cy="467729"/>
            </a:xfrm>
            <a:prstGeom prst="rect">
              <a:avLst/>
            </a:prstGeom>
          </p:spPr>
        </p:pic>
        <p:pic>
          <p:nvPicPr>
            <p:cNvPr id="12" name="Picture 11">
              <a:extLst>
                <a:ext uri="{FF2B5EF4-FFF2-40B4-BE49-F238E27FC236}">
                  <a16:creationId xmlns:a16="http://schemas.microsoft.com/office/drawing/2014/main" id="{6A97FDDD-5488-FF4F-A3EF-3576EAA3B2B1}"/>
                </a:ext>
              </a:extLst>
            </p:cNvPr>
            <p:cNvPicPr>
              <a:picLocks noChangeAspect="1"/>
            </p:cNvPicPr>
            <p:nvPr/>
          </p:nvPicPr>
          <p:blipFill>
            <a:blip r:embed="rId3"/>
            <a:stretch>
              <a:fillRect/>
            </a:stretch>
          </p:blipFill>
          <p:spPr>
            <a:xfrm>
              <a:off x="5465758" y="2099058"/>
              <a:ext cx="524792" cy="524792"/>
            </a:xfrm>
            <a:prstGeom prst="rect">
              <a:avLst/>
            </a:prstGeom>
          </p:spPr>
        </p:pic>
        <p:pic>
          <p:nvPicPr>
            <p:cNvPr id="13" name="Picture 12">
              <a:extLst>
                <a:ext uri="{FF2B5EF4-FFF2-40B4-BE49-F238E27FC236}">
                  <a16:creationId xmlns:a16="http://schemas.microsoft.com/office/drawing/2014/main" id="{9790BDCC-11B3-D84A-B35F-607700738550}"/>
                </a:ext>
              </a:extLst>
            </p:cNvPr>
            <p:cNvPicPr>
              <a:picLocks noChangeAspect="1"/>
            </p:cNvPicPr>
            <p:nvPr/>
          </p:nvPicPr>
          <p:blipFill>
            <a:blip r:embed="rId4"/>
            <a:stretch>
              <a:fillRect/>
            </a:stretch>
          </p:blipFill>
          <p:spPr>
            <a:xfrm>
              <a:off x="6769925" y="2112468"/>
              <a:ext cx="497972" cy="497972"/>
            </a:xfrm>
            <a:prstGeom prst="rect">
              <a:avLst/>
            </a:prstGeom>
          </p:spPr>
        </p:pic>
        <p:pic>
          <p:nvPicPr>
            <p:cNvPr id="14" name="Picture 13">
              <a:extLst>
                <a:ext uri="{FF2B5EF4-FFF2-40B4-BE49-F238E27FC236}">
                  <a16:creationId xmlns:a16="http://schemas.microsoft.com/office/drawing/2014/main" id="{6604EFC9-B97E-4B46-9C53-A98ACF00228A}"/>
                </a:ext>
              </a:extLst>
            </p:cNvPr>
            <p:cNvPicPr>
              <a:picLocks noChangeAspect="1"/>
            </p:cNvPicPr>
            <p:nvPr/>
          </p:nvPicPr>
          <p:blipFill>
            <a:blip r:embed="rId5"/>
            <a:stretch>
              <a:fillRect/>
            </a:stretch>
          </p:blipFill>
          <p:spPr>
            <a:xfrm>
              <a:off x="4878368" y="2071507"/>
              <a:ext cx="389442" cy="527370"/>
            </a:xfrm>
            <a:prstGeom prst="rect">
              <a:avLst/>
            </a:prstGeom>
          </p:spPr>
        </p:pic>
      </p:grpSp>
      <p:sp>
        <p:nvSpPr>
          <p:cNvPr id="34" name="Rectangle 10">
            <a:extLst>
              <a:ext uri="{FF2B5EF4-FFF2-40B4-BE49-F238E27FC236}">
                <a16:creationId xmlns:a16="http://schemas.microsoft.com/office/drawing/2014/main" id="{F40F22D1-104F-1349-BE86-EDBE6C9BC587}"/>
              </a:ext>
            </a:extLst>
          </p:cNvPr>
          <p:cNvSpPr>
            <a:spLocks noChangeArrowheads="1"/>
          </p:cNvSpPr>
          <p:nvPr/>
        </p:nvSpPr>
        <p:spPr bwMode="auto">
          <a:xfrm>
            <a:off x="4442256" y="5498123"/>
            <a:ext cx="4707742" cy="9003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1218468" rtl="0" eaLnBrk="1" fontAlgn="auto" latinLnBrk="0" hangingPunct="1">
              <a:lnSpc>
                <a:spcPct val="90000"/>
              </a:lnSpc>
              <a:spcBef>
                <a:spcPts val="0"/>
              </a:spcBef>
              <a:spcAft>
                <a:spcPts val="0"/>
              </a:spcAft>
              <a:buClrTx/>
              <a:buSzTx/>
              <a:buFontTx/>
              <a:buNone/>
              <a:tabLst/>
              <a:defRPr/>
            </a:pPr>
            <a:r>
              <a:rPr kumimoji="0" lang="en-US" altLang="en-US" sz="1300" b="1" i="0" u="none" strike="noStrike" kern="1200" cap="none" spc="0" normalizeH="0" baseline="0" noProof="0" dirty="0">
                <a:ln>
                  <a:noFill/>
                </a:ln>
                <a:solidFill>
                  <a:srgbClr val="10479B"/>
                </a:solidFill>
                <a:effectLst/>
                <a:uLnTx/>
                <a:uFillTx/>
                <a:latin typeface="Optima" charset="0"/>
                <a:ea typeface="Optima" charset="0"/>
                <a:cs typeface="Optima" charset="0"/>
              </a:rPr>
              <a:t>Master Data Governance Solution – Technology Platform:</a:t>
            </a:r>
          </a:p>
          <a:p>
            <a:pPr marL="0" marR="0" lvl="0" indent="0" defTabSz="1218468" rtl="0" eaLnBrk="1" fontAlgn="auto" latinLnBrk="0" hangingPunct="1">
              <a:lnSpc>
                <a:spcPct val="90000"/>
              </a:lnSpc>
              <a:spcBef>
                <a:spcPts val="0"/>
              </a:spcBef>
              <a:spcAft>
                <a:spcPts val="0"/>
              </a:spcAft>
              <a:buClrTx/>
              <a:buSzTx/>
              <a:buFontTx/>
              <a:buNone/>
              <a:tabLst/>
              <a:defRPr/>
            </a:pPr>
            <a:r>
              <a:rPr kumimoji="0" lang="en-US" altLang="en-US" sz="1300" b="1" i="0" u="none" strike="noStrike" kern="1200" cap="none" spc="0" normalizeH="0" baseline="0" noProof="0" dirty="0">
                <a:ln>
                  <a:noFill/>
                </a:ln>
                <a:solidFill>
                  <a:srgbClr val="10479B"/>
                </a:solidFill>
                <a:effectLst/>
                <a:uLnTx/>
                <a:uFillTx/>
                <a:latin typeface="Optima" charset="0"/>
                <a:ea typeface="Optima" charset="0"/>
                <a:cs typeface="Optima" charset="0"/>
              </a:rPr>
              <a:t>      (</a:t>
            </a:r>
            <a:r>
              <a:rPr kumimoji="0" lang="en-US" altLang="en-US" sz="1300" b="0" i="0" u="none" strike="noStrike" kern="1200" cap="none" spc="0" normalizeH="0" baseline="0" noProof="0" dirty="0">
                <a:ln>
                  <a:noFill/>
                </a:ln>
                <a:solidFill>
                  <a:srgbClr val="10479B"/>
                </a:solidFill>
                <a:effectLst/>
                <a:uLnTx/>
                <a:uFillTx/>
                <a:latin typeface="Optima" charset="0"/>
                <a:ea typeface="Optima" charset="0"/>
                <a:cs typeface="Optima" charset="0"/>
              </a:rPr>
              <a:t>Industry best practices for data management</a:t>
            </a:r>
          </a:p>
          <a:p>
            <a:pPr marL="285750" marR="0" lvl="0" indent="-285750" algn="just" defTabSz="1218468" rtl="0" eaLnBrk="1" fontAlgn="auto" latinLnBrk="0" hangingPunct="1">
              <a:lnSpc>
                <a:spcPct val="90000"/>
              </a:lnSpc>
              <a:spcBef>
                <a:spcPts val="0"/>
              </a:spcBef>
              <a:spcAft>
                <a:spcPts val="0"/>
              </a:spcAft>
              <a:buClrTx/>
              <a:buSzTx/>
              <a:buFont typeface="Wingdings" pitchFamily="2" charset="2"/>
              <a:buChar char="ü"/>
              <a:tabLst/>
              <a:defRPr/>
            </a:pPr>
            <a:r>
              <a:rPr kumimoji="0" lang="en-US" altLang="en-US" sz="1300" b="0" i="0" u="none" strike="noStrike" kern="1200" cap="none" spc="0" normalizeH="0" baseline="0" noProof="0" dirty="0">
                <a:ln>
                  <a:noFill/>
                </a:ln>
                <a:solidFill>
                  <a:srgbClr val="10479B"/>
                </a:solidFill>
                <a:effectLst/>
                <a:uLnTx/>
                <a:uFillTx/>
                <a:latin typeface="Optima" charset="0"/>
                <a:ea typeface="Optima" charset="0"/>
                <a:cs typeface="Optima" charset="0"/>
              </a:rPr>
              <a:t>Inventory Optimization</a:t>
            </a:r>
          </a:p>
          <a:p>
            <a:pPr marL="285750" marR="0" lvl="0" indent="-285750" algn="just" defTabSz="1218468" rtl="0" eaLnBrk="1" fontAlgn="auto" latinLnBrk="0" hangingPunct="1">
              <a:lnSpc>
                <a:spcPct val="90000"/>
              </a:lnSpc>
              <a:spcBef>
                <a:spcPts val="0"/>
              </a:spcBef>
              <a:spcAft>
                <a:spcPts val="0"/>
              </a:spcAft>
              <a:buClrTx/>
              <a:buSzTx/>
              <a:buFont typeface="Wingdings" pitchFamily="2" charset="2"/>
              <a:buChar char="ü"/>
              <a:tabLst/>
              <a:defRPr/>
            </a:pPr>
            <a:r>
              <a:rPr kumimoji="0" lang="en-US" altLang="en-US" sz="1300" b="0" i="0" u="none" strike="noStrike" kern="1200" cap="none" spc="0" normalizeH="0" baseline="0" noProof="0" dirty="0">
                <a:ln>
                  <a:noFill/>
                </a:ln>
                <a:solidFill>
                  <a:srgbClr val="10479B"/>
                </a:solidFill>
                <a:effectLst/>
                <a:uLnTx/>
                <a:uFillTx/>
                <a:latin typeface="Optima" charset="0"/>
                <a:ea typeface="Optima" charset="0"/>
                <a:cs typeface="Optima" charset="0"/>
              </a:rPr>
              <a:t>Refined &amp; Efficient Procurement Processes</a:t>
            </a:r>
          </a:p>
          <a:p>
            <a:pPr marL="285750" marR="0" lvl="0" indent="-285750" algn="just" defTabSz="1218468" rtl="0" eaLnBrk="1" fontAlgn="auto" latinLnBrk="0" hangingPunct="1">
              <a:lnSpc>
                <a:spcPct val="90000"/>
              </a:lnSpc>
              <a:spcBef>
                <a:spcPts val="0"/>
              </a:spcBef>
              <a:spcAft>
                <a:spcPts val="0"/>
              </a:spcAft>
              <a:buClrTx/>
              <a:buSzTx/>
              <a:buFont typeface="Wingdings" pitchFamily="2" charset="2"/>
              <a:buChar char="ü"/>
              <a:tabLst/>
              <a:defRPr/>
            </a:pPr>
            <a:r>
              <a:rPr kumimoji="0" lang="en-US" altLang="en-US" sz="1300" b="0" i="0" u="none" strike="noStrike" kern="1200" cap="none" spc="0" normalizeH="0" baseline="0" noProof="0" dirty="0">
                <a:ln>
                  <a:noFill/>
                </a:ln>
                <a:solidFill>
                  <a:srgbClr val="10479B"/>
                </a:solidFill>
                <a:effectLst/>
                <a:uLnTx/>
                <a:uFillTx/>
                <a:latin typeface="Optima" charset="0"/>
                <a:ea typeface="Optima" charset="0"/>
                <a:cs typeface="Optima" charset="0"/>
              </a:rPr>
              <a:t>Increased operational efficiency &amp; compliance</a:t>
            </a:r>
          </a:p>
        </p:txBody>
      </p:sp>
      <p:sp>
        <p:nvSpPr>
          <p:cNvPr id="35" name="Oval 34"/>
          <p:cNvSpPr/>
          <p:nvPr/>
        </p:nvSpPr>
        <p:spPr>
          <a:xfrm>
            <a:off x="3818619" y="5319711"/>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10479B"/>
                </a:solidFill>
                <a:effectLst/>
                <a:uLnTx/>
                <a:uFillTx/>
                <a:latin typeface="Optima" panose="02000503060000020004"/>
                <a:ea typeface="+mn-ea"/>
                <a:cs typeface="Arial"/>
              </a:rPr>
              <a:t>5</a:t>
            </a:r>
          </a:p>
        </p:txBody>
      </p:sp>
      <p:pic>
        <p:nvPicPr>
          <p:cNvPr id="2" name="Picture 1"/>
          <p:cNvPicPr>
            <a:picLocks noChangeAspect="1"/>
          </p:cNvPicPr>
          <p:nvPr/>
        </p:nvPicPr>
        <p:blipFill>
          <a:blip r:embed="rId6"/>
          <a:stretch>
            <a:fillRect/>
          </a:stretch>
        </p:blipFill>
        <p:spPr>
          <a:xfrm>
            <a:off x="4691555" y="1811358"/>
            <a:ext cx="2209145" cy="1426631"/>
          </a:xfrm>
          <a:prstGeom prst="rect">
            <a:avLst/>
          </a:prstGeom>
        </p:spPr>
      </p:pic>
      <p:sp>
        <p:nvSpPr>
          <p:cNvPr id="36" name="Oval 35"/>
          <p:cNvSpPr/>
          <p:nvPr/>
        </p:nvSpPr>
        <p:spPr>
          <a:xfrm>
            <a:off x="3961054" y="3423340"/>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a:ea typeface="+mn-ea"/>
                <a:cs typeface="Arial"/>
              </a:rPr>
              <a:t>2</a:t>
            </a:r>
            <a:endParaRPr kumimoji="0" lang="en-IN" sz="1200" b="0" i="0" u="none" strike="noStrike" kern="1200" cap="none" spc="0" normalizeH="0" baseline="0" noProof="0" dirty="0">
              <a:ln>
                <a:noFill/>
              </a:ln>
              <a:solidFill>
                <a:srgbClr val="10479B"/>
              </a:solidFill>
              <a:effectLst/>
              <a:uLnTx/>
              <a:uFillTx/>
              <a:latin typeface="Optima" panose="02000503060000020004"/>
              <a:ea typeface="+mn-ea"/>
              <a:cs typeface="Arial"/>
            </a:endParaRPr>
          </a:p>
        </p:txBody>
      </p:sp>
      <p:sp>
        <p:nvSpPr>
          <p:cNvPr id="37" name="Rectangle 36"/>
          <p:cNvSpPr/>
          <p:nvPr/>
        </p:nvSpPr>
        <p:spPr>
          <a:xfrm>
            <a:off x="4465292" y="3322516"/>
            <a:ext cx="3328264" cy="593304"/>
          </a:xfrm>
          <a:prstGeom prst="rect">
            <a:avLst/>
          </a:prstGeom>
        </p:spPr>
        <p:txBody>
          <a:bodyPr wrap="square">
            <a:spAutoFit/>
          </a:bodyPr>
          <a:lstStyle/>
          <a:p>
            <a:pPr marL="0" marR="0" lvl="0" indent="0" algn="just" defTabSz="914400" rtl="0" eaLnBrk="1" fontAlgn="auto" latinLnBrk="0" hangingPunct="1">
              <a:lnSpc>
                <a:spcPct val="12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0479B"/>
                </a:solidFill>
                <a:effectLst/>
                <a:uLnTx/>
                <a:uFillTx/>
                <a:latin typeface="Optima" panose="02000503060000020004"/>
                <a:ea typeface="+mn-ea"/>
                <a:cs typeface="+mn-cs"/>
              </a:rPr>
              <a:t>100% cleansed and link to </a:t>
            </a:r>
            <a:r>
              <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rPr>
              <a:t>Parent Equipment</a:t>
            </a:r>
          </a:p>
        </p:txBody>
      </p:sp>
      <p:pic>
        <p:nvPicPr>
          <p:cNvPr id="38" name="Picture 37"/>
          <p:cNvPicPr>
            <a:picLocks noChangeAspect="1"/>
          </p:cNvPicPr>
          <p:nvPr/>
        </p:nvPicPr>
        <p:blipFill>
          <a:blip r:embed="rId7"/>
          <a:stretch>
            <a:fillRect/>
          </a:stretch>
        </p:blipFill>
        <p:spPr>
          <a:xfrm>
            <a:off x="4691555" y="3880264"/>
            <a:ext cx="2377408" cy="1514313"/>
          </a:xfrm>
          <a:prstGeom prst="rect">
            <a:avLst/>
          </a:prstGeom>
        </p:spPr>
      </p:pic>
      <p:sp>
        <p:nvSpPr>
          <p:cNvPr id="39" name="Arrow: Right 85"/>
          <p:cNvSpPr/>
          <p:nvPr/>
        </p:nvSpPr>
        <p:spPr>
          <a:xfrm rot="10800000">
            <a:off x="7177983" y="1923571"/>
            <a:ext cx="1037590" cy="853440"/>
          </a:xfrm>
          <a:prstGeom prst="rightArrow">
            <a:avLst/>
          </a:prstGeom>
          <a:solidFill>
            <a:schemeClr val="tx2"/>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479B"/>
              </a:solidFill>
              <a:effectLst/>
              <a:uLnTx/>
              <a:uFillTx/>
              <a:latin typeface="Calibri" panose="020F0502020204030204"/>
              <a:ea typeface="+mn-ea"/>
              <a:cs typeface="+mn-cs"/>
            </a:endParaRPr>
          </a:p>
        </p:txBody>
      </p:sp>
      <p:sp>
        <p:nvSpPr>
          <p:cNvPr id="40" name="Rectangle 39"/>
          <p:cNvSpPr/>
          <p:nvPr/>
        </p:nvSpPr>
        <p:spPr>
          <a:xfrm>
            <a:off x="8690409" y="1004060"/>
            <a:ext cx="3088098" cy="593368"/>
          </a:xfrm>
          <a:prstGeom prst="rect">
            <a:avLst/>
          </a:prstGeom>
        </p:spPr>
        <p:txBody>
          <a:bodyPr wrap="square">
            <a:spAutoFit/>
          </a:bodyPr>
          <a:lstStyle/>
          <a:p>
            <a:pPr marL="0" marR="0" lvl="0" indent="0" algn="just" defTabSz="91440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rPr>
              <a:t>Plant Walk down </a:t>
            </a:r>
            <a:r>
              <a:rPr kumimoji="0" lang="en-US" sz="1400" b="0" i="0" u="none" strike="noStrike" kern="1200" cap="none" spc="0" normalizeH="0" baseline="0" noProof="0" dirty="0">
                <a:ln>
                  <a:noFill/>
                </a:ln>
                <a:solidFill>
                  <a:srgbClr val="10479B"/>
                </a:solidFill>
                <a:effectLst/>
                <a:uLnTx/>
                <a:uFillTx/>
                <a:latin typeface="Optima" panose="02000503060000020004"/>
                <a:ea typeface="+mn-ea"/>
                <a:cs typeface="+mn-cs"/>
              </a:rPr>
              <a:t>for acquiring missing information Materials</a:t>
            </a:r>
            <a:endPar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endParaRPr>
          </a:p>
        </p:txBody>
      </p:sp>
      <p:sp>
        <p:nvSpPr>
          <p:cNvPr id="41" name="Oval 40"/>
          <p:cNvSpPr/>
          <p:nvPr/>
        </p:nvSpPr>
        <p:spPr>
          <a:xfrm>
            <a:off x="8246356" y="968235"/>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10479B"/>
                </a:solidFill>
                <a:effectLst/>
                <a:uLnTx/>
                <a:uFillTx/>
                <a:latin typeface="Optima" panose="02000503060000020004"/>
                <a:ea typeface="+mn-ea"/>
                <a:cs typeface="Arial"/>
              </a:rPr>
              <a:t>3</a:t>
            </a:r>
          </a:p>
        </p:txBody>
      </p:sp>
      <p:pic>
        <p:nvPicPr>
          <p:cNvPr id="3" name="Picture 2"/>
          <p:cNvPicPr>
            <a:picLocks noChangeAspect="1"/>
          </p:cNvPicPr>
          <p:nvPr/>
        </p:nvPicPr>
        <p:blipFill>
          <a:blip r:embed="rId8"/>
          <a:stretch>
            <a:fillRect/>
          </a:stretch>
        </p:blipFill>
        <p:spPr>
          <a:xfrm>
            <a:off x="8997915" y="1811358"/>
            <a:ext cx="2000087" cy="1442686"/>
          </a:xfrm>
          <a:prstGeom prst="rect">
            <a:avLst/>
          </a:prstGeom>
        </p:spPr>
      </p:pic>
      <p:sp>
        <p:nvSpPr>
          <p:cNvPr id="42" name="Rectangle 41"/>
          <p:cNvSpPr/>
          <p:nvPr/>
        </p:nvSpPr>
        <p:spPr>
          <a:xfrm>
            <a:off x="8659626" y="3351914"/>
            <a:ext cx="3088098" cy="609398"/>
          </a:xfrm>
          <a:prstGeom prst="rect">
            <a:avLst/>
          </a:prstGeom>
        </p:spPr>
        <p:txBody>
          <a:bodyPr wrap="square">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rPr>
              <a:t>Image Capturing of Warehouse/Inventory Materials </a:t>
            </a:r>
          </a:p>
        </p:txBody>
      </p:sp>
      <p:sp>
        <p:nvSpPr>
          <p:cNvPr id="43" name="Oval 42"/>
          <p:cNvSpPr/>
          <p:nvPr/>
        </p:nvSpPr>
        <p:spPr>
          <a:xfrm>
            <a:off x="8215573" y="3316089"/>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10479B"/>
                </a:solidFill>
                <a:effectLst/>
                <a:uLnTx/>
                <a:uFillTx/>
                <a:latin typeface="Optima" panose="02000503060000020004"/>
                <a:ea typeface="+mn-ea"/>
                <a:cs typeface="Arial"/>
              </a:rPr>
              <a:t>4</a:t>
            </a:r>
          </a:p>
        </p:txBody>
      </p:sp>
      <p:pic>
        <p:nvPicPr>
          <p:cNvPr id="45" name="Picture 44"/>
          <p:cNvPicPr>
            <a:picLocks noChangeAspect="1"/>
          </p:cNvPicPr>
          <p:nvPr/>
        </p:nvPicPr>
        <p:blipFill>
          <a:blip r:embed="rId9"/>
          <a:stretch>
            <a:fillRect/>
          </a:stretch>
        </p:blipFill>
        <p:spPr>
          <a:xfrm>
            <a:off x="8867883" y="3905786"/>
            <a:ext cx="2260149" cy="1428214"/>
          </a:xfrm>
          <a:prstGeom prst="rect">
            <a:avLst/>
          </a:prstGeom>
        </p:spPr>
      </p:pic>
      <p:sp>
        <p:nvSpPr>
          <p:cNvPr id="46" name="Arrow: Right 85"/>
          <p:cNvSpPr/>
          <p:nvPr/>
        </p:nvSpPr>
        <p:spPr>
          <a:xfrm rot="8481774">
            <a:off x="8041505" y="4651086"/>
            <a:ext cx="1037590" cy="853440"/>
          </a:xfrm>
          <a:prstGeom prst="rightArrow">
            <a:avLst/>
          </a:prstGeom>
          <a:solidFill>
            <a:schemeClr val="tx2"/>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479B"/>
              </a:solidFill>
              <a:effectLst/>
              <a:uLnTx/>
              <a:uFillTx/>
              <a:latin typeface="Calibri" panose="020F0502020204030204"/>
              <a:ea typeface="+mn-ea"/>
              <a:cs typeface="+mn-cs"/>
            </a:endParaRPr>
          </a:p>
        </p:txBody>
      </p:sp>
      <p:sp>
        <p:nvSpPr>
          <p:cNvPr id="48" name="Slide Number Placeholder 5">
            <a:extLst>
              <a:ext uri="{FF2B5EF4-FFF2-40B4-BE49-F238E27FC236}">
                <a16:creationId xmlns:a16="http://schemas.microsoft.com/office/drawing/2014/main" id="{8966A0A0-A9E6-A24A-ADC3-7271C4F11459}"/>
              </a:ext>
            </a:extLst>
          </p:cNvPr>
          <p:cNvSpPr>
            <a:spLocks noGrp="1"/>
          </p:cNvSpPr>
          <p:nvPr>
            <p:ph type="sldNum" sz="quarter" idx="12"/>
          </p:nvPr>
        </p:nvSpPr>
        <p:spPr>
          <a:xfrm>
            <a:off x="11782698" y="6578547"/>
            <a:ext cx="404504" cy="285497"/>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4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40</a:t>
            </a:fld>
            <a:endParaRPr kumimoji="0" lang="en-ZA" sz="14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4" name="Picture 3" descr="Asset 7">
            <a:extLst>
              <a:ext uri="{FF2B5EF4-FFF2-40B4-BE49-F238E27FC236}">
                <a16:creationId xmlns:a16="http://schemas.microsoft.com/office/drawing/2014/main" id="{13556598-DD1D-5095-7ECB-B5A3B48A58F1}"/>
              </a:ext>
            </a:extLst>
          </p:cNvPr>
          <p:cNvPicPr>
            <a:picLocks noChangeAspect="1"/>
          </p:cNvPicPr>
          <p:nvPr/>
        </p:nvPicPr>
        <p:blipFill>
          <a:blip r:embed="rId10"/>
          <a:stretch>
            <a:fillRect/>
          </a:stretch>
        </p:blipFill>
        <p:spPr>
          <a:xfrm>
            <a:off x="3706679" y="5640619"/>
            <a:ext cx="683580" cy="633680"/>
          </a:xfrm>
          <a:prstGeom prst="rect">
            <a:avLst/>
          </a:prstGeom>
        </p:spPr>
      </p:pic>
      <p:sp>
        <p:nvSpPr>
          <p:cNvPr id="5" name="Date Placeholder 3">
            <a:extLst>
              <a:ext uri="{FF2B5EF4-FFF2-40B4-BE49-F238E27FC236}">
                <a16:creationId xmlns:a16="http://schemas.microsoft.com/office/drawing/2014/main" id="{3E5DB958-11AB-DAA3-F13C-D5F12C6CB77E}"/>
              </a:ext>
            </a:extLst>
          </p:cNvPr>
          <p:cNvSpPr>
            <a:spLocks noGrp="1"/>
          </p:cNvSpPr>
          <p:nvPr>
            <p:ph type="dt" sz="half" idx="10"/>
          </p:nvPr>
        </p:nvSpPr>
        <p:spPr>
          <a:xfrm>
            <a:off x="177800" y="6579235"/>
            <a:ext cx="2743200" cy="365125"/>
          </a:xfrm>
        </p:spPr>
        <p:txBody>
          <a:bodyPr/>
          <a:lstStyle/>
          <a:p>
            <a:r>
              <a:rPr lang="en-US" dirty="0"/>
              <a:t>© PiLog Group</a:t>
            </a:r>
          </a:p>
        </p:txBody>
      </p:sp>
      <p:sp>
        <p:nvSpPr>
          <p:cNvPr id="7" name="Footer Placeholder 4">
            <a:extLst>
              <a:ext uri="{FF2B5EF4-FFF2-40B4-BE49-F238E27FC236}">
                <a16:creationId xmlns:a16="http://schemas.microsoft.com/office/drawing/2014/main" id="{E2B6D9DF-AD11-5B45-9DF9-CD9D52B6DAA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9" name="Footer Placeholder 4">
            <a:extLst>
              <a:ext uri="{FF2B5EF4-FFF2-40B4-BE49-F238E27FC236}">
                <a16:creationId xmlns:a16="http://schemas.microsoft.com/office/drawing/2014/main" id="{7621EB79-8568-60A3-C186-E944C48B017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81955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9" grpId="0"/>
      <p:bldP spid="30" grpId="0" animBg="1"/>
      <p:bldP spid="32" grpId="0"/>
      <p:bldP spid="34" grpId="0"/>
      <p:bldP spid="35" grpId="0" animBg="1"/>
      <p:bldP spid="36" grpId="0" animBg="1"/>
      <p:bldP spid="37" grpId="0"/>
      <p:bldP spid="39" grpId="0" animBg="1"/>
      <p:bldP spid="40" grpId="0"/>
      <p:bldP spid="41" grpId="0" animBg="1"/>
      <p:bldP spid="42" grpId="0"/>
      <p:bldP spid="43" grpId="0" animBg="1"/>
      <p:bldP spid="4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8496-32EF-4145-9AF5-517788E55274}"/>
              </a:ext>
            </a:extLst>
          </p:cNvPr>
          <p:cNvSpPr>
            <a:spLocks noGrp="1"/>
          </p:cNvSpPr>
          <p:nvPr>
            <p:ph type="title"/>
          </p:nvPr>
        </p:nvSpPr>
        <p:spPr/>
        <p:txBody>
          <a:bodyPr/>
          <a:lstStyle/>
          <a:p>
            <a:r>
              <a:rPr lang="en-US" sz="3200" b="1"/>
              <a:t>Industry Agnostic &amp; Utility Industry Standards, Policies, Procedures &amp; Compliance</a:t>
            </a:r>
            <a:br>
              <a:rPr lang="en-US" b="1"/>
            </a:br>
            <a:endParaRPr lang="en-IN"/>
          </a:p>
        </p:txBody>
      </p:sp>
      <p:sp>
        <p:nvSpPr>
          <p:cNvPr id="3" name="Text Placeholder 2">
            <a:extLst>
              <a:ext uri="{FF2B5EF4-FFF2-40B4-BE49-F238E27FC236}">
                <a16:creationId xmlns:a16="http://schemas.microsoft.com/office/drawing/2014/main" id="{BF49B518-7D51-4386-B866-A1F010CB456F}"/>
              </a:ext>
            </a:extLst>
          </p:cNvPr>
          <p:cNvSpPr>
            <a:spLocks noGrp="1"/>
          </p:cNvSpPr>
          <p:nvPr>
            <p:ph type="body" idx="1"/>
          </p:nvPr>
        </p:nvSpPr>
        <p:spPr/>
        <p:txBody>
          <a:bodyPr>
            <a:normAutofit/>
          </a:bodyPr>
          <a:lstStyle/>
          <a:p>
            <a:r>
              <a:rPr lang="en-ZA" b="1" i="1">
                <a:solidFill>
                  <a:srgbClr val="10479B"/>
                </a:solidFill>
                <a:ea typeface="Optima" charset="0"/>
                <a:sym typeface="+mn-ea"/>
              </a:rPr>
              <a:t>“</a:t>
            </a:r>
            <a:r>
              <a:rPr lang="en-ZA" b="1">
                <a:solidFill>
                  <a:srgbClr val="0B4A99"/>
                </a:solidFill>
                <a:latin typeface="Optima"/>
                <a:cs typeface="Futura"/>
                <a:sym typeface="+mn-ea"/>
              </a:rPr>
              <a:t>Embark on Industry Best Practices – </a:t>
            </a:r>
            <a:r>
              <a:rPr lang="en-ZA" b="1">
                <a:solidFill>
                  <a:srgbClr val="26B4E9"/>
                </a:solidFill>
                <a:latin typeface="Optima"/>
                <a:cs typeface="Futura"/>
                <a:sym typeface="+mn-ea"/>
              </a:rPr>
              <a:t>Best Run Business, Run on Good Data Standards</a:t>
            </a:r>
            <a:r>
              <a:rPr lang="en-ZA" b="1" i="1">
                <a:solidFill>
                  <a:srgbClr val="26B4E9"/>
                </a:solidFill>
                <a:ea typeface="Optima" charset="0"/>
                <a:sym typeface="+mn-ea"/>
              </a:rPr>
              <a:t>”</a:t>
            </a:r>
            <a:endParaRPr lang="en-US" b="1" i="1">
              <a:solidFill>
                <a:srgbClr val="26B4E9"/>
              </a:solidFill>
              <a:latin typeface="Optima" panose="02000503060000020004"/>
              <a:cs typeface="Arial" panose="020B0604020202020204" pitchFamily="34" charset="0"/>
            </a:endParaRPr>
          </a:p>
          <a:p>
            <a:endParaRPr lang="en-IN"/>
          </a:p>
        </p:txBody>
      </p:sp>
      <p:sp>
        <p:nvSpPr>
          <p:cNvPr id="4" name="Date Placeholder 3">
            <a:extLst>
              <a:ext uri="{FF2B5EF4-FFF2-40B4-BE49-F238E27FC236}">
                <a16:creationId xmlns:a16="http://schemas.microsoft.com/office/drawing/2014/main" id="{96FE7E14-7868-4C4F-9565-81CBF96F0B63}"/>
              </a:ext>
            </a:extLst>
          </p:cNvPr>
          <p:cNvSpPr>
            <a:spLocks noGrp="1"/>
          </p:cNvSpPr>
          <p:nvPr>
            <p:ph type="dt" sz="half" idx="10"/>
          </p:nvPr>
        </p:nvSpPr>
        <p:spPr/>
        <p:txBody>
          <a:bodyPr/>
          <a:lstStyle/>
          <a:p>
            <a:r>
              <a:rPr lang="en-US"/>
              <a:t>© PiLog Group</a:t>
            </a:r>
          </a:p>
        </p:txBody>
      </p:sp>
      <p:sp>
        <p:nvSpPr>
          <p:cNvPr id="6" name="Slide Number Placeholder 5">
            <a:extLst>
              <a:ext uri="{FF2B5EF4-FFF2-40B4-BE49-F238E27FC236}">
                <a16:creationId xmlns:a16="http://schemas.microsoft.com/office/drawing/2014/main" id="{506CCAD1-4D4B-4696-9DF8-DE09810D79FF}"/>
              </a:ext>
            </a:extLst>
          </p:cNvPr>
          <p:cNvSpPr>
            <a:spLocks noGrp="1"/>
          </p:cNvSpPr>
          <p:nvPr>
            <p:ph type="sldNum" sz="quarter" idx="12"/>
          </p:nvPr>
        </p:nvSpPr>
        <p:spPr/>
        <p:txBody>
          <a:bodyPr/>
          <a:lstStyle/>
          <a:p>
            <a:fld id="{9B618960-8005-486C-9A75-10CB2AAC16F9}" type="slidenum">
              <a:rPr lang="en-US" smtClean="0"/>
              <a:t>41</a:t>
            </a:fld>
            <a:endParaRPr lang="en-US"/>
          </a:p>
        </p:txBody>
      </p:sp>
      <p:sp>
        <p:nvSpPr>
          <p:cNvPr id="7" name="Footer Placeholder 4">
            <a:extLst>
              <a:ext uri="{FF2B5EF4-FFF2-40B4-BE49-F238E27FC236}">
                <a16:creationId xmlns:a16="http://schemas.microsoft.com/office/drawing/2014/main" id="{B287BA2B-00E1-CFA7-6E96-C45075B8667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8" name="Footer Placeholder 4">
            <a:extLst>
              <a:ext uri="{FF2B5EF4-FFF2-40B4-BE49-F238E27FC236}">
                <a16:creationId xmlns:a16="http://schemas.microsoft.com/office/drawing/2014/main" id="{92CBEC05-7DDF-4743-B75A-C8CB83FD302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14460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527902" y="109380"/>
            <a:ext cx="11606284"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defTabSz="609600"/>
            <a:r>
              <a:rPr lang="en-US" sz="2400" b="1">
                <a:solidFill>
                  <a:srgbClr val="0C4999"/>
                </a:solidFill>
                <a:ea typeface="Optima" charset="0"/>
              </a:rPr>
              <a:t>Industry Best Practices &amp; Standards (ISO Standards) adopted at PiLog</a:t>
            </a:r>
            <a:endParaRPr lang="en-US" sz="2400" b="1">
              <a:solidFill>
                <a:srgbClr val="10479B"/>
              </a:solidFill>
              <a:ea typeface="+mn-ea"/>
              <a:cs typeface="Arial" panose="020B0604020202020204" pitchFamily="34" charset="0"/>
            </a:endParaRPr>
          </a:p>
        </p:txBody>
      </p:sp>
      <p:sp>
        <p:nvSpPr>
          <p:cNvPr id="8" name="Text Box 2">
            <a:extLst>
              <a:ext uri="{FF2B5EF4-FFF2-40B4-BE49-F238E27FC236}">
                <a16:creationId xmlns:a16="http://schemas.microsoft.com/office/drawing/2014/main" id="{18529FAF-644C-4043-8D30-7515EB759E73}"/>
              </a:ext>
            </a:extLst>
          </p:cNvPr>
          <p:cNvSpPr txBox="1"/>
          <p:nvPr/>
        </p:nvSpPr>
        <p:spPr>
          <a:xfrm>
            <a:off x="1110120" y="1442923"/>
            <a:ext cx="572135" cy="213995"/>
          </a:xfrm>
          <a:prstGeom prst="rect">
            <a:avLst/>
          </a:prstGeom>
          <a:noFill/>
        </p:spPr>
        <p:txBody>
          <a:bodyPr wrap="square" rtlCol="0">
            <a:spAutoFit/>
          </a:bodyPr>
          <a:lstStyle/>
          <a:p>
            <a:r>
              <a:rPr lang="en-US" sz="800" b="1">
                <a:solidFill>
                  <a:schemeClr val="bg1"/>
                </a:solidFill>
                <a:latin typeface="Optima" charset="0"/>
                <a:cs typeface="Optima" charset="0"/>
              </a:rPr>
              <a:t>Part 100</a:t>
            </a:r>
          </a:p>
        </p:txBody>
      </p:sp>
      <p:sp>
        <p:nvSpPr>
          <p:cNvPr id="9" name="Text Box 3">
            <a:extLst>
              <a:ext uri="{FF2B5EF4-FFF2-40B4-BE49-F238E27FC236}">
                <a16:creationId xmlns:a16="http://schemas.microsoft.com/office/drawing/2014/main" id="{4D6500D9-5F5C-4D9A-A55E-31CB834C748B}"/>
              </a:ext>
            </a:extLst>
          </p:cNvPr>
          <p:cNvSpPr txBox="1"/>
          <p:nvPr/>
        </p:nvSpPr>
        <p:spPr>
          <a:xfrm>
            <a:off x="1796555" y="1442923"/>
            <a:ext cx="572135" cy="213995"/>
          </a:xfrm>
          <a:prstGeom prst="rect">
            <a:avLst/>
          </a:prstGeom>
          <a:noFill/>
        </p:spPr>
        <p:txBody>
          <a:bodyPr wrap="square" rtlCol="0">
            <a:spAutoFit/>
          </a:bodyPr>
          <a:lstStyle/>
          <a:p>
            <a:r>
              <a:rPr lang="en-US" sz="800" b="1">
                <a:solidFill>
                  <a:schemeClr val="bg1"/>
                </a:solidFill>
                <a:latin typeface="Optima" charset="0"/>
                <a:cs typeface="Optima" charset="0"/>
              </a:rPr>
              <a:t>Part 110</a:t>
            </a:r>
          </a:p>
        </p:txBody>
      </p:sp>
      <p:sp>
        <p:nvSpPr>
          <p:cNvPr id="10" name="Text Box 10">
            <a:extLst>
              <a:ext uri="{FF2B5EF4-FFF2-40B4-BE49-F238E27FC236}">
                <a16:creationId xmlns:a16="http://schemas.microsoft.com/office/drawing/2014/main" id="{464D62BC-9503-496F-8381-853E0BA4B65E}"/>
              </a:ext>
            </a:extLst>
          </p:cNvPr>
          <p:cNvSpPr txBox="1"/>
          <p:nvPr/>
        </p:nvSpPr>
        <p:spPr>
          <a:xfrm>
            <a:off x="2482990" y="1442923"/>
            <a:ext cx="572135" cy="213995"/>
          </a:xfrm>
          <a:prstGeom prst="rect">
            <a:avLst/>
          </a:prstGeom>
          <a:noFill/>
        </p:spPr>
        <p:txBody>
          <a:bodyPr wrap="square" rtlCol="0">
            <a:spAutoFit/>
          </a:bodyPr>
          <a:lstStyle/>
          <a:p>
            <a:r>
              <a:rPr lang="en-US" sz="800" b="1">
                <a:solidFill>
                  <a:schemeClr val="bg1"/>
                </a:solidFill>
                <a:latin typeface="Optima" charset="0"/>
                <a:cs typeface="Optima" charset="0"/>
              </a:rPr>
              <a:t>Part 120</a:t>
            </a:r>
          </a:p>
        </p:txBody>
      </p:sp>
      <p:sp>
        <p:nvSpPr>
          <p:cNvPr id="11" name="Text Box 11">
            <a:extLst>
              <a:ext uri="{FF2B5EF4-FFF2-40B4-BE49-F238E27FC236}">
                <a16:creationId xmlns:a16="http://schemas.microsoft.com/office/drawing/2014/main" id="{AEA44D7E-B85E-4285-8AD7-91BD2119232A}"/>
              </a:ext>
            </a:extLst>
          </p:cNvPr>
          <p:cNvSpPr txBox="1"/>
          <p:nvPr/>
        </p:nvSpPr>
        <p:spPr>
          <a:xfrm>
            <a:off x="3169425" y="1442923"/>
            <a:ext cx="572135" cy="213995"/>
          </a:xfrm>
          <a:prstGeom prst="rect">
            <a:avLst/>
          </a:prstGeom>
          <a:noFill/>
        </p:spPr>
        <p:txBody>
          <a:bodyPr wrap="square" rtlCol="0">
            <a:spAutoFit/>
          </a:bodyPr>
          <a:lstStyle/>
          <a:p>
            <a:r>
              <a:rPr lang="en-US" sz="800" b="1">
                <a:solidFill>
                  <a:schemeClr val="bg1"/>
                </a:solidFill>
                <a:latin typeface="Optima" charset="0"/>
                <a:cs typeface="Optima" charset="0"/>
              </a:rPr>
              <a:t>Part 130</a:t>
            </a:r>
          </a:p>
        </p:txBody>
      </p:sp>
      <p:sp>
        <p:nvSpPr>
          <p:cNvPr id="12" name="Text Box 12">
            <a:extLst>
              <a:ext uri="{FF2B5EF4-FFF2-40B4-BE49-F238E27FC236}">
                <a16:creationId xmlns:a16="http://schemas.microsoft.com/office/drawing/2014/main" id="{6547D54D-0C9C-4F95-BDBD-C3B3306A9D0B}"/>
              </a:ext>
            </a:extLst>
          </p:cNvPr>
          <p:cNvSpPr txBox="1"/>
          <p:nvPr/>
        </p:nvSpPr>
        <p:spPr>
          <a:xfrm>
            <a:off x="3855860" y="1442923"/>
            <a:ext cx="572135" cy="213995"/>
          </a:xfrm>
          <a:prstGeom prst="rect">
            <a:avLst/>
          </a:prstGeom>
          <a:noFill/>
        </p:spPr>
        <p:txBody>
          <a:bodyPr wrap="square" rtlCol="0">
            <a:spAutoFit/>
          </a:bodyPr>
          <a:lstStyle/>
          <a:p>
            <a:r>
              <a:rPr lang="en-US" sz="800" b="1">
                <a:solidFill>
                  <a:schemeClr val="bg1"/>
                </a:solidFill>
                <a:latin typeface="Optima" charset="0"/>
                <a:cs typeface="Optima" charset="0"/>
              </a:rPr>
              <a:t>Part 140</a:t>
            </a:r>
          </a:p>
        </p:txBody>
      </p:sp>
      <p:sp>
        <p:nvSpPr>
          <p:cNvPr id="13" name="Text Box 13">
            <a:extLst>
              <a:ext uri="{FF2B5EF4-FFF2-40B4-BE49-F238E27FC236}">
                <a16:creationId xmlns:a16="http://schemas.microsoft.com/office/drawing/2014/main" id="{8C9A8700-272A-4933-8188-D4A5D1F5F202}"/>
              </a:ext>
            </a:extLst>
          </p:cNvPr>
          <p:cNvSpPr txBox="1"/>
          <p:nvPr/>
        </p:nvSpPr>
        <p:spPr>
          <a:xfrm>
            <a:off x="1049795" y="2049348"/>
            <a:ext cx="836295" cy="1014730"/>
          </a:xfrm>
          <a:prstGeom prst="rect">
            <a:avLst/>
          </a:prstGeom>
          <a:noFill/>
        </p:spPr>
        <p:txBody>
          <a:bodyPr wrap="square" rtlCol="0">
            <a:spAutoFit/>
          </a:bodyPr>
          <a:lstStyle/>
          <a:p>
            <a:pPr>
              <a:lnSpc>
                <a:spcPct val="150000"/>
              </a:lnSpc>
            </a:pPr>
            <a:r>
              <a:rPr lang="en-US" sz="800" b="1">
                <a:solidFill>
                  <a:schemeClr val="bg1"/>
                </a:solidFill>
                <a:latin typeface="Optima" charset="0"/>
                <a:cs typeface="Optima" charset="0"/>
              </a:rPr>
              <a:t>Data</a:t>
            </a:r>
          </a:p>
          <a:p>
            <a:pPr>
              <a:lnSpc>
                <a:spcPct val="150000"/>
              </a:lnSpc>
            </a:pPr>
            <a:r>
              <a:rPr lang="en-US" sz="800" b="1">
                <a:solidFill>
                  <a:schemeClr val="bg1"/>
                </a:solidFill>
                <a:latin typeface="Optima" charset="0"/>
                <a:cs typeface="Optima" charset="0"/>
              </a:rPr>
              <a:t>Information</a:t>
            </a:r>
          </a:p>
          <a:p>
            <a:pPr>
              <a:lnSpc>
                <a:spcPct val="150000"/>
              </a:lnSpc>
            </a:pPr>
            <a:r>
              <a:rPr lang="en-US" sz="800" b="1">
                <a:solidFill>
                  <a:schemeClr val="bg1"/>
                </a:solidFill>
                <a:latin typeface="Optima" charset="0"/>
                <a:cs typeface="Optima" charset="0"/>
              </a:rPr>
              <a:t>Knowledge</a:t>
            </a:r>
          </a:p>
          <a:p>
            <a:pPr>
              <a:lnSpc>
                <a:spcPct val="150000"/>
              </a:lnSpc>
            </a:pPr>
            <a:r>
              <a:rPr lang="en-US" sz="800" b="1">
                <a:solidFill>
                  <a:schemeClr val="bg1"/>
                </a:solidFill>
                <a:latin typeface="Optima" charset="0"/>
                <a:cs typeface="Optima" charset="0"/>
              </a:rPr>
              <a:t>Intelligence</a:t>
            </a:r>
          </a:p>
          <a:p>
            <a:pPr>
              <a:lnSpc>
                <a:spcPct val="150000"/>
              </a:lnSpc>
            </a:pPr>
            <a:r>
              <a:rPr lang="en-US" sz="800" b="1">
                <a:solidFill>
                  <a:schemeClr val="bg1"/>
                </a:solidFill>
                <a:latin typeface="Optima" charset="0"/>
                <a:cs typeface="Optima" charset="0"/>
              </a:rPr>
              <a:t>Wisdom</a:t>
            </a:r>
          </a:p>
        </p:txBody>
      </p:sp>
      <p:sp>
        <p:nvSpPr>
          <p:cNvPr id="14" name="Text Box 17">
            <a:extLst>
              <a:ext uri="{FF2B5EF4-FFF2-40B4-BE49-F238E27FC236}">
                <a16:creationId xmlns:a16="http://schemas.microsoft.com/office/drawing/2014/main" id="{45EF3226-FA5F-42B7-8CD6-E222812B03E9}"/>
              </a:ext>
            </a:extLst>
          </p:cNvPr>
          <p:cNvSpPr txBox="1"/>
          <p:nvPr/>
        </p:nvSpPr>
        <p:spPr>
          <a:xfrm>
            <a:off x="2435365" y="2453208"/>
            <a:ext cx="836295" cy="206375"/>
          </a:xfrm>
          <a:prstGeom prst="rect">
            <a:avLst/>
          </a:prstGeom>
          <a:noFill/>
        </p:spPr>
        <p:txBody>
          <a:bodyPr wrap="square" rtlCol="0">
            <a:spAutoFit/>
          </a:bodyPr>
          <a:lstStyle/>
          <a:p>
            <a:pPr>
              <a:lnSpc>
                <a:spcPct val="100000"/>
              </a:lnSpc>
            </a:pPr>
            <a:r>
              <a:rPr lang="en-US" sz="750" b="1">
                <a:solidFill>
                  <a:schemeClr val="bg1"/>
                </a:solidFill>
                <a:latin typeface="Optima" charset="0"/>
                <a:cs typeface="Optima" charset="0"/>
              </a:rPr>
              <a:t>Provenance</a:t>
            </a:r>
          </a:p>
        </p:txBody>
      </p:sp>
      <p:sp>
        <p:nvSpPr>
          <p:cNvPr id="15" name="Text Box 18">
            <a:extLst>
              <a:ext uri="{FF2B5EF4-FFF2-40B4-BE49-F238E27FC236}">
                <a16:creationId xmlns:a16="http://schemas.microsoft.com/office/drawing/2014/main" id="{E7FA32C3-45DE-41A5-9FC6-C6606CAE57AA}"/>
              </a:ext>
            </a:extLst>
          </p:cNvPr>
          <p:cNvSpPr txBox="1"/>
          <p:nvPr/>
        </p:nvSpPr>
        <p:spPr>
          <a:xfrm>
            <a:off x="3169425" y="2453208"/>
            <a:ext cx="836295" cy="206375"/>
          </a:xfrm>
          <a:prstGeom prst="rect">
            <a:avLst/>
          </a:prstGeom>
          <a:noFill/>
        </p:spPr>
        <p:txBody>
          <a:bodyPr wrap="square" rtlCol="0">
            <a:spAutoFit/>
          </a:bodyPr>
          <a:lstStyle/>
          <a:p>
            <a:pPr>
              <a:lnSpc>
                <a:spcPct val="100000"/>
              </a:lnSpc>
            </a:pPr>
            <a:r>
              <a:rPr lang="en-US" sz="750" b="1">
                <a:solidFill>
                  <a:schemeClr val="bg1"/>
                </a:solidFill>
                <a:latin typeface="Optima" charset="0"/>
                <a:cs typeface="Optima" charset="0"/>
              </a:rPr>
              <a:t>Accuracy</a:t>
            </a:r>
          </a:p>
        </p:txBody>
      </p:sp>
      <p:sp>
        <p:nvSpPr>
          <p:cNvPr id="16" name="Text Box 19">
            <a:extLst>
              <a:ext uri="{FF2B5EF4-FFF2-40B4-BE49-F238E27FC236}">
                <a16:creationId xmlns:a16="http://schemas.microsoft.com/office/drawing/2014/main" id="{CA57F58C-03AB-47FA-B8AA-2ED98F30DC18}"/>
              </a:ext>
            </a:extLst>
          </p:cNvPr>
          <p:cNvSpPr txBox="1"/>
          <p:nvPr/>
        </p:nvSpPr>
        <p:spPr>
          <a:xfrm>
            <a:off x="3752990" y="2453208"/>
            <a:ext cx="836295" cy="206375"/>
          </a:xfrm>
          <a:prstGeom prst="rect">
            <a:avLst/>
          </a:prstGeom>
          <a:noFill/>
        </p:spPr>
        <p:txBody>
          <a:bodyPr wrap="square" rtlCol="0">
            <a:spAutoFit/>
          </a:bodyPr>
          <a:lstStyle/>
          <a:p>
            <a:pPr>
              <a:lnSpc>
                <a:spcPct val="100000"/>
              </a:lnSpc>
            </a:pPr>
            <a:r>
              <a:rPr lang="en-US" sz="750" b="1">
                <a:solidFill>
                  <a:schemeClr val="bg1"/>
                </a:solidFill>
                <a:latin typeface="Optima" charset="0"/>
                <a:cs typeface="Optima" charset="0"/>
              </a:rPr>
              <a:t>Completeness</a:t>
            </a:r>
          </a:p>
        </p:txBody>
      </p:sp>
      <p:pic>
        <p:nvPicPr>
          <p:cNvPr id="17" name="Picture 16" descr="ISO -04">
            <a:extLst>
              <a:ext uri="{FF2B5EF4-FFF2-40B4-BE49-F238E27FC236}">
                <a16:creationId xmlns:a16="http://schemas.microsoft.com/office/drawing/2014/main" id="{34A29A14-9C5F-4BC3-9C19-2E59F662347D}"/>
              </a:ext>
            </a:extLst>
          </p:cNvPr>
          <p:cNvPicPr>
            <a:picLocks noChangeAspect="1"/>
          </p:cNvPicPr>
          <p:nvPr/>
        </p:nvPicPr>
        <p:blipFill>
          <a:blip r:embed="rId2"/>
          <a:stretch>
            <a:fillRect/>
          </a:stretch>
        </p:blipFill>
        <p:spPr>
          <a:xfrm>
            <a:off x="881458" y="664033"/>
            <a:ext cx="4079083" cy="3027213"/>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F40EDB7B-E959-4E22-9EE8-B82EB6188D91}"/>
              </a:ext>
            </a:extLst>
          </p:cNvPr>
          <p:cNvPicPr>
            <a:picLocks noChangeAspect="1"/>
          </p:cNvPicPr>
          <p:nvPr/>
        </p:nvPicPr>
        <p:blipFill>
          <a:blip r:embed="rId3"/>
          <a:stretch>
            <a:fillRect/>
          </a:stretch>
        </p:blipFill>
        <p:spPr>
          <a:xfrm>
            <a:off x="4487049" y="773591"/>
            <a:ext cx="7503931" cy="4322383"/>
          </a:xfrm>
          <a:prstGeom prst="rect">
            <a:avLst/>
          </a:prstGeom>
        </p:spPr>
      </p:pic>
      <p:sp>
        <p:nvSpPr>
          <p:cNvPr id="19" name="TextBox 18">
            <a:extLst>
              <a:ext uri="{FF2B5EF4-FFF2-40B4-BE49-F238E27FC236}">
                <a16:creationId xmlns:a16="http://schemas.microsoft.com/office/drawing/2014/main" id="{FA1DA0AC-B11C-47E0-B176-FA9B26BD2CFD}"/>
              </a:ext>
            </a:extLst>
          </p:cNvPr>
          <p:cNvSpPr txBox="1"/>
          <p:nvPr/>
        </p:nvSpPr>
        <p:spPr>
          <a:xfrm rot="16200000">
            <a:off x="-224695" y="4607801"/>
            <a:ext cx="320420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CB1618"/>
                </a:solidFill>
                <a:effectLst/>
                <a:uLnTx/>
                <a:uFillTx/>
                <a:latin typeface="Optima" charset="0"/>
                <a:ea typeface="+mn-ea"/>
                <a:cs typeface="Arial" panose="020B0604020202020204" pitchFamily="34" charset="0"/>
              </a:rPr>
              <a:t>ISO 14224-2016</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Asset and Location Hierarchy Management </a:t>
            </a:r>
          </a:p>
        </p:txBody>
      </p:sp>
      <p:grpSp>
        <p:nvGrpSpPr>
          <p:cNvPr id="20" name="Group 19">
            <a:extLst>
              <a:ext uri="{FF2B5EF4-FFF2-40B4-BE49-F238E27FC236}">
                <a16:creationId xmlns:a16="http://schemas.microsoft.com/office/drawing/2014/main" id="{654DB44E-CBF2-49C6-8853-B254EDBAAC34}"/>
              </a:ext>
            </a:extLst>
          </p:cNvPr>
          <p:cNvGrpSpPr/>
          <p:nvPr/>
        </p:nvGrpSpPr>
        <p:grpSpPr>
          <a:xfrm>
            <a:off x="1772003" y="3753746"/>
            <a:ext cx="4167714" cy="2886356"/>
            <a:chOff x="8519160" y="774065"/>
            <a:chExt cx="3263900" cy="2145030"/>
          </a:xfrm>
        </p:grpSpPr>
        <p:pic>
          <p:nvPicPr>
            <p:cNvPr id="21" name="Picture 20" descr="Asset and Location Hierarchy Management -01">
              <a:extLst>
                <a:ext uri="{FF2B5EF4-FFF2-40B4-BE49-F238E27FC236}">
                  <a16:creationId xmlns:a16="http://schemas.microsoft.com/office/drawing/2014/main" id="{F4E263FA-4B91-4507-A369-E6896E3D1776}"/>
                </a:ext>
              </a:extLst>
            </p:cNvPr>
            <p:cNvPicPr>
              <a:picLocks noChangeAspect="1"/>
            </p:cNvPicPr>
            <p:nvPr/>
          </p:nvPicPr>
          <p:blipFill>
            <a:blip r:embed="rId4"/>
            <a:stretch>
              <a:fillRect/>
            </a:stretch>
          </p:blipFill>
          <p:spPr>
            <a:xfrm>
              <a:off x="8519160" y="782320"/>
              <a:ext cx="3263900" cy="2056765"/>
            </a:xfrm>
            <a:prstGeom prst="rect">
              <a:avLst/>
            </a:prstGeom>
          </p:spPr>
        </p:pic>
        <p:sp>
          <p:nvSpPr>
            <p:cNvPr id="22" name="Text Box 48">
              <a:extLst>
                <a:ext uri="{FF2B5EF4-FFF2-40B4-BE49-F238E27FC236}">
                  <a16:creationId xmlns:a16="http://schemas.microsoft.com/office/drawing/2014/main" id="{48BB4B35-EF3D-4C7F-8619-B81F8E26876F}"/>
                </a:ext>
              </a:extLst>
            </p:cNvPr>
            <p:cNvSpPr txBox="1"/>
            <p:nvPr/>
          </p:nvSpPr>
          <p:spPr>
            <a:xfrm>
              <a:off x="9643428" y="2137410"/>
              <a:ext cx="1235075" cy="330835"/>
            </a:xfrm>
            <a:prstGeom prst="rect">
              <a:avLst/>
            </a:prstGeom>
            <a:noFill/>
          </p:spPr>
          <p:txBody>
            <a:bodyPr wrap="square" rtlCol="0">
              <a:noAutofit/>
            </a:bodyPr>
            <a:lstStyle/>
            <a:p>
              <a:pPr>
                <a:lnSpc>
                  <a:spcPct val="130000"/>
                </a:lnSpc>
              </a:pPr>
              <a:r>
                <a:rPr lang="en-US" sz="800" b="1">
                  <a:solidFill>
                    <a:schemeClr val="bg1"/>
                  </a:solidFill>
                  <a:latin typeface="Optima" charset="0"/>
                  <a:cs typeface="Optima" charset="0"/>
                </a:rPr>
                <a:t>Equipment Unit</a:t>
              </a:r>
            </a:p>
          </p:txBody>
        </p:sp>
        <p:sp>
          <p:nvSpPr>
            <p:cNvPr id="23" name="Text Box 39">
              <a:extLst>
                <a:ext uri="{FF2B5EF4-FFF2-40B4-BE49-F238E27FC236}">
                  <a16:creationId xmlns:a16="http://schemas.microsoft.com/office/drawing/2014/main" id="{33437B7C-5924-4644-B68D-B6165A2CFE71}"/>
                </a:ext>
              </a:extLst>
            </p:cNvPr>
            <p:cNvSpPr txBox="1"/>
            <p:nvPr/>
          </p:nvSpPr>
          <p:spPr>
            <a:xfrm>
              <a:off x="9812655" y="774065"/>
              <a:ext cx="1235075" cy="330835"/>
            </a:xfrm>
            <a:prstGeom prst="rect">
              <a:avLst/>
            </a:prstGeom>
            <a:noFill/>
          </p:spPr>
          <p:txBody>
            <a:bodyPr wrap="square" rtlCol="0">
              <a:noAutofit/>
            </a:bodyPr>
            <a:lstStyle/>
            <a:p>
              <a:pPr>
                <a:lnSpc>
                  <a:spcPct val="130000"/>
                </a:lnSpc>
              </a:pPr>
              <a:r>
                <a:rPr lang="en-US" sz="800" b="1">
                  <a:solidFill>
                    <a:schemeClr val="bg1"/>
                  </a:solidFill>
                  <a:latin typeface="Optima" charset="0"/>
                  <a:cs typeface="Optima" charset="0"/>
                </a:rPr>
                <a:t>Industry</a:t>
              </a:r>
            </a:p>
            <a:p>
              <a:pPr>
                <a:lnSpc>
                  <a:spcPct val="130000"/>
                </a:lnSpc>
              </a:pPr>
              <a:endParaRPr lang="en-US" sz="800" b="1">
                <a:solidFill>
                  <a:schemeClr val="bg1"/>
                </a:solidFill>
                <a:latin typeface="Optima" charset="0"/>
                <a:cs typeface="Optima" charset="0"/>
              </a:endParaRPr>
            </a:p>
          </p:txBody>
        </p:sp>
        <p:sp>
          <p:nvSpPr>
            <p:cNvPr id="24" name="Text Box 41">
              <a:extLst>
                <a:ext uri="{FF2B5EF4-FFF2-40B4-BE49-F238E27FC236}">
                  <a16:creationId xmlns:a16="http://schemas.microsoft.com/office/drawing/2014/main" id="{B41E4144-7D63-446C-9CB2-CD27D6C8931A}"/>
                </a:ext>
              </a:extLst>
            </p:cNvPr>
            <p:cNvSpPr txBox="1"/>
            <p:nvPr/>
          </p:nvSpPr>
          <p:spPr>
            <a:xfrm>
              <a:off x="9665335" y="984885"/>
              <a:ext cx="1235075" cy="330835"/>
            </a:xfrm>
            <a:prstGeom prst="rect">
              <a:avLst/>
            </a:prstGeom>
            <a:noFill/>
          </p:spPr>
          <p:txBody>
            <a:bodyPr wrap="square" rtlCol="0">
              <a:noAutofit/>
            </a:bodyPr>
            <a:lstStyle/>
            <a:p>
              <a:pPr>
                <a:lnSpc>
                  <a:spcPct val="130000"/>
                </a:lnSpc>
              </a:pPr>
              <a:r>
                <a:rPr lang="en-US" sz="800" b="1">
                  <a:solidFill>
                    <a:schemeClr val="bg1"/>
                  </a:solidFill>
                  <a:latin typeface="Optima" charset="0"/>
                  <a:cs typeface="Optima" charset="0"/>
                </a:rPr>
                <a:t>Business Category</a:t>
              </a:r>
            </a:p>
          </p:txBody>
        </p:sp>
        <p:sp>
          <p:nvSpPr>
            <p:cNvPr id="25" name="Text Box 43">
              <a:extLst>
                <a:ext uri="{FF2B5EF4-FFF2-40B4-BE49-F238E27FC236}">
                  <a16:creationId xmlns:a16="http://schemas.microsoft.com/office/drawing/2014/main" id="{7E3DC014-5167-4C87-AA84-25B7B5737575}"/>
                </a:ext>
              </a:extLst>
            </p:cNvPr>
            <p:cNvSpPr txBox="1"/>
            <p:nvPr/>
          </p:nvSpPr>
          <p:spPr>
            <a:xfrm>
              <a:off x="9744710" y="1224915"/>
              <a:ext cx="1235075" cy="330835"/>
            </a:xfrm>
            <a:prstGeom prst="rect">
              <a:avLst/>
            </a:prstGeom>
            <a:noFill/>
          </p:spPr>
          <p:txBody>
            <a:bodyPr wrap="square" rtlCol="0">
              <a:noAutofit/>
            </a:bodyPr>
            <a:lstStyle/>
            <a:p>
              <a:pPr>
                <a:lnSpc>
                  <a:spcPct val="130000"/>
                </a:lnSpc>
              </a:pPr>
              <a:r>
                <a:rPr lang="en-US" sz="800" b="1">
                  <a:solidFill>
                    <a:schemeClr val="bg1"/>
                  </a:solidFill>
                  <a:latin typeface="Optima" charset="0"/>
                  <a:cs typeface="Optima" charset="0"/>
                </a:rPr>
                <a:t>Installation</a:t>
              </a:r>
            </a:p>
          </p:txBody>
        </p:sp>
        <p:sp>
          <p:nvSpPr>
            <p:cNvPr id="26" name="Text Box 44">
              <a:extLst>
                <a:ext uri="{FF2B5EF4-FFF2-40B4-BE49-F238E27FC236}">
                  <a16:creationId xmlns:a16="http://schemas.microsoft.com/office/drawing/2014/main" id="{28E1BD68-BF8F-453F-9E95-045527C158FD}"/>
                </a:ext>
              </a:extLst>
            </p:cNvPr>
            <p:cNvSpPr txBox="1"/>
            <p:nvPr/>
          </p:nvSpPr>
          <p:spPr>
            <a:xfrm>
              <a:off x="9757410" y="1440815"/>
              <a:ext cx="1235075" cy="330835"/>
            </a:xfrm>
            <a:prstGeom prst="rect">
              <a:avLst/>
            </a:prstGeom>
            <a:noFill/>
          </p:spPr>
          <p:txBody>
            <a:bodyPr wrap="square" rtlCol="0">
              <a:noAutofit/>
            </a:bodyPr>
            <a:lstStyle/>
            <a:p>
              <a:pPr>
                <a:lnSpc>
                  <a:spcPct val="130000"/>
                </a:lnSpc>
              </a:pPr>
              <a:r>
                <a:rPr lang="en-US" sz="800" b="1">
                  <a:solidFill>
                    <a:schemeClr val="bg1"/>
                  </a:solidFill>
                  <a:latin typeface="Optima" charset="0"/>
                  <a:cs typeface="Optima" charset="0"/>
                </a:rPr>
                <a:t>Plant/Unit</a:t>
              </a:r>
            </a:p>
          </p:txBody>
        </p:sp>
        <p:sp>
          <p:nvSpPr>
            <p:cNvPr id="27" name="Text Box 46">
              <a:extLst>
                <a:ext uri="{FF2B5EF4-FFF2-40B4-BE49-F238E27FC236}">
                  <a16:creationId xmlns:a16="http://schemas.microsoft.com/office/drawing/2014/main" id="{89D94BBF-0FDF-40D9-A858-CC7808C6A624}"/>
                </a:ext>
              </a:extLst>
            </p:cNvPr>
            <p:cNvSpPr txBox="1"/>
            <p:nvPr/>
          </p:nvSpPr>
          <p:spPr>
            <a:xfrm>
              <a:off x="9665335" y="1661160"/>
              <a:ext cx="1235075" cy="330835"/>
            </a:xfrm>
            <a:prstGeom prst="rect">
              <a:avLst/>
            </a:prstGeom>
            <a:noFill/>
          </p:spPr>
          <p:txBody>
            <a:bodyPr wrap="square" rtlCol="0">
              <a:noAutofit/>
            </a:bodyPr>
            <a:lstStyle/>
            <a:p>
              <a:pPr>
                <a:lnSpc>
                  <a:spcPct val="130000"/>
                </a:lnSpc>
              </a:pPr>
              <a:r>
                <a:rPr lang="en-US" sz="800" b="1">
                  <a:solidFill>
                    <a:schemeClr val="bg1"/>
                  </a:solidFill>
                  <a:latin typeface="Optima" charset="0"/>
                  <a:cs typeface="Optima" charset="0"/>
                </a:rPr>
                <a:t>Section/System</a:t>
              </a:r>
            </a:p>
          </p:txBody>
        </p:sp>
        <p:sp>
          <p:nvSpPr>
            <p:cNvPr id="28" name="Text Box 49">
              <a:extLst>
                <a:ext uri="{FF2B5EF4-FFF2-40B4-BE49-F238E27FC236}">
                  <a16:creationId xmlns:a16="http://schemas.microsoft.com/office/drawing/2014/main" id="{3F5CC8EC-7A06-4E27-AB53-8A474515CC7F}"/>
                </a:ext>
              </a:extLst>
            </p:cNvPr>
            <p:cNvSpPr txBox="1"/>
            <p:nvPr/>
          </p:nvSpPr>
          <p:spPr>
            <a:xfrm>
              <a:off x="9785985" y="1899285"/>
              <a:ext cx="1235075" cy="330835"/>
            </a:xfrm>
            <a:prstGeom prst="rect">
              <a:avLst/>
            </a:prstGeom>
            <a:noFill/>
          </p:spPr>
          <p:txBody>
            <a:bodyPr wrap="square" rtlCol="0">
              <a:noAutofit/>
            </a:bodyPr>
            <a:lstStyle/>
            <a:p>
              <a:pPr>
                <a:lnSpc>
                  <a:spcPct val="130000"/>
                </a:lnSpc>
              </a:pPr>
              <a:r>
                <a:rPr lang="en-US" sz="800" b="1">
                  <a:solidFill>
                    <a:schemeClr val="bg1"/>
                  </a:solidFill>
                  <a:latin typeface="Optima" charset="0"/>
                  <a:cs typeface="Optima" charset="0"/>
                </a:rPr>
                <a:t>Subunit</a:t>
              </a:r>
            </a:p>
          </p:txBody>
        </p:sp>
        <p:sp>
          <p:nvSpPr>
            <p:cNvPr id="29" name="Text Box 50">
              <a:extLst>
                <a:ext uri="{FF2B5EF4-FFF2-40B4-BE49-F238E27FC236}">
                  <a16:creationId xmlns:a16="http://schemas.microsoft.com/office/drawing/2014/main" id="{3D587922-22BF-426F-B015-99E1D56C03BE}"/>
                </a:ext>
              </a:extLst>
            </p:cNvPr>
            <p:cNvSpPr txBox="1"/>
            <p:nvPr/>
          </p:nvSpPr>
          <p:spPr>
            <a:xfrm>
              <a:off x="9326880" y="2351405"/>
              <a:ext cx="1598930" cy="330835"/>
            </a:xfrm>
            <a:prstGeom prst="rect">
              <a:avLst/>
            </a:prstGeom>
            <a:noFill/>
          </p:spPr>
          <p:txBody>
            <a:bodyPr wrap="square" rtlCol="0">
              <a:noAutofit/>
            </a:bodyPr>
            <a:lstStyle/>
            <a:p>
              <a:pPr>
                <a:lnSpc>
                  <a:spcPct val="130000"/>
                </a:lnSpc>
              </a:pPr>
              <a:r>
                <a:rPr lang="en-US" sz="800" b="1">
                  <a:solidFill>
                    <a:schemeClr val="bg1"/>
                  </a:solidFill>
                  <a:latin typeface="Optima" charset="0"/>
                  <a:cs typeface="Optima" charset="0"/>
                </a:rPr>
                <a:t>Component/Maintainable Item</a:t>
              </a:r>
            </a:p>
          </p:txBody>
        </p:sp>
        <p:sp>
          <p:nvSpPr>
            <p:cNvPr id="30" name="Text Box 52">
              <a:extLst>
                <a:ext uri="{FF2B5EF4-FFF2-40B4-BE49-F238E27FC236}">
                  <a16:creationId xmlns:a16="http://schemas.microsoft.com/office/drawing/2014/main" id="{BD4D52F8-4966-4F84-BE8C-DE6E4A42EC33}"/>
                </a:ext>
              </a:extLst>
            </p:cNvPr>
            <p:cNvSpPr txBox="1"/>
            <p:nvPr/>
          </p:nvSpPr>
          <p:spPr>
            <a:xfrm>
              <a:off x="9865360" y="2588260"/>
              <a:ext cx="1235075" cy="330835"/>
            </a:xfrm>
            <a:prstGeom prst="rect">
              <a:avLst/>
            </a:prstGeom>
            <a:noFill/>
          </p:spPr>
          <p:txBody>
            <a:bodyPr wrap="square" rtlCol="0">
              <a:noAutofit/>
            </a:bodyPr>
            <a:lstStyle/>
            <a:p>
              <a:pPr>
                <a:lnSpc>
                  <a:spcPct val="130000"/>
                </a:lnSpc>
              </a:pPr>
              <a:r>
                <a:rPr lang="en-US" sz="800" b="1">
                  <a:solidFill>
                    <a:schemeClr val="bg1"/>
                  </a:solidFill>
                  <a:latin typeface="Optima" charset="0"/>
                  <a:cs typeface="Optima" charset="0"/>
                </a:rPr>
                <a:t>Part</a:t>
              </a:r>
            </a:p>
          </p:txBody>
        </p:sp>
      </p:grpSp>
      <p:sp>
        <p:nvSpPr>
          <p:cNvPr id="31" name="TextBox 30">
            <a:extLst>
              <a:ext uri="{FF2B5EF4-FFF2-40B4-BE49-F238E27FC236}">
                <a16:creationId xmlns:a16="http://schemas.microsoft.com/office/drawing/2014/main" id="{AF447F2F-E384-4044-994A-0422992308BE}"/>
              </a:ext>
            </a:extLst>
          </p:cNvPr>
          <p:cNvSpPr txBox="1"/>
          <p:nvPr/>
        </p:nvSpPr>
        <p:spPr>
          <a:xfrm>
            <a:off x="6059775" y="5497737"/>
            <a:ext cx="4645787" cy="923330"/>
          </a:xfrm>
          <a:prstGeom prst="rect">
            <a:avLst/>
          </a:prstGeom>
          <a:noFill/>
        </p:spPr>
        <p:txBody>
          <a:bodyPr wrap="square">
            <a:spAutoFit/>
          </a:bodyPr>
          <a:lstStyle/>
          <a:p>
            <a:pPr lvl="0" algn="just">
              <a:defRPr/>
            </a:pPr>
            <a:r>
              <a:rPr lang="en-US" sz="1800" b="1">
                <a:solidFill>
                  <a:srgbClr val="26B4E9"/>
                </a:solidFill>
                <a:latin typeface="Optima" charset="0"/>
                <a:cs typeface="Arial" panose="020B0604020202020204" pitchFamily="34" charset="0"/>
              </a:rPr>
              <a:t>ISO 29002 </a:t>
            </a:r>
          </a:p>
          <a:p>
            <a:pPr lvl="0" algn="just">
              <a:defRPr/>
            </a:pPr>
            <a:r>
              <a:rPr lang="en-US" sz="1800">
                <a:solidFill>
                  <a:srgbClr val="2A4A8D"/>
                </a:solidFill>
                <a:latin typeface="Optima" charset="0"/>
                <a:cs typeface="Arial" panose="020B0604020202020204" pitchFamily="34" charset="0"/>
              </a:rPr>
              <a:t>Industrial Automation Systems &amp; Integration</a:t>
            </a:r>
          </a:p>
          <a:p>
            <a:pPr lvl="0" algn="just">
              <a:defRPr/>
            </a:pPr>
            <a:r>
              <a:rPr lang="en-US">
                <a:solidFill>
                  <a:srgbClr val="2A4A8D"/>
                </a:solidFill>
                <a:latin typeface="Optima" charset="0"/>
                <a:cs typeface="Arial" panose="020B0604020202020204" pitchFamily="34" charset="0"/>
              </a:rPr>
              <a:t>Exchange of characteristic data</a:t>
            </a:r>
          </a:p>
        </p:txBody>
      </p:sp>
      <p:sp>
        <p:nvSpPr>
          <p:cNvPr id="5" name="Date Placeholder 3">
            <a:extLst>
              <a:ext uri="{FF2B5EF4-FFF2-40B4-BE49-F238E27FC236}">
                <a16:creationId xmlns:a16="http://schemas.microsoft.com/office/drawing/2014/main" id="{D704BD3D-63CD-66B3-EFA6-4596B4AC2748}"/>
              </a:ext>
            </a:extLst>
          </p:cNvPr>
          <p:cNvSpPr>
            <a:spLocks noGrp="1"/>
          </p:cNvSpPr>
          <p:nvPr>
            <p:ph type="dt" sz="half" idx="10"/>
          </p:nvPr>
        </p:nvSpPr>
        <p:spPr>
          <a:xfrm>
            <a:off x="177800" y="6579235"/>
            <a:ext cx="2743200" cy="365125"/>
          </a:xfrm>
        </p:spPr>
        <p:txBody>
          <a:bodyPr/>
          <a:lstStyle/>
          <a:p>
            <a:r>
              <a:rPr lang="en-US"/>
              <a:t>© PiLog Group</a:t>
            </a:r>
          </a:p>
        </p:txBody>
      </p:sp>
      <p:sp>
        <p:nvSpPr>
          <p:cNvPr id="32" name="Slide Number Placeholder 5">
            <a:extLst>
              <a:ext uri="{FF2B5EF4-FFF2-40B4-BE49-F238E27FC236}">
                <a16:creationId xmlns:a16="http://schemas.microsoft.com/office/drawing/2014/main" id="{F7252F18-4B5D-9D67-EBC6-A7367C15C3D3}"/>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42</a:t>
            </a:fld>
            <a:endParaRPr lang="en-US"/>
          </a:p>
        </p:txBody>
      </p:sp>
      <p:sp>
        <p:nvSpPr>
          <p:cNvPr id="33" name="Footer Placeholder 4">
            <a:extLst>
              <a:ext uri="{FF2B5EF4-FFF2-40B4-BE49-F238E27FC236}">
                <a16:creationId xmlns:a16="http://schemas.microsoft.com/office/drawing/2014/main" id="{A2C2AAF2-B19C-9E52-A640-C13E48F82FB1}"/>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34" name="Footer Placeholder 4">
            <a:extLst>
              <a:ext uri="{FF2B5EF4-FFF2-40B4-BE49-F238E27FC236}">
                <a16:creationId xmlns:a16="http://schemas.microsoft.com/office/drawing/2014/main" id="{31D02247-E606-A02B-E4A3-5C74BB397C5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4280913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303774" y="109380"/>
            <a:ext cx="11830411"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defTabSz="609600"/>
            <a:r>
              <a:rPr lang="en-US" sz="2400" b="1">
                <a:solidFill>
                  <a:srgbClr val="0C4999"/>
                </a:solidFill>
                <a:ea typeface="Optima" charset="0"/>
              </a:rPr>
              <a:t>Key Industry Best Practices &amp; Standards (ISO Standards) adopted at PiLog</a:t>
            </a:r>
            <a:endParaRPr lang="en-US" sz="2400" b="1">
              <a:solidFill>
                <a:srgbClr val="10479B"/>
              </a:solidFill>
              <a:ea typeface="+mn-ea"/>
              <a:cs typeface="Arial" panose="020B0604020202020204" pitchFamily="34" charset="0"/>
            </a:endParaRPr>
          </a:p>
        </p:txBody>
      </p:sp>
      <p:sp>
        <p:nvSpPr>
          <p:cNvPr id="8" name="TextBox 7">
            <a:extLst>
              <a:ext uri="{FF2B5EF4-FFF2-40B4-BE49-F238E27FC236}">
                <a16:creationId xmlns:a16="http://schemas.microsoft.com/office/drawing/2014/main" id="{26DC84EE-6AEE-479D-BFE1-273A8B7ACD9C}"/>
              </a:ext>
            </a:extLst>
          </p:cNvPr>
          <p:cNvSpPr txBox="1"/>
          <p:nvPr/>
        </p:nvSpPr>
        <p:spPr>
          <a:xfrm>
            <a:off x="4247909" y="3096978"/>
            <a:ext cx="7640317" cy="2406300"/>
          </a:xfrm>
          <a:prstGeom prst="rect">
            <a:avLst/>
          </a:prstGeom>
          <a:noFill/>
        </p:spPr>
        <p:txBody>
          <a:bodyPr wrap="square" rtlCol="0">
            <a:spAutoFit/>
          </a:bodyPr>
          <a:lstStyle/>
          <a:p>
            <a:pPr marL="285750" lvl="0" indent="-285750" algn="just">
              <a:lnSpc>
                <a:spcPct val="150000"/>
              </a:lnSpc>
              <a:buFont typeface="Arial" panose="020B0604020202020204" pitchFamily="34" charset="0"/>
              <a:buChar char="•"/>
              <a:defRPr/>
            </a:pPr>
            <a:r>
              <a:rPr lang="en-US" sz="1700" b="1">
                <a:solidFill>
                  <a:srgbClr val="2A4A8D"/>
                </a:solidFill>
                <a:latin typeface="Optima" charset="0"/>
                <a:cs typeface="Arial" panose="020B0604020202020204" pitchFamily="34" charset="0"/>
              </a:rPr>
              <a:t>ISO/IEC 19506 </a:t>
            </a:r>
            <a:r>
              <a:rPr lang="en-US" sz="1700">
                <a:solidFill>
                  <a:srgbClr val="2A4A8D"/>
                </a:solidFill>
                <a:latin typeface="Optima" charset="0"/>
                <a:cs typeface="Arial" panose="020B0604020202020204" pitchFamily="34" charset="0"/>
              </a:rPr>
              <a:t>standard called Knowledge Discovery Metamodel is an ontology for describing software systems. Enabling the extractions such as data flows, control flows, call maps, architecture, database schemas, business rules/terms and the derivation of business processes</a:t>
            </a:r>
          </a:p>
          <a:p>
            <a:pPr marL="285750" lvl="0" indent="-285750" algn="just">
              <a:lnSpc>
                <a:spcPct val="150000"/>
              </a:lnSpc>
              <a:buFont typeface="Arial" panose="020B0604020202020204" pitchFamily="34" charset="0"/>
              <a:buChar char="•"/>
              <a:defRPr/>
            </a:pPr>
            <a:r>
              <a:rPr lang="en-US" sz="1700">
                <a:solidFill>
                  <a:srgbClr val="2A4A8D"/>
                </a:solidFill>
                <a:latin typeface="Optima" charset="0"/>
                <a:cs typeface="Arial" panose="020B0604020202020204" pitchFamily="34" charset="0"/>
              </a:rPr>
              <a:t>Primarily for legacy and existing systems security, compliance and modernization</a:t>
            </a:r>
          </a:p>
        </p:txBody>
      </p:sp>
      <p:sp>
        <p:nvSpPr>
          <p:cNvPr id="9" name="Rectangle 8">
            <a:extLst>
              <a:ext uri="{FF2B5EF4-FFF2-40B4-BE49-F238E27FC236}">
                <a16:creationId xmlns:a16="http://schemas.microsoft.com/office/drawing/2014/main" id="{61567ED5-8ABD-4D40-932C-598532146534}"/>
              </a:ext>
            </a:extLst>
          </p:cNvPr>
          <p:cNvSpPr/>
          <p:nvPr/>
        </p:nvSpPr>
        <p:spPr>
          <a:xfrm>
            <a:off x="4247909" y="598898"/>
            <a:ext cx="7640317" cy="2406300"/>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en-US" sz="1700" b="1">
                <a:solidFill>
                  <a:srgbClr val="2A4A8D"/>
                </a:solidFill>
                <a:latin typeface="Optima" charset="0"/>
                <a:cs typeface="Arial" panose="020B0604020202020204" pitchFamily="34" charset="0"/>
              </a:rPr>
              <a:t>ISO/IEC 11179 </a:t>
            </a:r>
            <a:r>
              <a:rPr lang="en-US" sz="1700">
                <a:solidFill>
                  <a:srgbClr val="2A4A8D"/>
                </a:solidFill>
                <a:latin typeface="Optima" charset="0"/>
                <a:cs typeface="Arial" panose="020B0604020202020204" pitchFamily="34" charset="0"/>
              </a:rPr>
              <a:t>standard is an international ISO/IEC standard for representing metadata for an organization in a metadata registry (MDR) which is understandable and shareable. </a:t>
            </a:r>
          </a:p>
          <a:p>
            <a:pPr marL="285750" lvl="0" indent="-285750" algn="just">
              <a:lnSpc>
                <a:spcPct val="150000"/>
              </a:lnSpc>
              <a:buFont typeface="Arial" panose="020B0604020202020204" pitchFamily="34" charset="0"/>
              <a:buChar char="•"/>
              <a:defRPr/>
            </a:pPr>
            <a:r>
              <a:rPr lang="en-US" sz="1700">
                <a:solidFill>
                  <a:srgbClr val="2A4A8D"/>
                </a:solidFill>
                <a:latin typeface="Optima" charset="0"/>
                <a:cs typeface="Arial" panose="020B0604020202020204" pitchFamily="34" charset="0"/>
              </a:rPr>
              <a:t>Adopting to all 7 parts – Framework, Classification, Register Metamodel &amp; Basic Attributes, Formulation of Data Definition, Naming &amp; Identification Principles, Registration and Meta Model for Registration</a:t>
            </a:r>
          </a:p>
        </p:txBody>
      </p:sp>
      <p:sp>
        <p:nvSpPr>
          <p:cNvPr id="10" name="TextBox 9">
            <a:extLst>
              <a:ext uri="{FF2B5EF4-FFF2-40B4-BE49-F238E27FC236}">
                <a16:creationId xmlns:a16="http://schemas.microsoft.com/office/drawing/2014/main" id="{10B8105C-28F4-4BAA-943B-B1F4BEAC7213}"/>
              </a:ext>
            </a:extLst>
          </p:cNvPr>
          <p:cNvSpPr txBox="1"/>
          <p:nvPr/>
        </p:nvSpPr>
        <p:spPr>
          <a:xfrm>
            <a:off x="4247908" y="5381605"/>
            <a:ext cx="7640317" cy="1229054"/>
          </a:xfrm>
          <a:prstGeom prst="rect">
            <a:avLst/>
          </a:prstGeom>
          <a:noFill/>
        </p:spPr>
        <p:txBody>
          <a:bodyPr wrap="square" rtlCol="0">
            <a:spAutoFit/>
          </a:bodyPr>
          <a:lstStyle/>
          <a:p>
            <a:pPr marL="285750" lvl="0" indent="-285750" algn="just">
              <a:lnSpc>
                <a:spcPct val="150000"/>
              </a:lnSpc>
              <a:buFont typeface="Arial" panose="020B0604020202020204" pitchFamily="34" charset="0"/>
              <a:buChar char="•"/>
              <a:defRPr/>
            </a:pPr>
            <a:r>
              <a:rPr lang="en-US" sz="1700" b="1">
                <a:solidFill>
                  <a:srgbClr val="2A4A8D"/>
                </a:solidFill>
                <a:latin typeface="Optima" charset="0"/>
                <a:cs typeface="Arial" panose="020B0604020202020204" pitchFamily="34" charset="0"/>
              </a:rPr>
              <a:t>ISO 23081 </a:t>
            </a:r>
            <a:r>
              <a:rPr lang="en-US" sz="1700">
                <a:solidFill>
                  <a:srgbClr val="2A4A8D"/>
                </a:solidFill>
                <a:latin typeface="Optima" charset="0"/>
                <a:cs typeface="Arial" panose="020B0604020202020204" pitchFamily="34" charset="0"/>
              </a:rPr>
              <a:t>standard is three-part technical specification defining meta data for records with emphasis given on principles in part 1, issues in concepts and implementation in part 2 and part 3 focusses on self assessment </a:t>
            </a:r>
          </a:p>
        </p:txBody>
      </p:sp>
      <p:sp>
        <p:nvSpPr>
          <p:cNvPr id="11" name="TextBox 10">
            <a:extLst>
              <a:ext uri="{FF2B5EF4-FFF2-40B4-BE49-F238E27FC236}">
                <a16:creationId xmlns:a16="http://schemas.microsoft.com/office/drawing/2014/main" id="{E5777260-F250-479B-9945-5B8738A29D6C}"/>
              </a:ext>
            </a:extLst>
          </p:cNvPr>
          <p:cNvSpPr txBox="1"/>
          <p:nvPr/>
        </p:nvSpPr>
        <p:spPr>
          <a:xfrm>
            <a:off x="1297934" y="1773591"/>
            <a:ext cx="282849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26B4E9"/>
                </a:solidFill>
                <a:effectLst/>
                <a:uLnTx/>
                <a:uFillTx/>
                <a:latin typeface="Optima" charset="0"/>
                <a:ea typeface="+mn-ea"/>
                <a:cs typeface="Arial" panose="020B0604020202020204" pitchFamily="34" charset="0"/>
              </a:rPr>
              <a:t>Meta Data Register (MDR)</a:t>
            </a:r>
            <a:r>
              <a:rPr kumimoji="0" lang="en-US" sz="1400" b="1" i="0" u="none" strike="noStrike" kern="1200" cap="none" spc="0" normalizeH="0" baseline="0" noProof="0">
                <a:ln>
                  <a:noFill/>
                </a:ln>
                <a:solidFill>
                  <a:srgbClr val="CB1618"/>
                </a:solidFill>
                <a:effectLst/>
                <a:uLnTx/>
                <a:uFillTx/>
                <a:latin typeface="Optima"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(ISO / IEC 11179 Parts 1 – 7</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 Meta Data Registry Management)</a:t>
            </a:r>
            <a:endPar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sp>
        <p:nvSpPr>
          <p:cNvPr id="12" name="Text Box 2">
            <a:extLst>
              <a:ext uri="{FF2B5EF4-FFF2-40B4-BE49-F238E27FC236}">
                <a16:creationId xmlns:a16="http://schemas.microsoft.com/office/drawing/2014/main" id="{FB7D48B7-285F-49D1-BE4B-05F4420DD55F}"/>
              </a:ext>
            </a:extLst>
          </p:cNvPr>
          <p:cNvSpPr txBox="1"/>
          <p:nvPr/>
        </p:nvSpPr>
        <p:spPr>
          <a:xfrm>
            <a:off x="1053244" y="1080781"/>
            <a:ext cx="572135" cy="213995"/>
          </a:xfrm>
          <a:prstGeom prst="rect">
            <a:avLst/>
          </a:prstGeom>
          <a:noFill/>
        </p:spPr>
        <p:txBody>
          <a:bodyPr wrap="square" rtlCol="0">
            <a:spAutoFit/>
          </a:bodyPr>
          <a:lstStyle/>
          <a:p>
            <a:r>
              <a:rPr lang="en-US" sz="800" b="1">
                <a:solidFill>
                  <a:schemeClr val="bg1"/>
                </a:solidFill>
                <a:latin typeface="Optima" charset="0"/>
                <a:cs typeface="Optima" charset="0"/>
              </a:rPr>
              <a:t>Part 100</a:t>
            </a:r>
          </a:p>
        </p:txBody>
      </p:sp>
      <p:sp>
        <p:nvSpPr>
          <p:cNvPr id="13" name="Text Box 3">
            <a:extLst>
              <a:ext uri="{FF2B5EF4-FFF2-40B4-BE49-F238E27FC236}">
                <a16:creationId xmlns:a16="http://schemas.microsoft.com/office/drawing/2014/main" id="{79F7D741-0AB3-41BE-87DA-1EB778FE9069}"/>
              </a:ext>
            </a:extLst>
          </p:cNvPr>
          <p:cNvSpPr txBox="1"/>
          <p:nvPr/>
        </p:nvSpPr>
        <p:spPr>
          <a:xfrm>
            <a:off x="1739679" y="1080781"/>
            <a:ext cx="572135" cy="213995"/>
          </a:xfrm>
          <a:prstGeom prst="rect">
            <a:avLst/>
          </a:prstGeom>
          <a:noFill/>
        </p:spPr>
        <p:txBody>
          <a:bodyPr wrap="square" rtlCol="0">
            <a:spAutoFit/>
          </a:bodyPr>
          <a:lstStyle/>
          <a:p>
            <a:r>
              <a:rPr lang="en-US" sz="800" b="1">
                <a:solidFill>
                  <a:schemeClr val="bg1"/>
                </a:solidFill>
                <a:latin typeface="Optima" charset="0"/>
                <a:cs typeface="Optima" charset="0"/>
              </a:rPr>
              <a:t>Part 110</a:t>
            </a:r>
          </a:p>
        </p:txBody>
      </p:sp>
      <p:sp>
        <p:nvSpPr>
          <p:cNvPr id="14" name="Text Box 10">
            <a:extLst>
              <a:ext uri="{FF2B5EF4-FFF2-40B4-BE49-F238E27FC236}">
                <a16:creationId xmlns:a16="http://schemas.microsoft.com/office/drawing/2014/main" id="{802532C7-A575-489E-AC6B-37DB0CCC5D10}"/>
              </a:ext>
            </a:extLst>
          </p:cNvPr>
          <p:cNvSpPr txBox="1"/>
          <p:nvPr/>
        </p:nvSpPr>
        <p:spPr>
          <a:xfrm>
            <a:off x="2426114" y="1080781"/>
            <a:ext cx="572135" cy="213995"/>
          </a:xfrm>
          <a:prstGeom prst="rect">
            <a:avLst/>
          </a:prstGeom>
          <a:noFill/>
        </p:spPr>
        <p:txBody>
          <a:bodyPr wrap="square" rtlCol="0">
            <a:spAutoFit/>
          </a:bodyPr>
          <a:lstStyle/>
          <a:p>
            <a:r>
              <a:rPr lang="en-US" sz="800" b="1">
                <a:solidFill>
                  <a:schemeClr val="bg1"/>
                </a:solidFill>
                <a:latin typeface="Optima" charset="0"/>
                <a:cs typeface="Optima" charset="0"/>
              </a:rPr>
              <a:t>Part 120</a:t>
            </a:r>
          </a:p>
        </p:txBody>
      </p:sp>
      <p:sp>
        <p:nvSpPr>
          <p:cNvPr id="15" name="Text Box 11">
            <a:extLst>
              <a:ext uri="{FF2B5EF4-FFF2-40B4-BE49-F238E27FC236}">
                <a16:creationId xmlns:a16="http://schemas.microsoft.com/office/drawing/2014/main" id="{924ED601-AEA6-4939-91E6-BF4A5573E2AB}"/>
              </a:ext>
            </a:extLst>
          </p:cNvPr>
          <p:cNvSpPr txBox="1"/>
          <p:nvPr/>
        </p:nvSpPr>
        <p:spPr>
          <a:xfrm>
            <a:off x="3112549" y="1080781"/>
            <a:ext cx="572135" cy="213995"/>
          </a:xfrm>
          <a:prstGeom prst="rect">
            <a:avLst/>
          </a:prstGeom>
          <a:noFill/>
        </p:spPr>
        <p:txBody>
          <a:bodyPr wrap="square" rtlCol="0">
            <a:spAutoFit/>
          </a:bodyPr>
          <a:lstStyle/>
          <a:p>
            <a:r>
              <a:rPr lang="en-US" sz="800" b="1">
                <a:solidFill>
                  <a:schemeClr val="bg1"/>
                </a:solidFill>
                <a:latin typeface="Optima" charset="0"/>
                <a:cs typeface="Optima" charset="0"/>
              </a:rPr>
              <a:t>Part 130</a:t>
            </a:r>
          </a:p>
        </p:txBody>
      </p:sp>
      <p:sp>
        <p:nvSpPr>
          <p:cNvPr id="16" name="Text Box 12">
            <a:extLst>
              <a:ext uri="{FF2B5EF4-FFF2-40B4-BE49-F238E27FC236}">
                <a16:creationId xmlns:a16="http://schemas.microsoft.com/office/drawing/2014/main" id="{F0D7B8A2-DB27-442C-A05A-029781D241DC}"/>
              </a:ext>
            </a:extLst>
          </p:cNvPr>
          <p:cNvSpPr txBox="1"/>
          <p:nvPr/>
        </p:nvSpPr>
        <p:spPr>
          <a:xfrm>
            <a:off x="3798984" y="1080781"/>
            <a:ext cx="572135" cy="213995"/>
          </a:xfrm>
          <a:prstGeom prst="rect">
            <a:avLst/>
          </a:prstGeom>
          <a:noFill/>
        </p:spPr>
        <p:txBody>
          <a:bodyPr wrap="square" rtlCol="0">
            <a:spAutoFit/>
          </a:bodyPr>
          <a:lstStyle/>
          <a:p>
            <a:r>
              <a:rPr lang="en-US" sz="800" b="1">
                <a:solidFill>
                  <a:schemeClr val="bg1"/>
                </a:solidFill>
                <a:latin typeface="Optima" charset="0"/>
                <a:cs typeface="Optima" charset="0"/>
              </a:rPr>
              <a:t>Part 140</a:t>
            </a:r>
          </a:p>
        </p:txBody>
      </p:sp>
      <p:sp>
        <p:nvSpPr>
          <p:cNvPr id="18" name="Text Box 18">
            <a:extLst>
              <a:ext uri="{FF2B5EF4-FFF2-40B4-BE49-F238E27FC236}">
                <a16:creationId xmlns:a16="http://schemas.microsoft.com/office/drawing/2014/main" id="{B9DAAD05-96A7-40AE-9524-6A72FB4C226A}"/>
              </a:ext>
            </a:extLst>
          </p:cNvPr>
          <p:cNvSpPr txBox="1"/>
          <p:nvPr/>
        </p:nvSpPr>
        <p:spPr>
          <a:xfrm>
            <a:off x="3112549" y="2091066"/>
            <a:ext cx="836295" cy="206375"/>
          </a:xfrm>
          <a:prstGeom prst="rect">
            <a:avLst/>
          </a:prstGeom>
          <a:noFill/>
        </p:spPr>
        <p:txBody>
          <a:bodyPr wrap="square" rtlCol="0">
            <a:spAutoFit/>
          </a:bodyPr>
          <a:lstStyle/>
          <a:p>
            <a:pPr>
              <a:lnSpc>
                <a:spcPct val="100000"/>
              </a:lnSpc>
            </a:pPr>
            <a:r>
              <a:rPr lang="en-US" sz="750" b="1">
                <a:solidFill>
                  <a:schemeClr val="bg1"/>
                </a:solidFill>
                <a:latin typeface="Optima" charset="0"/>
                <a:cs typeface="Optima" charset="0"/>
              </a:rPr>
              <a:t>Accuracy</a:t>
            </a:r>
          </a:p>
        </p:txBody>
      </p:sp>
      <p:pic>
        <p:nvPicPr>
          <p:cNvPr id="19" name="Picture 18">
            <a:extLst>
              <a:ext uri="{FF2B5EF4-FFF2-40B4-BE49-F238E27FC236}">
                <a16:creationId xmlns:a16="http://schemas.microsoft.com/office/drawing/2014/main" id="{79E43EF8-88B2-41E0-BBC3-DC444EBF570E}"/>
              </a:ext>
            </a:extLst>
          </p:cNvPr>
          <p:cNvPicPr>
            <a:picLocks noChangeAspect="1"/>
          </p:cNvPicPr>
          <p:nvPr/>
        </p:nvPicPr>
        <p:blipFill>
          <a:blip r:embed="rId2"/>
          <a:stretch>
            <a:fillRect/>
          </a:stretch>
        </p:blipFill>
        <p:spPr>
          <a:xfrm>
            <a:off x="2297847" y="595178"/>
            <a:ext cx="828669" cy="1102947"/>
          </a:xfrm>
          <a:prstGeom prst="rect">
            <a:avLst/>
          </a:prstGeom>
        </p:spPr>
      </p:pic>
      <p:sp>
        <p:nvSpPr>
          <p:cNvPr id="20" name="TextBox 19">
            <a:extLst>
              <a:ext uri="{FF2B5EF4-FFF2-40B4-BE49-F238E27FC236}">
                <a16:creationId xmlns:a16="http://schemas.microsoft.com/office/drawing/2014/main" id="{68F9EBCA-CAC8-468B-B34C-31DE0CE08778}"/>
              </a:ext>
            </a:extLst>
          </p:cNvPr>
          <p:cNvSpPr txBox="1"/>
          <p:nvPr/>
        </p:nvSpPr>
        <p:spPr>
          <a:xfrm>
            <a:off x="1585931" y="3884823"/>
            <a:ext cx="2332169"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26B4E9"/>
                </a:solidFill>
                <a:effectLst/>
                <a:uLnTx/>
                <a:uFillTx/>
                <a:latin typeface="Optima" charset="0"/>
                <a:ea typeface="+mn-ea"/>
                <a:cs typeface="Arial" panose="020B0604020202020204" pitchFamily="34" charset="0"/>
              </a:rPr>
              <a:t>Software Systems</a:t>
            </a:r>
          </a:p>
          <a:p>
            <a:pPr lvl="0" algn="ctr">
              <a:defRPr/>
            </a:pPr>
            <a:r>
              <a:rPr lang="en-US" sz="1400">
                <a:solidFill>
                  <a:srgbClr val="2A4A8D"/>
                </a:solidFill>
                <a:latin typeface="Optima" charset="0"/>
                <a:cs typeface="Arial" panose="020B0604020202020204" pitchFamily="34" charset="0"/>
              </a:rPr>
              <a:t>(ISO/IEC 19506 </a:t>
            </a:r>
          </a:p>
          <a:p>
            <a:pPr lvl="0" algn="ctr">
              <a:defRPr/>
            </a:pPr>
            <a:r>
              <a:rPr lang="en-US" sz="1400">
                <a:solidFill>
                  <a:srgbClr val="2A4A8D"/>
                </a:solidFill>
                <a:latin typeface="Optima" charset="0"/>
                <a:cs typeface="Arial" panose="020B0604020202020204" pitchFamily="34" charset="0"/>
              </a:rPr>
              <a:t> Software Systems)</a:t>
            </a:r>
            <a:endPar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pic>
        <p:nvPicPr>
          <p:cNvPr id="21" name="Picture 20">
            <a:extLst>
              <a:ext uri="{FF2B5EF4-FFF2-40B4-BE49-F238E27FC236}">
                <a16:creationId xmlns:a16="http://schemas.microsoft.com/office/drawing/2014/main" id="{DBAB101F-BFA2-4605-B357-7DC8B8334460}"/>
              </a:ext>
            </a:extLst>
          </p:cNvPr>
          <p:cNvPicPr>
            <a:picLocks noChangeAspect="1"/>
          </p:cNvPicPr>
          <p:nvPr/>
        </p:nvPicPr>
        <p:blipFill>
          <a:blip r:embed="rId3"/>
          <a:stretch>
            <a:fillRect/>
          </a:stretch>
        </p:blipFill>
        <p:spPr>
          <a:xfrm>
            <a:off x="2123613" y="2716210"/>
            <a:ext cx="1177136" cy="1091057"/>
          </a:xfrm>
          <a:prstGeom prst="rect">
            <a:avLst/>
          </a:prstGeom>
        </p:spPr>
      </p:pic>
      <p:sp>
        <p:nvSpPr>
          <p:cNvPr id="22" name="TextBox 21">
            <a:extLst>
              <a:ext uri="{FF2B5EF4-FFF2-40B4-BE49-F238E27FC236}">
                <a16:creationId xmlns:a16="http://schemas.microsoft.com/office/drawing/2014/main" id="{95BE2625-93ED-40A4-BCA0-C7C9B7F3C72F}"/>
              </a:ext>
            </a:extLst>
          </p:cNvPr>
          <p:cNvSpPr txBox="1"/>
          <p:nvPr/>
        </p:nvSpPr>
        <p:spPr>
          <a:xfrm>
            <a:off x="1086693" y="5870340"/>
            <a:ext cx="325097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26B4E9"/>
                </a:solidFill>
                <a:effectLst/>
                <a:uLnTx/>
                <a:uFillTx/>
                <a:latin typeface="Optima" charset="0"/>
                <a:ea typeface="+mn-ea"/>
                <a:cs typeface="Arial" panose="020B0604020202020204" pitchFamily="34" charset="0"/>
              </a:rPr>
              <a:t>Meta Data in Records Management </a:t>
            </a:r>
          </a:p>
          <a:p>
            <a:pPr lvl="0" algn="ctr">
              <a:defRPr/>
            </a:pPr>
            <a:r>
              <a:rPr lang="en-US" sz="1400">
                <a:solidFill>
                  <a:srgbClr val="2A4A8D"/>
                </a:solidFill>
                <a:latin typeface="Optima" charset="0"/>
                <a:cs typeface="Arial" panose="020B0604020202020204" pitchFamily="34" charset="0"/>
              </a:rPr>
              <a:t>(ISO 23081 </a:t>
            </a:r>
          </a:p>
          <a:p>
            <a:pPr lvl="0" algn="ctr">
              <a:defRPr/>
            </a:pPr>
            <a:r>
              <a:rPr lang="en-US" sz="1400">
                <a:solidFill>
                  <a:srgbClr val="2A4A8D"/>
                </a:solidFill>
                <a:latin typeface="Optima" charset="0"/>
                <a:cs typeface="Arial" panose="020B0604020202020204" pitchFamily="34" charset="0"/>
              </a:rPr>
              <a:t> Records Management)</a:t>
            </a:r>
            <a:endPar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pic>
        <p:nvPicPr>
          <p:cNvPr id="23" name="Picture 22">
            <a:extLst>
              <a:ext uri="{FF2B5EF4-FFF2-40B4-BE49-F238E27FC236}">
                <a16:creationId xmlns:a16="http://schemas.microsoft.com/office/drawing/2014/main" id="{AE86B82D-8EEF-46C8-AC1A-2A87D5680DE1}"/>
              </a:ext>
            </a:extLst>
          </p:cNvPr>
          <p:cNvPicPr>
            <a:picLocks noChangeAspect="1"/>
          </p:cNvPicPr>
          <p:nvPr/>
        </p:nvPicPr>
        <p:blipFill>
          <a:blip r:embed="rId4"/>
          <a:stretch>
            <a:fillRect/>
          </a:stretch>
        </p:blipFill>
        <p:spPr>
          <a:xfrm>
            <a:off x="2171100" y="4735228"/>
            <a:ext cx="1082162" cy="1046746"/>
          </a:xfrm>
          <a:prstGeom prst="rect">
            <a:avLst/>
          </a:prstGeom>
        </p:spPr>
      </p:pic>
      <p:sp>
        <p:nvSpPr>
          <p:cNvPr id="3" name="Date Placeholder 3">
            <a:extLst>
              <a:ext uri="{FF2B5EF4-FFF2-40B4-BE49-F238E27FC236}">
                <a16:creationId xmlns:a16="http://schemas.microsoft.com/office/drawing/2014/main" id="{3ECAEC40-AEAA-D3BA-4B89-82FBFA956592}"/>
              </a:ext>
            </a:extLst>
          </p:cNvPr>
          <p:cNvSpPr>
            <a:spLocks noGrp="1"/>
          </p:cNvSpPr>
          <p:nvPr>
            <p:ph type="dt" sz="half" idx="10"/>
          </p:nvPr>
        </p:nvSpPr>
        <p:spPr>
          <a:xfrm>
            <a:off x="177800" y="6579235"/>
            <a:ext cx="2743200" cy="365125"/>
          </a:xfrm>
        </p:spPr>
        <p:txBody>
          <a:bodyPr/>
          <a:lstStyle/>
          <a:p>
            <a:r>
              <a:rPr lang="en-US"/>
              <a:t>© PiLog Group</a:t>
            </a:r>
          </a:p>
        </p:txBody>
      </p:sp>
      <p:sp>
        <p:nvSpPr>
          <p:cNvPr id="5" name="Slide Number Placeholder 5">
            <a:extLst>
              <a:ext uri="{FF2B5EF4-FFF2-40B4-BE49-F238E27FC236}">
                <a16:creationId xmlns:a16="http://schemas.microsoft.com/office/drawing/2014/main" id="{F722E7C2-95B3-D2BA-8212-1B4CF95F8B90}"/>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43</a:t>
            </a:fld>
            <a:endParaRPr lang="en-US"/>
          </a:p>
        </p:txBody>
      </p:sp>
      <p:sp>
        <p:nvSpPr>
          <p:cNvPr id="24" name="Footer Placeholder 4">
            <a:extLst>
              <a:ext uri="{FF2B5EF4-FFF2-40B4-BE49-F238E27FC236}">
                <a16:creationId xmlns:a16="http://schemas.microsoft.com/office/drawing/2014/main" id="{844EAAB8-A075-E050-E7EF-170DD262A28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25" name="Footer Placeholder 4">
            <a:extLst>
              <a:ext uri="{FF2B5EF4-FFF2-40B4-BE49-F238E27FC236}">
                <a16:creationId xmlns:a16="http://schemas.microsoft.com/office/drawing/2014/main" id="{8347E92A-E5FE-969B-2852-7C2E14C99F2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1746617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490194" y="109380"/>
            <a:ext cx="11643991"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cs typeface="Arial" panose="020B0604020202020204" pitchFamily="34" charset="0"/>
              </a:rPr>
              <a:t>Data Quality Dimensions</a:t>
            </a:r>
            <a:endParaRPr lang="en-US" sz="2400" b="1">
              <a:solidFill>
                <a:srgbClr val="0C4999"/>
              </a:solidFill>
            </a:endParaRPr>
          </a:p>
        </p:txBody>
      </p:sp>
      <p:graphicFrame>
        <p:nvGraphicFramePr>
          <p:cNvPr id="8" name="Diagram 7">
            <a:extLst>
              <a:ext uri="{FF2B5EF4-FFF2-40B4-BE49-F238E27FC236}">
                <a16:creationId xmlns:a16="http://schemas.microsoft.com/office/drawing/2014/main" id="{60DF5EA9-C06B-449A-8473-9200697A5748}"/>
              </a:ext>
            </a:extLst>
          </p:cNvPr>
          <p:cNvGraphicFramePr/>
          <p:nvPr/>
        </p:nvGraphicFramePr>
        <p:xfrm>
          <a:off x="907849" y="1756751"/>
          <a:ext cx="3826655" cy="3636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E3B3F4D4-1D6F-4EE7-817D-B7AA28123D3A}"/>
              </a:ext>
            </a:extLst>
          </p:cNvPr>
          <p:cNvSpPr/>
          <p:nvPr/>
        </p:nvSpPr>
        <p:spPr>
          <a:xfrm>
            <a:off x="5169553" y="878792"/>
            <a:ext cx="5223854" cy="5392245"/>
          </a:xfrm>
          <a:prstGeom prst="rect">
            <a:avLst/>
          </a:prstGeom>
        </p:spPr>
        <p:txBody>
          <a:bodyPr wrap="square">
            <a:spAutoFit/>
          </a:bodyPr>
          <a:lstStyle/>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Completeness</a:t>
            </a:r>
            <a:endParaRPr kumimoji="0" lang="en-US" sz="1400" b="0" i="0" u="none" strike="noStrike" kern="1200" cap="none" spc="0" normalizeH="0" baseline="0" noProof="0">
              <a:ln>
                <a:noFill/>
              </a:ln>
              <a:solidFill>
                <a:srgbClr val="26B4E9"/>
              </a:solidFill>
              <a:effectLst/>
              <a:uLnTx/>
              <a:uFillTx/>
              <a:latin typeface="Optima" charset="0"/>
              <a:ea typeface="Optima" charset="0"/>
              <a:cs typeface="Optima" charset="0"/>
            </a:endParaRP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The state or condition of having all the necessary data elements of the dataset completed</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Accuracy </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Data elements must have the right values and must be represented in a consistent and unambiguous form </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Traceability</a:t>
            </a:r>
            <a:endParaRPr kumimoji="0" lang="en-US" sz="1400" b="0" i="0" u="none" strike="noStrike" kern="1200" cap="none" spc="0" normalizeH="0" baseline="0" noProof="0">
              <a:ln>
                <a:noFill/>
              </a:ln>
              <a:solidFill>
                <a:srgbClr val="26B4E9"/>
              </a:solidFill>
              <a:effectLst/>
              <a:uLnTx/>
              <a:uFillTx/>
              <a:latin typeface="Optima" charset="0"/>
              <a:ea typeface="Optima" charset="0"/>
              <a:cs typeface="Optima" charset="0"/>
            </a:endParaRP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The capability of keeping track of a given data set or data elements or data values to a given degree</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Consistency</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The consistency ensures that any changes will bring the data set from one valid state to another. Any changes written to the data set must be valid according to all defined rules, including constraints, and any combination thereof</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Timeliness</a:t>
            </a:r>
            <a:endParaRPr kumimoji="0" lang="en-US" sz="1400" b="0" i="0" u="none" strike="noStrike" kern="1200" cap="none" spc="0" normalizeH="0" baseline="0" noProof="0">
              <a:ln>
                <a:noFill/>
              </a:ln>
              <a:solidFill>
                <a:srgbClr val="26B4E9"/>
              </a:solidFill>
              <a:effectLst/>
              <a:uLnTx/>
              <a:uFillTx/>
              <a:latin typeface="Optima" charset="0"/>
              <a:ea typeface="Optima" charset="0"/>
              <a:cs typeface="Optima" charset="0"/>
            </a:endParaRP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Data timeliness is at an appropriate or opportune moment in time</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Availability</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Data is available to the systems, users &amp; processes at all times, without loosing its true value</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Validity</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It is the extent to which a data entity or element or value is well-founded and corresponds accurately to the real world</a:t>
            </a:r>
          </a:p>
        </p:txBody>
      </p:sp>
      <p:sp>
        <p:nvSpPr>
          <p:cNvPr id="10" name="Cube 9">
            <a:extLst>
              <a:ext uri="{FF2B5EF4-FFF2-40B4-BE49-F238E27FC236}">
                <a16:creationId xmlns:a16="http://schemas.microsoft.com/office/drawing/2014/main" id="{577C2721-2460-480C-ACFD-AC7993571759}"/>
              </a:ext>
            </a:extLst>
          </p:cNvPr>
          <p:cNvSpPr/>
          <p:nvPr/>
        </p:nvSpPr>
        <p:spPr>
          <a:xfrm>
            <a:off x="10520342" y="2557159"/>
            <a:ext cx="1034349" cy="780587"/>
          </a:xfrm>
          <a:prstGeom prst="cube">
            <a:avLst>
              <a:gd name="adj" fmla="val 26429"/>
            </a:avLst>
          </a:prstGeom>
          <a:ln w="12700">
            <a:prstDash val="sysDash"/>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Optima" charset="0"/>
                <a:ea typeface="+mn-ea"/>
                <a:cs typeface="+mn-cs"/>
              </a:rPr>
              <a:t>Vendor</a:t>
            </a:r>
          </a:p>
        </p:txBody>
      </p:sp>
      <p:sp>
        <p:nvSpPr>
          <p:cNvPr id="11" name="Cube 10">
            <a:extLst>
              <a:ext uri="{FF2B5EF4-FFF2-40B4-BE49-F238E27FC236}">
                <a16:creationId xmlns:a16="http://schemas.microsoft.com/office/drawing/2014/main" id="{C47952EA-2042-4648-AC4F-02D4749363C6}"/>
              </a:ext>
            </a:extLst>
          </p:cNvPr>
          <p:cNvSpPr/>
          <p:nvPr/>
        </p:nvSpPr>
        <p:spPr>
          <a:xfrm>
            <a:off x="10520342" y="3733803"/>
            <a:ext cx="1034349" cy="780587"/>
          </a:xfrm>
          <a:prstGeom prst="cube">
            <a:avLst/>
          </a:prstGeom>
          <a:ln w="12700">
            <a:solidFill>
              <a:schemeClr val="accent5">
                <a:lumMod val="50000"/>
              </a:schemeClr>
            </a:solidFill>
            <a:prstDash val="sysDash"/>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Optima" charset="0"/>
                <a:ea typeface="+mn-ea"/>
                <a:cs typeface="+mn-cs"/>
              </a:rPr>
              <a:t>Asset</a:t>
            </a:r>
          </a:p>
        </p:txBody>
      </p:sp>
      <p:sp>
        <p:nvSpPr>
          <p:cNvPr id="12" name="Cube 11">
            <a:extLst>
              <a:ext uri="{FF2B5EF4-FFF2-40B4-BE49-F238E27FC236}">
                <a16:creationId xmlns:a16="http://schemas.microsoft.com/office/drawing/2014/main" id="{4BCEF447-7D5F-4744-B364-BCAA54FFA004}"/>
              </a:ext>
            </a:extLst>
          </p:cNvPr>
          <p:cNvSpPr/>
          <p:nvPr/>
        </p:nvSpPr>
        <p:spPr>
          <a:xfrm>
            <a:off x="10520342" y="1545967"/>
            <a:ext cx="1034349" cy="780587"/>
          </a:xfrm>
          <a:prstGeom prst="cube">
            <a:avLst/>
          </a:prstGeom>
          <a:ln w="12700">
            <a:prstDash val="sysDash"/>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Optima" charset="0"/>
                <a:ea typeface="+mn-ea"/>
                <a:cs typeface="+mn-cs"/>
              </a:rPr>
              <a:t>Material</a:t>
            </a:r>
          </a:p>
        </p:txBody>
      </p:sp>
      <p:sp>
        <p:nvSpPr>
          <p:cNvPr id="13" name="Cube 12">
            <a:extLst>
              <a:ext uri="{FF2B5EF4-FFF2-40B4-BE49-F238E27FC236}">
                <a16:creationId xmlns:a16="http://schemas.microsoft.com/office/drawing/2014/main" id="{FF5B0225-14C5-4A9E-B6EC-9A1AEB953D7D}"/>
              </a:ext>
            </a:extLst>
          </p:cNvPr>
          <p:cNvSpPr/>
          <p:nvPr/>
        </p:nvSpPr>
        <p:spPr>
          <a:xfrm>
            <a:off x="10520342" y="4743017"/>
            <a:ext cx="1034349" cy="780587"/>
          </a:xfrm>
          <a:prstGeom prst="cube">
            <a:avLst/>
          </a:prstGeom>
          <a:ln>
            <a:prstDash val="sysDash"/>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Optima" charset="0"/>
                <a:ea typeface="+mn-ea"/>
                <a:cs typeface="+mn-cs"/>
              </a:rPr>
              <a:t>Service</a:t>
            </a:r>
          </a:p>
        </p:txBody>
      </p:sp>
      <p:sp>
        <p:nvSpPr>
          <p:cNvPr id="14" name="Date Placeholder 3">
            <a:extLst>
              <a:ext uri="{FF2B5EF4-FFF2-40B4-BE49-F238E27FC236}">
                <a16:creationId xmlns:a16="http://schemas.microsoft.com/office/drawing/2014/main" id="{14A8EAD6-9CB1-1FA0-C38B-508F2DE9C814}"/>
              </a:ext>
            </a:extLst>
          </p:cNvPr>
          <p:cNvSpPr>
            <a:spLocks noGrp="1"/>
          </p:cNvSpPr>
          <p:nvPr>
            <p:ph type="dt" sz="half" idx="10"/>
          </p:nvPr>
        </p:nvSpPr>
        <p:spPr>
          <a:xfrm>
            <a:off x="177800" y="6579235"/>
            <a:ext cx="2743200" cy="365125"/>
          </a:xfrm>
        </p:spPr>
        <p:txBody>
          <a:bodyPr/>
          <a:lstStyle/>
          <a:p>
            <a:r>
              <a:rPr lang="en-US"/>
              <a:t>© PiLog Group</a:t>
            </a:r>
          </a:p>
        </p:txBody>
      </p:sp>
      <p:sp>
        <p:nvSpPr>
          <p:cNvPr id="15" name="Slide Number Placeholder 5">
            <a:extLst>
              <a:ext uri="{FF2B5EF4-FFF2-40B4-BE49-F238E27FC236}">
                <a16:creationId xmlns:a16="http://schemas.microsoft.com/office/drawing/2014/main" id="{DF45DA68-FB0A-53C6-D85A-C05F0941D2C3}"/>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44</a:t>
            </a:fld>
            <a:endParaRPr lang="en-US"/>
          </a:p>
        </p:txBody>
      </p:sp>
      <p:sp>
        <p:nvSpPr>
          <p:cNvPr id="16" name="Footer Placeholder 4">
            <a:extLst>
              <a:ext uri="{FF2B5EF4-FFF2-40B4-BE49-F238E27FC236}">
                <a16:creationId xmlns:a16="http://schemas.microsoft.com/office/drawing/2014/main" id="{93E0B47E-77FB-4D48-3E55-94D780C1CA04}"/>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17" name="Footer Placeholder 4">
            <a:extLst>
              <a:ext uri="{FF2B5EF4-FFF2-40B4-BE49-F238E27FC236}">
                <a16:creationId xmlns:a16="http://schemas.microsoft.com/office/drawing/2014/main" id="{4FB34376-205B-C94E-D227-44F28E7FC503}"/>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1434199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443060" y="109380"/>
            <a:ext cx="11691125"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cs typeface="Arial" panose="020B0604020202020204" pitchFamily="34" charset="0"/>
              </a:rPr>
              <a:t>Categorization &amp; Classification for UNSPSC &amp; NATO + Item Name</a:t>
            </a:r>
          </a:p>
        </p:txBody>
      </p:sp>
      <p:sp>
        <p:nvSpPr>
          <p:cNvPr id="78" name="Rectangle 9">
            <a:extLst>
              <a:ext uri="{FF2B5EF4-FFF2-40B4-BE49-F238E27FC236}">
                <a16:creationId xmlns:a16="http://schemas.microsoft.com/office/drawing/2014/main" id="{780676FC-C9F3-4E60-AD84-9BC7DA73EC07}"/>
              </a:ext>
            </a:extLst>
          </p:cNvPr>
          <p:cNvSpPr>
            <a:spLocks noChangeArrowheads="1"/>
          </p:cNvSpPr>
          <p:nvPr/>
        </p:nvSpPr>
        <p:spPr bwMode="gray">
          <a:xfrm>
            <a:off x="7173056" y="1801074"/>
            <a:ext cx="1762337" cy="773995"/>
          </a:xfrm>
          <a:prstGeom prst="rect">
            <a:avLst/>
          </a:prstGeom>
          <a:solidFill>
            <a:srgbClr val="196B24">
              <a:lumMod val="40000"/>
              <a:lumOff val="60000"/>
            </a:srgb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endParaRPr kumimoji="0" lang="en-IN"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a:p>
            <a:pPr marL="0" marR="0" lvl="0" indent="0" defTabSz="914241" eaLnBrk="0" fontAlgn="auto" latinLnBrk="0" hangingPunct="0">
              <a:lnSpc>
                <a:spcPct val="90000"/>
              </a:lnSpc>
              <a:spcBef>
                <a:spcPct val="0"/>
              </a:spcBef>
              <a:spcAft>
                <a:spcPts val="0"/>
              </a:spcAft>
              <a:buClrTx/>
              <a:buSzTx/>
              <a:buFontTx/>
              <a:buNone/>
              <a:tabLst/>
              <a:defRPr/>
            </a:pPr>
            <a:endParaRPr kumimoji="0" lang="en-IN"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a:p>
            <a:pPr marL="0" marR="0" lvl="0" indent="0" defTabSz="914241"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39121332 Electrical Junction Box</a:t>
            </a:r>
          </a:p>
          <a:p>
            <a:pPr marL="0" marR="0" lvl="0" indent="0" defTabSz="914241"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39121304 Electrical Box Covers</a:t>
            </a:r>
            <a:endParaRPr kumimoji="0" lang="en-US"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a:p>
            <a:pPr marL="0" marR="0" lvl="0" indent="0" defTabSz="914241" eaLnBrk="0" fontAlgn="auto" latinLnBrk="0" hangingPunct="0">
              <a:lnSpc>
                <a:spcPct val="90000"/>
              </a:lnSpc>
              <a:spcBef>
                <a:spcPct val="0"/>
              </a:spcBef>
              <a:spcAft>
                <a:spcPts val="0"/>
              </a:spcAft>
              <a:buClrTx/>
              <a:buSzTx/>
              <a:buFontTx/>
              <a:buNone/>
              <a:tabLst/>
              <a:defRPr/>
            </a:pPr>
            <a:endParaRPr kumimoji="0" lang="en-IN" sz="1200" b="1" i="0"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defTabSz="914241" eaLnBrk="0" fontAlgn="auto" latinLnBrk="0" hangingPunct="0">
              <a:lnSpc>
                <a:spcPct val="90000"/>
              </a:lnSpc>
              <a:spcBef>
                <a:spcPct val="0"/>
              </a:spcBef>
              <a:spcAft>
                <a:spcPts val="0"/>
              </a:spcAft>
              <a:buClrTx/>
              <a:buSzTx/>
              <a:buFontTx/>
              <a:buNone/>
              <a:tabLst/>
              <a:defRPr/>
            </a:pPr>
            <a:endParaRPr kumimoji="0" lang="en-US" sz="1200" b="1" i="0" u="none" strike="noStrike" kern="0" cap="none" spc="0" normalizeH="0" baseline="0" noProof="0">
              <a:ln>
                <a:noFill/>
              </a:ln>
              <a:solidFill>
                <a:srgbClr val="10479B"/>
              </a:solidFill>
              <a:effectLst/>
              <a:uLnTx/>
              <a:uFillTx/>
              <a:latin typeface="Optima" panose="02000503060000020004"/>
              <a:cs typeface="Arial" pitchFamily="34" charset="0"/>
            </a:endParaRPr>
          </a:p>
        </p:txBody>
      </p:sp>
      <p:sp>
        <p:nvSpPr>
          <p:cNvPr id="79" name="Rectangle 9">
            <a:extLst>
              <a:ext uri="{FF2B5EF4-FFF2-40B4-BE49-F238E27FC236}">
                <a16:creationId xmlns:a16="http://schemas.microsoft.com/office/drawing/2014/main" id="{94924109-561B-448C-B43E-461F7A06EEAF}"/>
              </a:ext>
            </a:extLst>
          </p:cNvPr>
          <p:cNvSpPr>
            <a:spLocks noChangeArrowheads="1"/>
          </p:cNvSpPr>
          <p:nvPr/>
        </p:nvSpPr>
        <p:spPr bwMode="gray">
          <a:xfrm>
            <a:off x="4588215" y="1795775"/>
            <a:ext cx="1173708" cy="824808"/>
          </a:xfrm>
          <a:prstGeom prst="rect">
            <a:avLst/>
          </a:prstGeom>
          <a:solidFill>
            <a:srgbClr val="4EA72E">
              <a:lumMod val="20000"/>
              <a:lumOff val="80000"/>
            </a:srgb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Electrical Boxes</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Covers</a:t>
            </a:r>
          </a:p>
        </p:txBody>
      </p:sp>
      <p:sp>
        <p:nvSpPr>
          <p:cNvPr id="80" name="Rectangle 9">
            <a:extLst>
              <a:ext uri="{FF2B5EF4-FFF2-40B4-BE49-F238E27FC236}">
                <a16:creationId xmlns:a16="http://schemas.microsoft.com/office/drawing/2014/main" id="{065DF7B2-7D3B-44CC-B43B-8FABE15AFBDD}"/>
              </a:ext>
            </a:extLst>
          </p:cNvPr>
          <p:cNvSpPr>
            <a:spLocks noChangeArrowheads="1"/>
          </p:cNvSpPr>
          <p:nvPr/>
        </p:nvSpPr>
        <p:spPr bwMode="gray">
          <a:xfrm>
            <a:off x="9068433" y="1795775"/>
            <a:ext cx="2668167" cy="866399"/>
          </a:xfrm>
          <a:prstGeom prst="rect">
            <a:avLst/>
          </a:prstGeom>
          <a:solidFill>
            <a:srgbClr val="E97132">
              <a:lumMod val="20000"/>
              <a:lumOff val="80000"/>
            </a:srgb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a:p>
            <a:pPr marL="0" marR="0" lvl="0" indent="0" defTabSz="914241"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452 TERMINAL BOX </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   5940 Lugs, Terminals, and Terminal Strips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19945 COVER,CONDUIT OUTLET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   5975 Electrical Hardware and Supplies</a:t>
            </a:r>
          </a:p>
          <a:p>
            <a:pPr marL="0" marR="0" lvl="0" indent="0" defTabSz="914241" eaLnBrk="0" fontAlgn="auto" latinLnBrk="0" hangingPunct="0">
              <a:lnSpc>
                <a:spcPct val="90000"/>
              </a:lnSpc>
              <a:spcBef>
                <a:spcPct val="0"/>
              </a:spcBef>
              <a:spcAft>
                <a:spcPts val="0"/>
              </a:spcAft>
              <a:buClrTx/>
              <a:buSzTx/>
              <a:buFontTx/>
              <a:buNone/>
              <a:tabLst/>
              <a:defRPr/>
            </a:pPr>
            <a:endParaRPr kumimoji="0" lang="en-US" sz="14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p:txBody>
      </p:sp>
      <p:sp>
        <p:nvSpPr>
          <p:cNvPr id="81" name="Rectangle 9">
            <a:extLst>
              <a:ext uri="{FF2B5EF4-FFF2-40B4-BE49-F238E27FC236}">
                <a16:creationId xmlns:a16="http://schemas.microsoft.com/office/drawing/2014/main" id="{39410D15-5297-4D32-B1C3-B58A294794B5}"/>
              </a:ext>
            </a:extLst>
          </p:cNvPr>
          <p:cNvSpPr>
            <a:spLocks noChangeArrowheads="1"/>
          </p:cNvSpPr>
          <p:nvPr/>
        </p:nvSpPr>
        <p:spPr bwMode="gray">
          <a:xfrm>
            <a:off x="1919743" y="1805649"/>
            <a:ext cx="1244760" cy="849964"/>
          </a:xfrm>
          <a:prstGeom prst="rect">
            <a:avLst/>
          </a:prstGeom>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ln w="12700" cap="flat" cmpd="sng" algn="ctr">
            <a:solidFill>
              <a:srgbClr val="0F9ED5"/>
            </a:solidFill>
            <a:prstDash val="solid"/>
            <a:miter lim="800000"/>
            <a:headEnd/>
            <a:tailEnd/>
          </a:ln>
          <a:effectLst/>
        </p:spPr>
        <p:txBody>
          <a:bodyPr wrap="square" lIns="72000" tIns="72000" rIns="72000" bIns="72000" anchor="ctr"/>
          <a:lstStyle/>
          <a:p>
            <a:pPr marL="0" marR="0" lvl="0" indent="0" algn="ctr"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Electrical Equipment And Components</a:t>
            </a:r>
          </a:p>
        </p:txBody>
      </p:sp>
      <p:sp>
        <p:nvSpPr>
          <p:cNvPr id="82" name="Rectangle 9">
            <a:extLst>
              <a:ext uri="{FF2B5EF4-FFF2-40B4-BE49-F238E27FC236}">
                <a16:creationId xmlns:a16="http://schemas.microsoft.com/office/drawing/2014/main" id="{C31E8868-0F24-4CA5-A9CE-E30E2189B7E0}"/>
              </a:ext>
            </a:extLst>
          </p:cNvPr>
          <p:cNvSpPr>
            <a:spLocks noChangeArrowheads="1"/>
          </p:cNvSpPr>
          <p:nvPr/>
        </p:nvSpPr>
        <p:spPr bwMode="gray">
          <a:xfrm>
            <a:off x="3283351" y="2819729"/>
            <a:ext cx="1244760" cy="816735"/>
          </a:xfrm>
          <a:prstGeom prst="rect">
            <a:avLst/>
          </a:prstGeom>
          <a:solidFill>
            <a:srgbClr val="CCD9EC"/>
          </a:solidFill>
          <a:ln w="6350" cap="flat" algn="ctr">
            <a:noFill/>
            <a:miter lim="800000"/>
            <a:headEnd/>
            <a:tailEnd/>
          </a:ln>
        </p:spPr>
        <p:txBody>
          <a:bodyPr wrap="square" lIns="72000" tIns="72000" rIns="72000" bIns="72000" anchor="ctr"/>
          <a:lstStyle/>
          <a:p>
            <a:pPr algn="ctr" defTabSz="914241" eaLnBrk="0" hangingPunct="0">
              <a:lnSpc>
                <a:spcPct val="90000"/>
              </a:lnSpc>
              <a:spcBef>
                <a:spcPct val="0"/>
              </a:spcBef>
              <a:defRPr/>
            </a:pPr>
            <a:r>
              <a:rPr lang="en-IN" sz="1400" b="1">
                <a:solidFill>
                  <a:srgbClr val="10479B"/>
                </a:solidFill>
                <a:latin typeface="Optima" panose="02000503060000020004"/>
                <a:cs typeface="Arial" pitchFamily="34" charset="0"/>
              </a:rPr>
              <a:t>Electrical Cables/Wires And Accessories</a:t>
            </a:r>
            <a:endParaRPr lang="en-US" sz="1400" b="1">
              <a:solidFill>
                <a:srgbClr val="10479B"/>
              </a:solidFill>
              <a:latin typeface="Optima" panose="02000503060000020004"/>
              <a:cs typeface="Arial" pitchFamily="34" charset="0"/>
            </a:endParaRPr>
          </a:p>
        </p:txBody>
      </p:sp>
      <p:sp>
        <p:nvSpPr>
          <p:cNvPr id="83" name="Rectangle 9">
            <a:extLst>
              <a:ext uri="{FF2B5EF4-FFF2-40B4-BE49-F238E27FC236}">
                <a16:creationId xmlns:a16="http://schemas.microsoft.com/office/drawing/2014/main" id="{4AEEAA0E-3E56-42C4-841A-58EE5B0C3D7F}"/>
              </a:ext>
            </a:extLst>
          </p:cNvPr>
          <p:cNvSpPr>
            <a:spLocks noChangeArrowheads="1"/>
          </p:cNvSpPr>
          <p:nvPr/>
        </p:nvSpPr>
        <p:spPr bwMode="gray">
          <a:xfrm>
            <a:off x="3269143" y="1805647"/>
            <a:ext cx="1255208" cy="835843"/>
          </a:xfrm>
          <a:prstGeom prst="rect">
            <a:avLst/>
          </a:prstGeom>
          <a:solidFill>
            <a:srgbClr val="CCD9EC"/>
          </a:solidFill>
          <a:ln w="6350" cap="flat" algn="ctr">
            <a:noFill/>
            <a:miter lim="800000"/>
            <a:headEnd/>
            <a:tailEnd/>
          </a:ln>
        </p:spPr>
        <p:txBody>
          <a:bodyPr wrap="square" lIns="72000" tIns="72000" rIns="72000" bIns="72000" anchor="ctr"/>
          <a:lstStyle/>
          <a:p>
            <a:pPr algn="ctr" defTabSz="914241" eaLnBrk="0" hangingPunct="0">
              <a:lnSpc>
                <a:spcPct val="90000"/>
              </a:lnSpc>
              <a:spcBef>
                <a:spcPct val="0"/>
              </a:spcBef>
              <a:defRPr/>
            </a:pPr>
            <a:r>
              <a:rPr lang="en-US" sz="1400" b="1">
                <a:solidFill>
                  <a:srgbClr val="10479B"/>
                </a:solidFill>
                <a:latin typeface="Optima" panose="02000503060000020004"/>
                <a:cs typeface="Arial" pitchFamily="34" charset="0"/>
              </a:rPr>
              <a:t>Electrical Boxes And Enclosures</a:t>
            </a:r>
          </a:p>
        </p:txBody>
      </p:sp>
      <p:sp>
        <p:nvSpPr>
          <p:cNvPr id="84" name="Rectangle 9">
            <a:extLst>
              <a:ext uri="{FF2B5EF4-FFF2-40B4-BE49-F238E27FC236}">
                <a16:creationId xmlns:a16="http://schemas.microsoft.com/office/drawing/2014/main" id="{50938684-48E0-4402-8CBC-F9BE37E995F5}"/>
              </a:ext>
            </a:extLst>
          </p:cNvPr>
          <p:cNvSpPr>
            <a:spLocks noChangeArrowheads="1"/>
          </p:cNvSpPr>
          <p:nvPr/>
        </p:nvSpPr>
        <p:spPr bwMode="gray">
          <a:xfrm>
            <a:off x="4607795" y="4980472"/>
            <a:ext cx="1141999" cy="839815"/>
          </a:xfrm>
          <a:prstGeom prst="rect">
            <a:avLst/>
          </a:prstGeom>
          <a:solidFill>
            <a:srgbClr val="4EA72E">
              <a:lumMod val="20000"/>
              <a:lumOff val="80000"/>
            </a:srgb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US" sz="1380" b="1" i="0" u="none" strike="noStrike" kern="0" cap="none" spc="0" normalizeH="0" baseline="0" noProof="0">
                <a:ln>
                  <a:noFill/>
                </a:ln>
                <a:solidFill>
                  <a:srgbClr val="10479B"/>
                </a:solidFill>
                <a:effectLst/>
                <a:uLnTx/>
                <a:uFillTx/>
                <a:latin typeface="Optima" panose="02000503060000020004"/>
                <a:cs typeface="Arial" pitchFamily="34" charset="0"/>
              </a:rPr>
              <a:t>Motors</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380" b="1" i="0" u="none" strike="noStrike" kern="0" cap="none" spc="0" normalizeH="0" baseline="0" noProof="0">
                <a:ln>
                  <a:noFill/>
                </a:ln>
                <a:solidFill>
                  <a:srgbClr val="10479B"/>
                </a:solidFill>
                <a:effectLst/>
                <a:uLnTx/>
                <a:uFillTx/>
                <a:latin typeface="Optima" panose="02000503060000020004"/>
                <a:cs typeface="Arial" pitchFamily="34" charset="0"/>
              </a:rPr>
              <a:t>Transformers</a:t>
            </a:r>
          </a:p>
        </p:txBody>
      </p:sp>
      <p:sp>
        <p:nvSpPr>
          <p:cNvPr id="85" name="Rectangle 9">
            <a:extLst>
              <a:ext uri="{FF2B5EF4-FFF2-40B4-BE49-F238E27FC236}">
                <a16:creationId xmlns:a16="http://schemas.microsoft.com/office/drawing/2014/main" id="{52A02CA5-29FF-41FC-AB49-F79EDEAD189E}"/>
              </a:ext>
            </a:extLst>
          </p:cNvPr>
          <p:cNvSpPr>
            <a:spLocks noChangeArrowheads="1"/>
          </p:cNvSpPr>
          <p:nvPr/>
        </p:nvSpPr>
        <p:spPr bwMode="gray">
          <a:xfrm>
            <a:off x="4616262" y="2808550"/>
            <a:ext cx="1141999" cy="823937"/>
          </a:xfrm>
          <a:prstGeom prst="rect">
            <a:avLst/>
          </a:prstGeom>
          <a:solidFill>
            <a:srgbClr val="4EA72E">
              <a:lumMod val="20000"/>
              <a:lumOff val="80000"/>
            </a:srgb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Cables</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Cords</a:t>
            </a:r>
          </a:p>
        </p:txBody>
      </p:sp>
      <p:sp>
        <p:nvSpPr>
          <p:cNvPr id="86" name="Rectangle 9">
            <a:extLst>
              <a:ext uri="{FF2B5EF4-FFF2-40B4-BE49-F238E27FC236}">
                <a16:creationId xmlns:a16="http://schemas.microsoft.com/office/drawing/2014/main" id="{A4D20F2B-E3EB-4B05-ABE2-347115406AB8}"/>
              </a:ext>
            </a:extLst>
          </p:cNvPr>
          <p:cNvSpPr>
            <a:spLocks noChangeArrowheads="1"/>
          </p:cNvSpPr>
          <p:nvPr/>
        </p:nvSpPr>
        <p:spPr bwMode="gray">
          <a:xfrm>
            <a:off x="3327636" y="4980472"/>
            <a:ext cx="1165545" cy="839815"/>
          </a:xfrm>
          <a:prstGeom prst="rect">
            <a:avLst/>
          </a:prstGeom>
          <a:solidFill>
            <a:srgbClr val="CCD9EC"/>
          </a:solidFill>
          <a:ln w="6350" cap="flat" algn="ctr">
            <a:noFill/>
            <a:miter lim="800000"/>
            <a:headEnd/>
            <a:tailEnd/>
          </a:ln>
        </p:spPr>
        <p:txBody>
          <a:bodyPr wrap="square" lIns="72000" tIns="72000" rIns="72000" bIns="72000" anchor="ctr"/>
          <a:lstStyle/>
          <a:p>
            <a:pPr algn="ctr" defTabSz="914241" eaLnBrk="0" hangingPunct="0">
              <a:lnSpc>
                <a:spcPct val="90000"/>
              </a:lnSpc>
              <a:spcBef>
                <a:spcPct val="0"/>
              </a:spcBef>
              <a:defRPr/>
            </a:pPr>
            <a:r>
              <a:rPr lang="en-US" sz="1400" b="1">
                <a:solidFill>
                  <a:srgbClr val="10479B"/>
                </a:solidFill>
                <a:latin typeface="Optima" panose="02000503060000020004"/>
                <a:cs typeface="Arial" pitchFamily="34" charset="0"/>
              </a:rPr>
              <a:t>Power Generation And Distribution</a:t>
            </a:r>
          </a:p>
        </p:txBody>
      </p:sp>
      <p:sp>
        <p:nvSpPr>
          <p:cNvPr id="87" name="Rectangle 9">
            <a:extLst>
              <a:ext uri="{FF2B5EF4-FFF2-40B4-BE49-F238E27FC236}">
                <a16:creationId xmlns:a16="http://schemas.microsoft.com/office/drawing/2014/main" id="{BBC96E0F-A16C-45D9-B656-D9C898BBBD3D}"/>
              </a:ext>
            </a:extLst>
          </p:cNvPr>
          <p:cNvSpPr>
            <a:spLocks noChangeArrowheads="1"/>
          </p:cNvSpPr>
          <p:nvPr/>
        </p:nvSpPr>
        <p:spPr bwMode="gray">
          <a:xfrm>
            <a:off x="4616262" y="3827221"/>
            <a:ext cx="1145663" cy="886564"/>
          </a:xfrm>
          <a:prstGeom prst="rect">
            <a:avLst/>
          </a:prstGeom>
          <a:solidFill>
            <a:srgbClr val="4EA72E">
              <a:lumMod val="20000"/>
              <a:lumOff val="80000"/>
            </a:srgb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Switches</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Relays</a:t>
            </a:r>
          </a:p>
        </p:txBody>
      </p:sp>
      <p:sp>
        <p:nvSpPr>
          <p:cNvPr id="88" name="Rectangle 9">
            <a:extLst>
              <a:ext uri="{FF2B5EF4-FFF2-40B4-BE49-F238E27FC236}">
                <a16:creationId xmlns:a16="http://schemas.microsoft.com/office/drawing/2014/main" id="{2FAC8FE3-0DEA-4BD9-8226-93EB016D5519}"/>
              </a:ext>
            </a:extLst>
          </p:cNvPr>
          <p:cNvSpPr>
            <a:spLocks noChangeArrowheads="1"/>
          </p:cNvSpPr>
          <p:nvPr/>
        </p:nvSpPr>
        <p:spPr bwMode="gray">
          <a:xfrm>
            <a:off x="3283353" y="3824497"/>
            <a:ext cx="1209828" cy="889288"/>
          </a:xfrm>
          <a:prstGeom prst="rect">
            <a:avLst/>
          </a:prstGeom>
          <a:solidFill>
            <a:srgbClr val="E3EAF5"/>
          </a:solidFill>
          <a:ln w="6350" cap="flat" algn="ctr">
            <a:noFill/>
            <a:miter lim="800000"/>
            <a:headEnd/>
            <a:tailEnd/>
          </a:ln>
        </p:spPr>
        <p:txBody>
          <a:bodyPr wrap="square" lIns="72000" tIns="72000" rIns="72000" bIns="72000" anchor="ctr"/>
          <a:lstStyle/>
          <a:p>
            <a:pPr algn="ctr" defTabSz="914241" eaLnBrk="0" hangingPunct="0">
              <a:lnSpc>
                <a:spcPct val="90000"/>
              </a:lnSpc>
              <a:spcBef>
                <a:spcPct val="0"/>
              </a:spcBef>
              <a:defRPr/>
            </a:pPr>
            <a:r>
              <a:rPr lang="en-US" sz="1400" b="1">
                <a:solidFill>
                  <a:srgbClr val="10479B"/>
                </a:solidFill>
                <a:latin typeface="Optima" panose="02000503060000020004"/>
                <a:cs typeface="Arial" pitchFamily="34" charset="0"/>
              </a:rPr>
              <a:t>Electrical Protection And Controls</a:t>
            </a:r>
          </a:p>
        </p:txBody>
      </p:sp>
      <p:sp>
        <p:nvSpPr>
          <p:cNvPr id="89" name="Rectangle 9">
            <a:extLst>
              <a:ext uri="{FF2B5EF4-FFF2-40B4-BE49-F238E27FC236}">
                <a16:creationId xmlns:a16="http://schemas.microsoft.com/office/drawing/2014/main" id="{9C37CDDA-ED3A-4A10-B987-475D3AFB6EF3}"/>
              </a:ext>
            </a:extLst>
          </p:cNvPr>
          <p:cNvSpPr>
            <a:spLocks noChangeArrowheads="1"/>
          </p:cNvSpPr>
          <p:nvPr/>
        </p:nvSpPr>
        <p:spPr bwMode="gray">
          <a:xfrm>
            <a:off x="7201452" y="2829694"/>
            <a:ext cx="1762339" cy="773995"/>
          </a:xfrm>
          <a:prstGeom prst="rect">
            <a:avLst/>
          </a:prstGeom>
          <a:solidFill>
            <a:srgbClr val="196B24">
              <a:lumMod val="40000"/>
              <a:lumOff val="60000"/>
            </a:srgb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39121441 Electrical Jumper Cable</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26121536</a:t>
            </a:r>
            <a:r>
              <a:rPr kumimoji="0" lang="en-IN"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 Extension Cord</a:t>
            </a:r>
            <a:endParaRPr kumimoji="0" lang="en-US"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p:txBody>
      </p:sp>
      <p:sp>
        <p:nvSpPr>
          <p:cNvPr id="90" name="Rectangle 9">
            <a:extLst>
              <a:ext uri="{FF2B5EF4-FFF2-40B4-BE49-F238E27FC236}">
                <a16:creationId xmlns:a16="http://schemas.microsoft.com/office/drawing/2014/main" id="{66703F20-BC36-42BC-9A06-92821FCC84E6}"/>
              </a:ext>
            </a:extLst>
          </p:cNvPr>
          <p:cNvSpPr>
            <a:spLocks noChangeArrowheads="1"/>
          </p:cNvSpPr>
          <p:nvPr/>
        </p:nvSpPr>
        <p:spPr bwMode="gray">
          <a:xfrm>
            <a:off x="7212397" y="3767172"/>
            <a:ext cx="1762339" cy="936309"/>
          </a:xfrm>
          <a:prstGeom prst="rect">
            <a:avLst/>
          </a:prstGeom>
          <a:solidFill>
            <a:srgbClr val="196B24">
              <a:lumMod val="40000"/>
              <a:lumOff val="60000"/>
            </a:srgb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39122217 Rotary Switch</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39122331</a:t>
            </a:r>
            <a:r>
              <a:rPr kumimoji="0" lang="en-IN"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 Control Relay</a:t>
            </a:r>
            <a:endParaRPr kumimoji="0" lang="en-US"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p:txBody>
      </p:sp>
      <p:sp>
        <p:nvSpPr>
          <p:cNvPr id="91" name="Rectangle 9">
            <a:extLst>
              <a:ext uri="{FF2B5EF4-FFF2-40B4-BE49-F238E27FC236}">
                <a16:creationId xmlns:a16="http://schemas.microsoft.com/office/drawing/2014/main" id="{AE67FBE6-1420-41A6-939E-CEC3B8853C91}"/>
              </a:ext>
            </a:extLst>
          </p:cNvPr>
          <p:cNvSpPr>
            <a:spLocks noChangeArrowheads="1"/>
          </p:cNvSpPr>
          <p:nvPr/>
        </p:nvSpPr>
        <p:spPr bwMode="gray">
          <a:xfrm>
            <a:off x="7212398" y="4886070"/>
            <a:ext cx="1751393" cy="985288"/>
          </a:xfrm>
          <a:prstGeom prst="rect">
            <a:avLst/>
          </a:prstGeom>
          <a:solidFill>
            <a:srgbClr val="196B24">
              <a:lumMod val="40000"/>
              <a:lumOff val="60000"/>
            </a:srgb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20101617 Gearmotors</a:t>
            </a:r>
          </a:p>
          <a:p>
            <a:pPr marL="0" marR="0" lvl="0" indent="0" defTabSz="914241"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39121001 Distribution Power Transformers</a:t>
            </a:r>
          </a:p>
        </p:txBody>
      </p:sp>
      <p:sp>
        <p:nvSpPr>
          <p:cNvPr id="92" name="Rectangle 9">
            <a:extLst>
              <a:ext uri="{FF2B5EF4-FFF2-40B4-BE49-F238E27FC236}">
                <a16:creationId xmlns:a16="http://schemas.microsoft.com/office/drawing/2014/main" id="{218C9FF6-8E67-488A-A9B0-04189D6DD2B6}"/>
              </a:ext>
            </a:extLst>
          </p:cNvPr>
          <p:cNvSpPr>
            <a:spLocks noChangeArrowheads="1"/>
          </p:cNvSpPr>
          <p:nvPr/>
        </p:nvSpPr>
        <p:spPr bwMode="gray">
          <a:xfrm>
            <a:off x="9068430" y="2801706"/>
            <a:ext cx="2668167" cy="976917"/>
          </a:xfrm>
          <a:prstGeom prst="rect">
            <a:avLst/>
          </a:prstGeom>
          <a:solidFill>
            <a:srgbClr val="E97132">
              <a:lumMod val="20000"/>
              <a:lumOff val="80000"/>
            </a:srgbClr>
          </a:solidFill>
          <a:ln w="6350" cap="flat" algn="ctr">
            <a:noFill/>
            <a:miter lim="800000"/>
            <a:headEnd/>
            <a:tailEnd/>
          </a:ln>
        </p:spPr>
        <p:txBody>
          <a:bodyPr wrap="square" lIns="72000" tIns="72000" rIns="72000" b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36364 JUMPER CABLE,BATTER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   6150 Miscellaneous Electric Power and Distribution Equipment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485 CABLE ASSEMBLY,POWER,ELECTRICAL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   6150 Miscellaneous Electric Power and Distribution Equipment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a:p>
            <a:pPr marL="0" marR="0" lvl="0" indent="0" defTabSz="914241" eaLnBrk="0" fontAlgn="auto" latinLnBrk="0" hangingPunct="0">
              <a:lnSpc>
                <a:spcPct val="90000"/>
              </a:lnSpc>
              <a:spcBef>
                <a:spcPct val="0"/>
              </a:spcBef>
              <a:spcAft>
                <a:spcPts val="0"/>
              </a:spcAft>
              <a:buClrTx/>
              <a:buSzTx/>
              <a:buFontTx/>
              <a:buNone/>
              <a:tabLst/>
              <a:defRPr/>
            </a:pPr>
            <a:endParaRPr kumimoji="0" lang="en-US"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p:txBody>
      </p:sp>
      <p:sp>
        <p:nvSpPr>
          <p:cNvPr id="93" name="Rectangle 9">
            <a:extLst>
              <a:ext uri="{FF2B5EF4-FFF2-40B4-BE49-F238E27FC236}">
                <a16:creationId xmlns:a16="http://schemas.microsoft.com/office/drawing/2014/main" id="{91F72E83-83C8-438F-9BE9-6100890D2B28}"/>
              </a:ext>
            </a:extLst>
          </p:cNvPr>
          <p:cNvSpPr>
            <a:spLocks noChangeArrowheads="1"/>
          </p:cNvSpPr>
          <p:nvPr/>
        </p:nvSpPr>
        <p:spPr bwMode="gray">
          <a:xfrm>
            <a:off x="9068431" y="4886070"/>
            <a:ext cx="2668165" cy="985288"/>
          </a:xfrm>
          <a:prstGeom prst="rect">
            <a:avLst/>
          </a:prstGeom>
          <a:solidFill>
            <a:srgbClr val="E97132">
              <a:lumMod val="20000"/>
              <a:lumOff val="80000"/>
            </a:srgb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endParaRPr kumimoji="0" lang="en-IN"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a:p>
            <a:pPr marL="0" marR="0" lvl="0" indent="0" defTabSz="914241"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6105 MOTORS</a:t>
            </a:r>
          </a:p>
          <a:p>
            <a:pPr marL="0" marR="0" lvl="0" indent="0" defTabSz="914241" eaLnBrk="0" fontAlgn="auto" latinLnBrk="0" hangingPunct="0">
              <a:lnSpc>
                <a:spcPct val="90000"/>
              </a:lnSpc>
              <a:spcBef>
                <a:spcPct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32496 TRANSFORMER,POWER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6120 Transformers: Distribution and Power Station</a:t>
            </a:r>
          </a:p>
          <a:p>
            <a:pPr marL="0" marR="0" lvl="0" indent="0" defTabSz="914241" eaLnBrk="0" fontAlgn="auto" latinLnBrk="0" hangingPunct="0">
              <a:lnSpc>
                <a:spcPct val="90000"/>
              </a:lnSpc>
              <a:spcBef>
                <a:spcPct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a:p>
            <a:pPr marL="0" marR="0" lvl="0" indent="0" defTabSz="914241" eaLnBrk="0" fontAlgn="auto" latinLnBrk="0" hangingPunct="0">
              <a:lnSpc>
                <a:spcPct val="90000"/>
              </a:lnSpc>
              <a:spcBef>
                <a:spcPct val="0"/>
              </a:spcBef>
              <a:spcAft>
                <a:spcPts val="0"/>
              </a:spcAft>
              <a:buClrTx/>
              <a:buSzTx/>
              <a:buFontTx/>
              <a:buNone/>
              <a:tabLst/>
              <a:defRPr/>
            </a:pPr>
            <a:endParaRPr kumimoji="0" lang="en-US" sz="12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p:txBody>
      </p:sp>
      <p:sp>
        <p:nvSpPr>
          <p:cNvPr id="94" name="TextBox 93">
            <a:extLst>
              <a:ext uri="{FF2B5EF4-FFF2-40B4-BE49-F238E27FC236}">
                <a16:creationId xmlns:a16="http://schemas.microsoft.com/office/drawing/2014/main" id="{6A82AF67-7491-4192-B1E1-32B438BC3C96}"/>
              </a:ext>
            </a:extLst>
          </p:cNvPr>
          <p:cNvSpPr txBox="1"/>
          <p:nvPr/>
        </p:nvSpPr>
        <p:spPr>
          <a:xfrm>
            <a:off x="1925221" y="941639"/>
            <a:ext cx="1198409" cy="646331"/>
          </a:xfrm>
          <a:prstGeom prst="rect">
            <a:avLst/>
          </a:prstGeom>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ln w="12700" cap="flat" cmpd="sng" algn="ctr">
            <a:solidFill>
              <a:srgbClr val="0F9ED5"/>
            </a:solidFill>
            <a:prstDash val="solid"/>
            <a:miter lim="800000"/>
          </a:ln>
          <a:effectLst/>
        </p:spPr>
        <p:txBody>
          <a:bodyPr wrap="square" rtlCol="0">
            <a:spAutoFit/>
          </a:bodyPr>
          <a:lstStyle/>
          <a:p>
            <a:pPr marL="0" marR="0" lvl="0" indent="0" algn="ctr" defTabSz="91424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Product Category</a:t>
            </a:r>
          </a:p>
        </p:txBody>
      </p:sp>
      <p:sp>
        <p:nvSpPr>
          <p:cNvPr id="95" name="TextBox 94">
            <a:extLst>
              <a:ext uri="{FF2B5EF4-FFF2-40B4-BE49-F238E27FC236}">
                <a16:creationId xmlns:a16="http://schemas.microsoft.com/office/drawing/2014/main" id="{C4C916CE-11DA-4E0B-A139-296FAE795601}"/>
              </a:ext>
            </a:extLst>
          </p:cNvPr>
          <p:cNvSpPr txBox="1"/>
          <p:nvPr/>
        </p:nvSpPr>
        <p:spPr>
          <a:xfrm>
            <a:off x="3213022" y="941637"/>
            <a:ext cx="1280159" cy="646331"/>
          </a:xfrm>
          <a:prstGeom prst="rect">
            <a:avLst/>
          </a:prstGeom>
          <a:solidFill>
            <a:srgbClr val="0E2841">
              <a:lumMod val="20000"/>
              <a:lumOff val="80000"/>
            </a:srgbClr>
          </a:solidFill>
          <a:ln w="12700" cap="flat" cmpd="sng" algn="ctr">
            <a:solidFill>
              <a:srgbClr val="A02B93"/>
            </a:solidFill>
            <a:prstDash val="solid"/>
            <a:miter lim="800000"/>
          </a:ln>
          <a:effectLst/>
        </p:spPr>
        <p:txBody>
          <a:bodyPr wrap="square" rtlCol="0">
            <a:spAutoFit/>
          </a:bodyPr>
          <a:lstStyle/>
          <a:p>
            <a:pPr marL="0" marR="0" lvl="0" indent="0" algn="ctr" defTabSz="91424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Sub-Category</a:t>
            </a:r>
          </a:p>
        </p:txBody>
      </p:sp>
      <p:sp>
        <p:nvSpPr>
          <p:cNvPr id="96" name="TextBox 95">
            <a:extLst>
              <a:ext uri="{FF2B5EF4-FFF2-40B4-BE49-F238E27FC236}">
                <a16:creationId xmlns:a16="http://schemas.microsoft.com/office/drawing/2014/main" id="{71061A89-2A52-4ED2-858F-2F4FB8FA80B5}"/>
              </a:ext>
            </a:extLst>
          </p:cNvPr>
          <p:cNvSpPr txBox="1"/>
          <p:nvPr/>
        </p:nvSpPr>
        <p:spPr>
          <a:xfrm>
            <a:off x="4563512" y="930223"/>
            <a:ext cx="1299389" cy="615553"/>
          </a:xfrm>
          <a:prstGeom prst="rect">
            <a:avLst/>
          </a:prstGeom>
          <a:solidFill>
            <a:srgbClr val="4EA72E">
              <a:lumMod val="40000"/>
              <a:lumOff val="60000"/>
            </a:srgbClr>
          </a:solidFill>
          <a:ln w="12700" cap="flat" cmpd="sng" algn="ctr">
            <a:solidFill>
              <a:srgbClr val="A02B93"/>
            </a:solidFill>
            <a:prstDash val="solid"/>
            <a:miter lim="800000"/>
          </a:ln>
          <a:effectLst/>
        </p:spPr>
        <p:txBody>
          <a:bodyPr wrap="square" rtlCol="0">
            <a:spAutoFit/>
          </a:bodyPr>
          <a:lstStyle/>
          <a:p>
            <a:pPr marL="0" marR="0" lvl="0" indent="0" algn="ctr" defTabSz="914241"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a:ln>
                  <a:noFill/>
                </a:ln>
                <a:solidFill>
                  <a:srgbClr val="10479B"/>
                </a:solidFill>
                <a:effectLst/>
                <a:uLnTx/>
                <a:uFillTx/>
                <a:latin typeface="Optima" charset="0"/>
                <a:ea typeface="+mn-ea"/>
                <a:cs typeface="+mn-cs"/>
              </a:rPr>
              <a:t>Product Commodity</a:t>
            </a:r>
          </a:p>
        </p:txBody>
      </p:sp>
      <p:sp>
        <p:nvSpPr>
          <p:cNvPr id="97" name="TextBox 96">
            <a:extLst>
              <a:ext uri="{FF2B5EF4-FFF2-40B4-BE49-F238E27FC236}">
                <a16:creationId xmlns:a16="http://schemas.microsoft.com/office/drawing/2014/main" id="{347875F1-A82A-4D29-AFA3-0D73FCA53751}"/>
              </a:ext>
            </a:extLst>
          </p:cNvPr>
          <p:cNvSpPr txBox="1"/>
          <p:nvPr/>
        </p:nvSpPr>
        <p:spPr>
          <a:xfrm>
            <a:off x="9068429" y="894316"/>
            <a:ext cx="2668165" cy="646331"/>
          </a:xfrm>
          <a:prstGeom prst="rect">
            <a:avLst/>
          </a:prstGeom>
          <a:solidFill>
            <a:srgbClr val="E97132">
              <a:lumMod val="20000"/>
              <a:lumOff val="80000"/>
            </a:srgbClr>
          </a:solidFill>
          <a:ln w="12700" cap="flat" cmpd="sng" algn="ctr">
            <a:solidFill>
              <a:srgbClr val="A02B93"/>
            </a:solidFill>
            <a:prstDash val="solid"/>
            <a:miter lim="800000"/>
          </a:ln>
          <a:effectLst/>
        </p:spPr>
        <p:txBody>
          <a:bodyPr wrap="square" rtlCol="0">
            <a:spAutoFit/>
          </a:bodyPr>
          <a:lstStyle/>
          <a:p>
            <a:pPr marL="0" marR="0" lvl="0" indent="0" algn="ctr" defTabSz="91424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NATO &amp; INC Code + Description</a:t>
            </a:r>
          </a:p>
        </p:txBody>
      </p:sp>
      <p:sp>
        <p:nvSpPr>
          <p:cNvPr id="98" name="TextBox 97">
            <a:extLst>
              <a:ext uri="{FF2B5EF4-FFF2-40B4-BE49-F238E27FC236}">
                <a16:creationId xmlns:a16="http://schemas.microsoft.com/office/drawing/2014/main" id="{2709393F-15FE-4402-9CFE-9AA9731EFFF4}"/>
              </a:ext>
            </a:extLst>
          </p:cNvPr>
          <p:cNvSpPr txBox="1"/>
          <p:nvPr/>
        </p:nvSpPr>
        <p:spPr>
          <a:xfrm>
            <a:off x="7218905" y="894317"/>
            <a:ext cx="1716487" cy="646331"/>
          </a:xfrm>
          <a:prstGeom prst="rect">
            <a:avLst/>
          </a:prstGeom>
          <a:solidFill>
            <a:srgbClr val="196B24">
              <a:lumMod val="60000"/>
              <a:lumOff val="40000"/>
            </a:srgbClr>
          </a:solidFill>
          <a:ln w="12700" cap="flat" cmpd="sng" algn="ctr">
            <a:solidFill>
              <a:srgbClr val="A02B93"/>
            </a:solidFill>
            <a:prstDash val="solid"/>
            <a:miter lim="800000"/>
          </a:ln>
          <a:effectLst/>
        </p:spPr>
        <p:txBody>
          <a:bodyPr wrap="square" rtlCol="0">
            <a:spAutoFit/>
          </a:bodyPr>
          <a:lstStyle/>
          <a:p>
            <a:pPr marL="0" marR="0" lvl="0" indent="0" algn="ctr" defTabSz="91424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UNSPSC Code+Desc</a:t>
            </a:r>
          </a:p>
        </p:txBody>
      </p:sp>
      <p:sp>
        <p:nvSpPr>
          <p:cNvPr id="99" name="Rectangle 9">
            <a:extLst>
              <a:ext uri="{FF2B5EF4-FFF2-40B4-BE49-F238E27FC236}">
                <a16:creationId xmlns:a16="http://schemas.microsoft.com/office/drawing/2014/main" id="{97B9EEFD-5435-4B8B-BB2C-691B55B07B84}"/>
              </a:ext>
            </a:extLst>
          </p:cNvPr>
          <p:cNvSpPr>
            <a:spLocks noChangeArrowheads="1"/>
          </p:cNvSpPr>
          <p:nvPr/>
        </p:nvSpPr>
        <p:spPr bwMode="gray">
          <a:xfrm>
            <a:off x="567089" y="1795776"/>
            <a:ext cx="1280160" cy="866399"/>
          </a:xfrm>
          <a:prstGeom prst="rect">
            <a:avLst/>
          </a:prstGeom>
          <a:solidFill>
            <a:srgbClr val="0F9ED5">
              <a:lumMod val="40000"/>
              <a:lumOff val="60000"/>
            </a:srgbClr>
          </a:solidFill>
          <a:ln w="6350" cap="flat" algn="ctr">
            <a:noFill/>
            <a:miter lim="800000"/>
            <a:headEnd/>
            <a:tailEnd/>
          </a:ln>
        </p:spPr>
        <p:txBody>
          <a:bodyPr wrap="square" lIns="72000" tIns="72000" rIns="72000" bIns="72000" anchor="ctr"/>
          <a:lstStyle/>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r>
              <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rPr>
              <a:t>Electrical</a:t>
            </a: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a:p>
            <a:pPr marL="0" marR="0" lvl="0" indent="0" algn="ctr" defTabSz="914241"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cs typeface="Arial" pitchFamily="34" charset="0"/>
            </a:endParaRPr>
          </a:p>
        </p:txBody>
      </p:sp>
      <p:sp>
        <p:nvSpPr>
          <p:cNvPr id="100" name="TextBox 99">
            <a:extLst>
              <a:ext uri="{FF2B5EF4-FFF2-40B4-BE49-F238E27FC236}">
                <a16:creationId xmlns:a16="http://schemas.microsoft.com/office/drawing/2014/main" id="{9879BB3F-7DA0-4757-B1B0-A80352BAA19F}"/>
              </a:ext>
            </a:extLst>
          </p:cNvPr>
          <p:cNvSpPr txBox="1"/>
          <p:nvPr/>
        </p:nvSpPr>
        <p:spPr>
          <a:xfrm>
            <a:off x="575391" y="949629"/>
            <a:ext cx="1260439" cy="646331"/>
          </a:xfrm>
          <a:prstGeom prst="rect">
            <a:avLst/>
          </a:prstGeom>
          <a:solidFill>
            <a:srgbClr val="0F9ED5">
              <a:lumMod val="60000"/>
              <a:lumOff val="40000"/>
            </a:srgbClr>
          </a:solidFill>
          <a:ln w="12700" cap="flat" cmpd="sng" algn="ctr">
            <a:solidFill>
              <a:srgbClr val="A02B93"/>
            </a:solidFill>
            <a:prstDash val="solid"/>
            <a:miter lim="800000"/>
          </a:ln>
          <a:effectLst/>
        </p:spPr>
        <p:txBody>
          <a:bodyPr wrap="square" rtlCol="0" anchor="ctr">
            <a:spAutoFit/>
          </a:bodyPr>
          <a:lstStyle/>
          <a:p>
            <a:pPr marL="0" marR="0" lvl="0" indent="0" algn="ctr" defTabSz="91424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Discipline</a:t>
            </a:r>
          </a:p>
          <a:p>
            <a:pPr marL="0" marR="0" lvl="0" indent="0" algn="ctr" defTabSz="914241"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endParaRPr>
          </a:p>
        </p:txBody>
      </p:sp>
      <p:sp>
        <p:nvSpPr>
          <p:cNvPr id="101" name="Rectangle 9">
            <a:extLst>
              <a:ext uri="{FF2B5EF4-FFF2-40B4-BE49-F238E27FC236}">
                <a16:creationId xmlns:a16="http://schemas.microsoft.com/office/drawing/2014/main" id="{7C36F354-6C8E-43FE-820D-121A0340CC84}"/>
              </a:ext>
            </a:extLst>
          </p:cNvPr>
          <p:cNvSpPr>
            <a:spLocks noChangeArrowheads="1"/>
          </p:cNvSpPr>
          <p:nvPr/>
        </p:nvSpPr>
        <p:spPr bwMode="gray">
          <a:xfrm>
            <a:off x="9068431" y="3849461"/>
            <a:ext cx="2668165" cy="936309"/>
          </a:xfrm>
          <a:prstGeom prst="rect">
            <a:avLst/>
          </a:prstGeom>
          <a:solidFill>
            <a:srgbClr val="E97132">
              <a:lumMod val="20000"/>
              <a:lumOff val="80000"/>
            </a:srgb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5930 SWITCHES</a:t>
            </a:r>
          </a:p>
          <a:p>
            <a:pPr marL="0" marR="0" lvl="0" indent="0" defTabSz="914241" eaLnBrk="0" fontAlgn="auto" latinLnBrk="0" hangingPunct="0">
              <a:lnSpc>
                <a:spcPct val="90000"/>
              </a:lnSpc>
              <a:spcBef>
                <a:spcPct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5945 RELAYS AND SOLENOIDS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31445 RELAY,HYBRID</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anose="020B0604020202020204" pitchFamily="34" charset="0"/>
              </a:rPr>
              <a:t> </a:t>
            </a:r>
          </a:p>
        </p:txBody>
      </p:sp>
      <p:cxnSp>
        <p:nvCxnSpPr>
          <p:cNvPr id="102" name="Elbow Connector 10">
            <a:extLst>
              <a:ext uri="{FF2B5EF4-FFF2-40B4-BE49-F238E27FC236}">
                <a16:creationId xmlns:a16="http://schemas.microsoft.com/office/drawing/2014/main" id="{A928F5AC-03BA-49C4-BE4C-1005CC3F447E}"/>
              </a:ext>
            </a:extLst>
          </p:cNvPr>
          <p:cNvCxnSpPr>
            <a:cxnSpLocks/>
          </p:cNvCxnSpPr>
          <p:nvPr/>
        </p:nvCxnSpPr>
        <p:spPr>
          <a:xfrm rot="16200000" flipH="1">
            <a:off x="1296538" y="2547278"/>
            <a:ext cx="567820" cy="827905"/>
          </a:xfrm>
          <a:prstGeom prst="bentConnector2">
            <a:avLst/>
          </a:prstGeom>
          <a:noFill/>
          <a:ln w="19050" cap="flat" cmpd="sng" algn="ctr">
            <a:solidFill>
              <a:srgbClr val="156082"/>
            </a:solidFill>
            <a:prstDash val="solid"/>
            <a:miter lim="800000"/>
            <a:tailEnd type="arrow"/>
          </a:ln>
          <a:effectLst/>
        </p:spPr>
      </p:cxnSp>
      <p:cxnSp>
        <p:nvCxnSpPr>
          <p:cNvPr id="103" name="Elbow Connector 14">
            <a:extLst>
              <a:ext uri="{FF2B5EF4-FFF2-40B4-BE49-F238E27FC236}">
                <a16:creationId xmlns:a16="http://schemas.microsoft.com/office/drawing/2014/main" id="{9115D4DB-58C5-4CE1-9FC3-5C0821B4E0DE}"/>
              </a:ext>
            </a:extLst>
          </p:cNvPr>
          <p:cNvCxnSpPr>
            <a:cxnSpLocks/>
            <a:endCxn id="108" idx="1"/>
          </p:cNvCxnSpPr>
          <p:nvPr/>
        </p:nvCxnSpPr>
        <p:spPr>
          <a:xfrm rot="16200000" flipH="1">
            <a:off x="1025699" y="3386977"/>
            <a:ext cx="1051152" cy="783292"/>
          </a:xfrm>
          <a:prstGeom prst="bentConnector2">
            <a:avLst/>
          </a:prstGeom>
          <a:noFill/>
          <a:ln w="19050" cap="flat" cmpd="sng" algn="ctr">
            <a:solidFill>
              <a:srgbClr val="156082"/>
            </a:solidFill>
            <a:prstDash val="solid"/>
            <a:miter lim="800000"/>
            <a:tailEnd type="arrow"/>
          </a:ln>
          <a:effectLst/>
        </p:spPr>
      </p:cxnSp>
      <p:cxnSp>
        <p:nvCxnSpPr>
          <p:cNvPr id="104" name="Elbow Connector 16">
            <a:extLst>
              <a:ext uri="{FF2B5EF4-FFF2-40B4-BE49-F238E27FC236}">
                <a16:creationId xmlns:a16="http://schemas.microsoft.com/office/drawing/2014/main" id="{A40C1E50-99CA-494A-853A-CE9B8E2B0F48}"/>
              </a:ext>
            </a:extLst>
          </p:cNvPr>
          <p:cNvCxnSpPr>
            <a:cxnSpLocks/>
          </p:cNvCxnSpPr>
          <p:nvPr/>
        </p:nvCxnSpPr>
        <p:spPr>
          <a:xfrm rot="16200000" flipH="1">
            <a:off x="945320" y="4482478"/>
            <a:ext cx="1228813" cy="803211"/>
          </a:xfrm>
          <a:prstGeom prst="bentConnector2">
            <a:avLst/>
          </a:prstGeom>
          <a:noFill/>
          <a:ln w="19050" cap="flat" cmpd="sng" algn="ctr">
            <a:solidFill>
              <a:srgbClr val="156082"/>
            </a:solidFill>
            <a:prstDash val="solid"/>
            <a:miter lim="800000"/>
            <a:tailEnd type="arrow"/>
          </a:ln>
          <a:effectLst/>
        </p:spPr>
      </p:cxnSp>
      <p:sp>
        <p:nvSpPr>
          <p:cNvPr id="105" name="TextBox 104">
            <a:extLst>
              <a:ext uri="{FF2B5EF4-FFF2-40B4-BE49-F238E27FC236}">
                <a16:creationId xmlns:a16="http://schemas.microsoft.com/office/drawing/2014/main" id="{E27C8F5F-5084-42ED-ACE3-6325BC184814}"/>
              </a:ext>
            </a:extLst>
          </p:cNvPr>
          <p:cNvSpPr txBox="1"/>
          <p:nvPr/>
        </p:nvSpPr>
        <p:spPr>
          <a:xfrm>
            <a:off x="5933063" y="910834"/>
            <a:ext cx="1198411" cy="646331"/>
          </a:xfrm>
          <a:prstGeom prst="rect">
            <a:avLst/>
          </a:prstGeom>
          <a:solidFill>
            <a:sysClr val="window" lastClr="FFFFFF">
              <a:lumMod val="75000"/>
            </a:sysClr>
          </a:solidFill>
          <a:ln w="12700" cap="flat" cmpd="sng" algn="ctr">
            <a:solidFill>
              <a:srgbClr val="A02B93"/>
            </a:solidFill>
            <a:prstDash val="solid"/>
            <a:miter lim="800000"/>
          </a:ln>
          <a:effectLst/>
        </p:spPr>
        <p:txBody>
          <a:bodyPr wrap="square" rtlCol="0">
            <a:spAutoFit/>
          </a:bodyPr>
          <a:lstStyle/>
          <a:p>
            <a:pPr marL="0" marR="0" lvl="0" indent="0" algn="ctr" defTabSz="91424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Material Class</a:t>
            </a:r>
          </a:p>
        </p:txBody>
      </p:sp>
      <p:sp>
        <p:nvSpPr>
          <p:cNvPr id="106" name="Rectangle 9">
            <a:extLst>
              <a:ext uri="{FF2B5EF4-FFF2-40B4-BE49-F238E27FC236}">
                <a16:creationId xmlns:a16="http://schemas.microsoft.com/office/drawing/2014/main" id="{48DE43D4-E764-44D4-887F-7CC012C48781}"/>
              </a:ext>
            </a:extLst>
          </p:cNvPr>
          <p:cNvSpPr>
            <a:spLocks noChangeArrowheads="1"/>
          </p:cNvSpPr>
          <p:nvPr/>
        </p:nvSpPr>
        <p:spPr bwMode="gray">
          <a:xfrm>
            <a:off x="5841605" y="1816461"/>
            <a:ext cx="1198411" cy="758608"/>
          </a:xfrm>
          <a:prstGeom prst="rect">
            <a:avLst/>
          </a:prstGeom>
          <a:solidFill>
            <a:sysClr val="window" lastClr="FFFFFF">
              <a:lumMod val="75000"/>
            </a:sys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Box, Junction</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Cover, Conduit Outlet Body</a:t>
            </a:r>
          </a:p>
        </p:txBody>
      </p:sp>
      <p:sp>
        <p:nvSpPr>
          <p:cNvPr id="107" name="Rectangle 9">
            <a:extLst>
              <a:ext uri="{FF2B5EF4-FFF2-40B4-BE49-F238E27FC236}">
                <a16:creationId xmlns:a16="http://schemas.microsoft.com/office/drawing/2014/main" id="{7588C2CF-070E-477A-8E04-687356DCA83A}"/>
              </a:ext>
            </a:extLst>
          </p:cNvPr>
          <p:cNvSpPr>
            <a:spLocks noChangeArrowheads="1"/>
          </p:cNvSpPr>
          <p:nvPr/>
        </p:nvSpPr>
        <p:spPr bwMode="gray">
          <a:xfrm>
            <a:off x="1958031" y="2815752"/>
            <a:ext cx="1244760" cy="849964"/>
          </a:xfrm>
          <a:prstGeom prst="rect">
            <a:avLst/>
          </a:prstGeom>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ln w="12700" cap="flat" cmpd="sng" algn="ctr">
            <a:solidFill>
              <a:srgbClr val="0F9ED5"/>
            </a:solidFill>
            <a:prstDash val="solid"/>
            <a:miter lim="800000"/>
            <a:headEnd/>
            <a:tailEnd/>
          </a:ln>
          <a:effectLst/>
        </p:spPr>
        <p:txBody>
          <a:bodyPr wrap="square" lIns="72000" tIns="72000" rIns="72000" bIns="72000" anchor="ctr"/>
          <a:lstStyle/>
          <a:p>
            <a:pPr marL="0" marR="0" lvl="0" indent="0" algn="ctr" defTabSz="914241" eaLnBrk="0" fontAlgn="auto" latinLnBrk="0" hangingPunct="0">
              <a:lnSpc>
                <a:spcPct val="90000"/>
              </a:lnSpc>
              <a:spcBef>
                <a:spcPct val="0"/>
              </a:spcBef>
              <a:spcAft>
                <a:spcPts val="0"/>
              </a:spcAft>
              <a:buClrTx/>
              <a:buSzTx/>
              <a:buFontTx/>
              <a:buNone/>
              <a:tabLst/>
              <a:defRPr/>
            </a:pPr>
            <a:r>
              <a:rPr kumimoji="0" lang="en-IN"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Electrical Equipment And Components</a:t>
            </a:r>
            <a:endPar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endParaRPr>
          </a:p>
        </p:txBody>
      </p:sp>
      <p:sp>
        <p:nvSpPr>
          <p:cNvPr id="108" name="Rectangle 9">
            <a:extLst>
              <a:ext uri="{FF2B5EF4-FFF2-40B4-BE49-F238E27FC236}">
                <a16:creationId xmlns:a16="http://schemas.microsoft.com/office/drawing/2014/main" id="{DFADF9D3-76F3-4CD6-8F09-E4C9A7DFE84E}"/>
              </a:ext>
            </a:extLst>
          </p:cNvPr>
          <p:cNvSpPr>
            <a:spLocks noChangeArrowheads="1"/>
          </p:cNvSpPr>
          <p:nvPr/>
        </p:nvSpPr>
        <p:spPr bwMode="gray">
          <a:xfrm>
            <a:off x="1942921" y="3879217"/>
            <a:ext cx="1244760" cy="849964"/>
          </a:xfrm>
          <a:prstGeom prst="rect">
            <a:avLst/>
          </a:prstGeom>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ln w="12700" cap="flat" cmpd="sng" algn="ctr">
            <a:solidFill>
              <a:srgbClr val="0F9ED5"/>
            </a:solidFill>
            <a:prstDash val="solid"/>
            <a:miter lim="800000"/>
            <a:headEnd/>
            <a:tailEnd/>
          </a:ln>
          <a:effectLst/>
        </p:spPr>
        <p:txBody>
          <a:bodyPr wrap="square" lIns="72000" tIns="72000" rIns="72000" bIns="72000" anchor="ctr"/>
          <a:lstStyle/>
          <a:p>
            <a:pPr marL="0" marR="0" lvl="0" indent="0" algn="ctr"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Electrical Equipment And Components</a:t>
            </a:r>
          </a:p>
        </p:txBody>
      </p:sp>
      <p:sp>
        <p:nvSpPr>
          <p:cNvPr id="109" name="Rectangle 9">
            <a:extLst>
              <a:ext uri="{FF2B5EF4-FFF2-40B4-BE49-F238E27FC236}">
                <a16:creationId xmlns:a16="http://schemas.microsoft.com/office/drawing/2014/main" id="{5C67CE37-9002-4933-A91E-82F6E32BA5E8}"/>
              </a:ext>
            </a:extLst>
          </p:cNvPr>
          <p:cNvSpPr>
            <a:spLocks noChangeArrowheads="1"/>
          </p:cNvSpPr>
          <p:nvPr/>
        </p:nvSpPr>
        <p:spPr bwMode="gray">
          <a:xfrm>
            <a:off x="1982967" y="4970323"/>
            <a:ext cx="1244760" cy="849964"/>
          </a:xfrm>
          <a:prstGeom prst="rect">
            <a:avLst/>
          </a:prstGeom>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ln w="12700" cap="flat" cmpd="sng" algn="ctr">
            <a:solidFill>
              <a:srgbClr val="0F9ED5"/>
            </a:solidFill>
            <a:prstDash val="solid"/>
            <a:miter lim="800000"/>
            <a:headEnd/>
            <a:tailEnd/>
          </a:ln>
          <a:effectLst/>
        </p:spPr>
        <p:txBody>
          <a:bodyPr wrap="square" lIns="72000" tIns="72000" rIns="72000" bIns="72000" anchor="ctr"/>
          <a:lstStyle/>
          <a:p>
            <a:pPr marL="0" marR="0" lvl="0" indent="0" algn="ctr"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Electrical Equipment And Components</a:t>
            </a:r>
          </a:p>
        </p:txBody>
      </p:sp>
      <p:sp>
        <p:nvSpPr>
          <p:cNvPr id="110" name="Rectangle 9">
            <a:extLst>
              <a:ext uri="{FF2B5EF4-FFF2-40B4-BE49-F238E27FC236}">
                <a16:creationId xmlns:a16="http://schemas.microsoft.com/office/drawing/2014/main" id="{936DB504-A5A9-4F60-827A-B3C79859C3B4}"/>
              </a:ext>
            </a:extLst>
          </p:cNvPr>
          <p:cNvSpPr>
            <a:spLocks noChangeArrowheads="1"/>
          </p:cNvSpPr>
          <p:nvPr/>
        </p:nvSpPr>
        <p:spPr bwMode="gray">
          <a:xfrm>
            <a:off x="5862901" y="2829693"/>
            <a:ext cx="1177115" cy="802792"/>
          </a:xfrm>
          <a:prstGeom prst="rect">
            <a:avLst/>
          </a:prstGeom>
          <a:solidFill>
            <a:sysClr val="window" lastClr="FFFFFF">
              <a:lumMod val="75000"/>
            </a:sys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Cable, Jumper</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Cord, Extension</a:t>
            </a:r>
          </a:p>
        </p:txBody>
      </p:sp>
      <p:sp>
        <p:nvSpPr>
          <p:cNvPr id="111" name="Rectangle 9">
            <a:extLst>
              <a:ext uri="{FF2B5EF4-FFF2-40B4-BE49-F238E27FC236}">
                <a16:creationId xmlns:a16="http://schemas.microsoft.com/office/drawing/2014/main" id="{972AFAA5-C93F-466C-B9E1-8543B14472CD}"/>
              </a:ext>
            </a:extLst>
          </p:cNvPr>
          <p:cNvSpPr>
            <a:spLocks noChangeArrowheads="1"/>
          </p:cNvSpPr>
          <p:nvPr/>
        </p:nvSpPr>
        <p:spPr bwMode="gray">
          <a:xfrm>
            <a:off x="5849327" y="3853518"/>
            <a:ext cx="1190688" cy="849963"/>
          </a:xfrm>
          <a:prstGeom prst="rect">
            <a:avLst/>
          </a:prstGeom>
          <a:solidFill>
            <a:sysClr val="window" lastClr="FFFFFF">
              <a:lumMod val="75000"/>
            </a:sys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Switch, Selector</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Relay, Control</a:t>
            </a:r>
          </a:p>
        </p:txBody>
      </p:sp>
      <p:sp>
        <p:nvSpPr>
          <p:cNvPr id="112" name="Rectangle 9">
            <a:extLst>
              <a:ext uri="{FF2B5EF4-FFF2-40B4-BE49-F238E27FC236}">
                <a16:creationId xmlns:a16="http://schemas.microsoft.com/office/drawing/2014/main" id="{2344B286-5A8F-4AAD-8A43-C377A225B2C9}"/>
              </a:ext>
            </a:extLst>
          </p:cNvPr>
          <p:cNvSpPr>
            <a:spLocks noChangeArrowheads="1"/>
          </p:cNvSpPr>
          <p:nvPr/>
        </p:nvSpPr>
        <p:spPr bwMode="gray">
          <a:xfrm>
            <a:off x="5841605" y="4981270"/>
            <a:ext cx="1198411" cy="802792"/>
          </a:xfrm>
          <a:prstGeom prst="rect">
            <a:avLst/>
          </a:prstGeom>
          <a:solidFill>
            <a:sysClr val="window" lastClr="FFFFFF">
              <a:lumMod val="75000"/>
            </a:sysClr>
          </a:solidFill>
          <a:ln w="6350" cap="flat" algn="ctr">
            <a:noFill/>
            <a:miter lim="800000"/>
            <a:headEnd/>
            <a:tailEnd/>
          </a:ln>
        </p:spPr>
        <p:txBody>
          <a:bodyPr wrap="square" lIns="72000" tIns="72000" rIns="72000" bIns="72000" anchor="ctr"/>
          <a:lstStyle/>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Motor, Geared</a:t>
            </a:r>
          </a:p>
          <a:p>
            <a:pPr marL="0" marR="0" lvl="0" indent="0" defTabSz="914241"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cs typeface="Arial" pitchFamily="34" charset="0"/>
              </a:rPr>
              <a:t>Transformer, Distribution</a:t>
            </a:r>
          </a:p>
        </p:txBody>
      </p:sp>
      <p:sp>
        <p:nvSpPr>
          <p:cNvPr id="5" name="Date Placeholder 3">
            <a:extLst>
              <a:ext uri="{FF2B5EF4-FFF2-40B4-BE49-F238E27FC236}">
                <a16:creationId xmlns:a16="http://schemas.microsoft.com/office/drawing/2014/main" id="{8A6F047B-473C-881C-C2EE-33A48CB796FB}"/>
              </a:ext>
            </a:extLst>
          </p:cNvPr>
          <p:cNvSpPr>
            <a:spLocks noGrp="1"/>
          </p:cNvSpPr>
          <p:nvPr>
            <p:ph type="dt" sz="half" idx="10"/>
          </p:nvPr>
        </p:nvSpPr>
        <p:spPr>
          <a:xfrm>
            <a:off x="177800" y="6579235"/>
            <a:ext cx="2743200" cy="365125"/>
          </a:xfrm>
        </p:spPr>
        <p:txBody>
          <a:bodyPr/>
          <a:lstStyle/>
          <a:p>
            <a:r>
              <a:rPr lang="en-US"/>
              <a:t>© PiLog Group</a:t>
            </a:r>
          </a:p>
        </p:txBody>
      </p:sp>
      <p:sp>
        <p:nvSpPr>
          <p:cNvPr id="8" name="Slide Number Placeholder 5">
            <a:extLst>
              <a:ext uri="{FF2B5EF4-FFF2-40B4-BE49-F238E27FC236}">
                <a16:creationId xmlns:a16="http://schemas.microsoft.com/office/drawing/2014/main" id="{AB2B7762-6888-3FEE-0B4B-8D41D18800C4}"/>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45</a:t>
            </a:fld>
            <a:endParaRPr lang="en-US"/>
          </a:p>
        </p:txBody>
      </p:sp>
      <p:sp>
        <p:nvSpPr>
          <p:cNvPr id="9" name="Footer Placeholder 4">
            <a:extLst>
              <a:ext uri="{FF2B5EF4-FFF2-40B4-BE49-F238E27FC236}">
                <a16:creationId xmlns:a16="http://schemas.microsoft.com/office/drawing/2014/main" id="{60DDDF84-1991-A5AF-6E3C-1A25AE8256C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10" name="Footer Placeholder 4">
            <a:extLst>
              <a:ext uri="{FF2B5EF4-FFF2-40B4-BE49-F238E27FC236}">
                <a16:creationId xmlns:a16="http://schemas.microsoft.com/office/drawing/2014/main" id="{6611CC55-9B6F-5607-C8BF-A988EFB6AF96}"/>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2123938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405353" y="147088"/>
            <a:ext cx="1172883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defTabSz="609600"/>
            <a:r>
              <a:rPr lang="en-US" sz="2400" b="1">
                <a:solidFill>
                  <a:srgbClr val="0C4999"/>
                </a:solidFill>
                <a:ea typeface="Optima" charset="0"/>
              </a:rPr>
              <a:t>PiLog Lean &amp; Agile Meta Data Management</a:t>
            </a:r>
            <a:br>
              <a:rPr lang="en-US" sz="2400" b="1">
                <a:solidFill>
                  <a:srgbClr val="0C4999"/>
                </a:solidFill>
                <a:ea typeface="Optima" charset="0"/>
              </a:rPr>
            </a:br>
            <a:r>
              <a:rPr lang="en-US" sz="2000" b="1">
                <a:solidFill>
                  <a:srgbClr val="26B4E9"/>
                </a:solidFill>
                <a:ea typeface="Optima" charset="0"/>
              </a:rPr>
              <a:t>Simply your Data Needs with PiLog’s Lean Meta Data Management</a:t>
            </a:r>
            <a:endParaRPr lang="en-US" sz="2000" b="1">
              <a:solidFill>
                <a:srgbClr val="26B4E9"/>
              </a:solidFill>
              <a:ea typeface="+mn-ea"/>
              <a:cs typeface="Arial" panose="020B0604020202020204" pitchFamily="34" charset="0"/>
            </a:endParaRPr>
          </a:p>
        </p:txBody>
      </p:sp>
      <p:sp>
        <p:nvSpPr>
          <p:cNvPr id="8" name="Rectangle 7">
            <a:extLst>
              <a:ext uri="{FF2B5EF4-FFF2-40B4-BE49-F238E27FC236}">
                <a16:creationId xmlns:a16="http://schemas.microsoft.com/office/drawing/2014/main" id="{9C6E3165-6459-4056-BE18-231BCD92B8A1}"/>
              </a:ext>
            </a:extLst>
          </p:cNvPr>
          <p:cNvSpPr/>
          <p:nvPr/>
        </p:nvSpPr>
        <p:spPr>
          <a:xfrm>
            <a:off x="830113" y="728998"/>
            <a:ext cx="10531773" cy="1621470"/>
          </a:xfrm>
          <a:prstGeom prst="rect">
            <a:avLst/>
          </a:prstGeom>
        </p:spPr>
        <p:txBody>
          <a:bodyPr wrap="square">
            <a:spAutoFit/>
          </a:bodyPr>
          <a:lstStyle/>
          <a:p>
            <a:pPr marL="285750" lvl="0" indent="-285750" algn="just">
              <a:lnSpc>
                <a:spcPct val="150000"/>
              </a:lnSpc>
              <a:buFont typeface="Wingdings" panose="05000000000000000000" pitchFamily="2" charset="2"/>
              <a:buChar char="§"/>
              <a:defRPr/>
            </a:pPr>
            <a:r>
              <a:rPr lang="en-US" sz="1700">
                <a:solidFill>
                  <a:srgbClr val="2A4A8D"/>
                </a:solidFill>
                <a:latin typeface="Optima" charset="0"/>
                <a:cs typeface="Arial" panose="020B0604020202020204" pitchFamily="34" charset="0"/>
              </a:rPr>
              <a:t>360 Degree of Data Needs identified for enterprises sources on premise or on cloud</a:t>
            </a:r>
          </a:p>
          <a:p>
            <a:pPr marL="285750" lvl="0" indent="-285750" algn="just">
              <a:lnSpc>
                <a:spcPct val="150000"/>
              </a:lnSpc>
              <a:buFont typeface="Wingdings" panose="05000000000000000000" pitchFamily="2" charset="2"/>
              <a:buChar char="§"/>
              <a:defRPr/>
            </a:pPr>
            <a:r>
              <a:rPr lang="en-US" sz="1700">
                <a:solidFill>
                  <a:srgbClr val="2A4A8D"/>
                </a:solidFill>
                <a:latin typeface="Optima" charset="0"/>
                <a:cs typeface="Arial" panose="020B0604020202020204" pitchFamily="34" charset="0"/>
              </a:rPr>
              <a:t>Understanding the need and relationship </a:t>
            </a:r>
            <a:endParaRPr lang="en-US" sz="1700" b="1">
              <a:solidFill>
                <a:srgbClr val="2A4A8D"/>
              </a:solidFill>
              <a:latin typeface="Optima" charset="0"/>
              <a:cs typeface="Arial" panose="020B0604020202020204" pitchFamily="34" charset="0"/>
            </a:endParaRPr>
          </a:p>
          <a:p>
            <a:pPr marL="285750" lvl="0" indent="-285750" algn="just">
              <a:lnSpc>
                <a:spcPct val="150000"/>
              </a:lnSpc>
              <a:buFont typeface="Wingdings" panose="05000000000000000000" pitchFamily="2" charset="2"/>
              <a:buChar char="§"/>
              <a:defRPr/>
            </a:pPr>
            <a:r>
              <a:rPr lang="en-US" sz="1700">
                <a:solidFill>
                  <a:srgbClr val="2A4A8D"/>
                </a:solidFill>
                <a:latin typeface="Optima" charset="0"/>
                <a:cs typeface="Arial" panose="020B0604020202020204" pitchFamily="34" charset="0"/>
              </a:rPr>
              <a:t>Impact and risk management with continual monitoring of value </a:t>
            </a:r>
          </a:p>
          <a:p>
            <a:pPr marL="285750" lvl="0" indent="-285750" algn="just">
              <a:lnSpc>
                <a:spcPct val="150000"/>
              </a:lnSpc>
              <a:buFont typeface="Wingdings" panose="05000000000000000000" pitchFamily="2" charset="2"/>
              <a:buChar char="§"/>
              <a:defRPr/>
            </a:pPr>
            <a:r>
              <a:rPr lang="en-US" sz="1700">
                <a:solidFill>
                  <a:srgbClr val="2A4A8D"/>
                </a:solidFill>
                <a:latin typeface="Optima" charset="0"/>
                <a:cs typeface="Arial" panose="020B0604020202020204" pitchFamily="34" charset="0"/>
              </a:rPr>
              <a:t>Where, how and who used list tracking &amp; control</a:t>
            </a:r>
          </a:p>
        </p:txBody>
      </p:sp>
      <p:pic>
        <p:nvPicPr>
          <p:cNvPr id="9" name="Picture 8">
            <a:extLst>
              <a:ext uri="{FF2B5EF4-FFF2-40B4-BE49-F238E27FC236}">
                <a16:creationId xmlns:a16="http://schemas.microsoft.com/office/drawing/2014/main" id="{F9FD3A35-1A81-49E2-B099-A06B6D86C76E}"/>
              </a:ext>
            </a:extLst>
          </p:cNvPr>
          <p:cNvPicPr>
            <a:picLocks noChangeAspect="1"/>
          </p:cNvPicPr>
          <p:nvPr/>
        </p:nvPicPr>
        <p:blipFill>
          <a:blip r:embed="rId2"/>
          <a:stretch>
            <a:fillRect/>
          </a:stretch>
        </p:blipFill>
        <p:spPr>
          <a:xfrm>
            <a:off x="1336832" y="2581338"/>
            <a:ext cx="831576" cy="831576"/>
          </a:xfrm>
          <a:prstGeom prst="rect">
            <a:avLst/>
          </a:prstGeom>
        </p:spPr>
      </p:pic>
      <p:sp>
        <p:nvSpPr>
          <p:cNvPr id="10" name="TextBox 9">
            <a:extLst>
              <a:ext uri="{FF2B5EF4-FFF2-40B4-BE49-F238E27FC236}">
                <a16:creationId xmlns:a16="http://schemas.microsoft.com/office/drawing/2014/main" id="{E285932A-AA58-484E-8BF3-4E31ECA5F7F6}"/>
              </a:ext>
            </a:extLst>
          </p:cNvPr>
          <p:cNvSpPr txBox="1"/>
          <p:nvPr/>
        </p:nvSpPr>
        <p:spPr>
          <a:xfrm>
            <a:off x="2629559" y="2725595"/>
            <a:ext cx="4875602" cy="7848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sz="1700" b="1">
                <a:solidFill>
                  <a:srgbClr val="26B4E9"/>
                </a:solidFill>
                <a:latin typeface="Optima" charset="0"/>
                <a:cs typeface="Arial" panose="020B0604020202020204" pitchFamily="34" charset="0"/>
              </a:rPr>
              <a:t>Technical</a:t>
            </a:r>
            <a:r>
              <a:rPr kumimoji="0" lang="en-US" sz="1700" b="1" i="0" u="none" strike="noStrike" kern="1200" cap="none" spc="0" normalizeH="0" baseline="0" noProof="0">
                <a:ln>
                  <a:noFill/>
                </a:ln>
                <a:solidFill>
                  <a:srgbClr val="26B4E9"/>
                </a:solidFill>
                <a:effectLst/>
                <a:uLnTx/>
                <a:uFillTx/>
                <a:latin typeface="Optima" charset="0"/>
                <a:ea typeface="+mn-ea"/>
                <a:cs typeface="Arial" panose="020B0604020202020204" pitchFamily="34" charset="0"/>
              </a:rPr>
              <a:t> Meta Data</a:t>
            </a:r>
          </a:p>
          <a:p>
            <a:pPr lvl="0">
              <a:defRPr/>
            </a:pPr>
            <a:r>
              <a:rPr lang="en-US" sz="1400">
                <a:solidFill>
                  <a:srgbClr val="2A4A8D"/>
                </a:solidFill>
                <a:latin typeface="Optima" charset="0"/>
                <a:cs typeface="Arial" panose="020B0604020202020204" pitchFamily="34" charset="0"/>
              </a:rPr>
              <a:t> including database schemas, mappings and code, transformations and quality checks</a:t>
            </a:r>
            <a:endParaRPr kumimoji="0" lang="en-US" sz="12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sp>
        <p:nvSpPr>
          <p:cNvPr id="11" name="TextBox 10">
            <a:extLst>
              <a:ext uri="{FF2B5EF4-FFF2-40B4-BE49-F238E27FC236}">
                <a16:creationId xmlns:a16="http://schemas.microsoft.com/office/drawing/2014/main" id="{7DDD5C33-F6BD-4BA6-9808-208E595B77DB}"/>
              </a:ext>
            </a:extLst>
          </p:cNvPr>
          <p:cNvSpPr txBox="1"/>
          <p:nvPr/>
        </p:nvSpPr>
        <p:spPr>
          <a:xfrm>
            <a:off x="2713810" y="3661421"/>
            <a:ext cx="4875602" cy="7848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sz="1700" b="1">
                <a:solidFill>
                  <a:srgbClr val="26B4E9"/>
                </a:solidFill>
                <a:latin typeface="Optima" charset="0"/>
                <a:cs typeface="Arial" panose="020B0604020202020204" pitchFamily="34" charset="0"/>
              </a:rPr>
              <a:t>Business</a:t>
            </a:r>
            <a:r>
              <a:rPr kumimoji="0" lang="en-US" sz="1700" b="1" i="0" u="none" strike="noStrike" kern="1200" cap="none" spc="0" normalizeH="0" baseline="0" noProof="0">
                <a:ln>
                  <a:noFill/>
                </a:ln>
                <a:solidFill>
                  <a:srgbClr val="26B4E9"/>
                </a:solidFill>
                <a:effectLst/>
                <a:uLnTx/>
                <a:uFillTx/>
                <a:latin typeface="Optima" charset="0"/>
                <a:ea typeface="+mn-ea"/>
                <a:cs typeface="Arial" panose="020B0604020202020204" pitchFamily="34" charset="0"/>
              </a:rPr>
              <a:t> Meta Data</a:t>
            </a:r>
          </a:p>
          <a:p>
            <a:pPr lvl="0">
              <a:defRPr/>
            </a:pPr>
            <a:r>
              <a:rPr lang="en-US" sz="1400">
                <a:solidFill>
                  <a:srgbClr val="2A4A8D"/>
                </a:solidFill>
                <a:latin typeface="Optima" charset="0"/>
                <a:cs typeface="Arial" panose="020B0604020202020204" pitchFamily="34" charset="0"/>
              </a:rPr>
              <a:t> including glossary terms, governance processes, and application and business context metadata</a:t>
            </a:r>
            <a:endParaRPr kumimoji="0" lang="en-US" sz="12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pic>
        <p:nvPicPr>
          <p:cNvPr id="12" name="Picture 11">
            <a:extLst>
              <a:ext uri="{FF2B5EF4-FFF2-40B4-BE49-F238E27FC236}">
                <a16:creationId xmlns:a16="http://schemas.microsoft.com/office/drawing/2014/main" id="{76BA6E5C-FD61-42D7-8AB7-249A4B3701AE}"/>
              </a:ext>
            </a:extLst>
          </p:cNvPr>
          <p:cNvPicPr>
            <a:picLocks noChangeAspect="1"/>
          </p:cNvPicPr>
          <p:nvPr/>
        </p:nvPicPr>
        <p:blipFill>
          <a:blip r:embed="rId3"/>
          <a:stretch>
            <a:fillRect/>
          </a:stretch>
        </p:blipFill>
        <p:spPr>
          <a:xfrm>
            <a:off x="1410084" y="3628831"/>
            <a:ext cx="831577" cy="831577"/>
          </a:xfrm>
          <a:prstGeom prst="rect">
            <a:avLst/>
          </a:prstGeom>
        </p:spPr>
      </p:pic>
      <p:sp>
        <p:nvSpPr>
          <p:cNvPr id="13" name="TextBox 12">
            <a:extLst>
              <a:ext uri="{FF2B5EF4-FFF2-40B4-BE49-F238E27FC236}">
                <a16:creationId xmlns:a16="http://schemas.microsoft.com/office/drawing/2014/main" id="{C9036BEA-D60F-4847-A155-70EE8EE6D309}"/>
              </a:ext>
            </a:extLst>
          </p:cNvPr>
          <p:cNvSpPr txBox="1"/>
          <p:nvPr/>
        </p:nvSpPr>
        <p:spPr>
          <a:xfrm>
            <a:off x="2713810" y="4738025"/>
            <a:ext cx="4875602" cy="784830"/>
          </a:xfrm>
          <a:prstGeom prst="rect">
            <a:avLst/>
          </a:prstGeom>
          <a:noFill/>
        </p:spPr>
        <p:txBody>
          <a:bodyPr wrap="square" rtlCol="0">
            <a:spAutoFit/>
          </a:bodyPr>
          <a:lstStyle/>
          <a:p>
            <a:pPr lvl="0">
              <a:defRPr/>
            </a:pPr>
            <a:r>
              <a:rPr lang="en-US" sz="1700" b="1">
                <a:solidFill>
                  <a:srgbClr val="26B4E9"/>
                </a:solidFill>
                <a:latin typeface="Optima" charset="0"/>
                <a:cs typeface="Arial" panose="020B0604020202020204" pitchFamily="34" charset="0"/>
              </a:rPr>
              <a:t>Operational and infrastructure metadata</a:t>
            </a:r>
          </a:p>
          <a:p>
            <a:pPr lvl="0">
              <a:defRPr/>
            </a:pPr>
            <a:r>
              <a:rPr lang="en-US" sz="1400">
                <a:solidFill>
                  <a:srgbClr val="2A4A8D"/>
                </a:solidFill>
                <a:latin typeface="Optima" charset="0"/>
                <a:cs typeface="Arial" panose="020B0604020202020204" pitchFamily="34" charset="0"/>
              </a:rPr>
              <a:t> including run-time stats, time stamps, volume metrics, log information and system and location</a:t>
            </a:r>
            <a:endParaRPr kumimoji="0" lang="en-US" sz="12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sp>
        <p:nvSpPr>
          <p:cNvPr id="14" name="TextBox 13">
            <a:extLst>
              <a:ext uri="{FF2B5EF4-FFF2-40B4-BE49-F238E27FC236}">
                <a16:creationId xmlns:a16="http://schemas.microsoft.com/office/drawing/2014/main" id="{8DCBD601-E97B-4662-9D8A-9AB3A84E762D}"/>
              </a:ext>
            </a:extLst>
          </p:cNvPr>
          <p:cNvSpPr txBox="1"/>
          <p:nvPr/>
        </p:nvSpPr>
        <p:spPr>
          <a:xfrm>
            <a:off x="2779207" y="5846884"/>
            <a:ext cx="4875602" cy="56938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1700" b="1" i="0" u="none" strike="noStrike" kern="1200" cap="none" spc="0" normalizeH="0" baseline="0" noProof="0">
                <a:ln>
                  <a:noFill/>
                </a:ln>
                <a:solidFill>
                  <a:srgbClr val="26B4E9"/>
                </a:solidFill>
                <a:effectLst/>
                <a:uLnTx/>
                <a:uFillTx/>
                <a:latin typeface="Optima" charset="0"/>
                <a:ea typeface="+mn-ea"/>
                <a:cs typeface="Arial" panose="020B0604020202020204" pitchFamily="34" charset="0"/>
              </a:rPr>
              <a:t>Utilization Meta Data</a:t>
            </a:r>
          </a:p>
          <a:p>
            <a:pPr lvl="0">
              <a:defRPr/>
            </a:pPr>
            <a:r>
              <a:rPr lang="en-US" sz="1400">
                <a:solidFill>
                  <a:srgbClr val="2A4A8D"/>
                </a:solidFill>
                <a:latin typeface="Optima" charset="0"/>
                <a:cs typeface="Arial" panose="020B0604020202020204" pitchFamily="34" charset="0"/>
              </a:rPr>
              <a:t> including that for user rating, comment and access-pattern</a:t>
            </a:r>
            <a:endParaRPr kumimoji="0" lang="en-US" sz="12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pic>
        <p:nvPicPr>
          <p:cNvPr id="15" name="Picture 14">
            <a:extLst>
              <a:ext uri="{FF2B5EF4-FFF2-40B4-BE49-F238E27FC236}">
                <a16:creationId xmlns:a16="http://schemas.microsoft.com/office/drawing/2014/main" id="{3761A760-F93C-42ED-B423-C6521AC300B3}"/>
              </a:ext>
            </a:extLst>
          </p:cNvPr>
          <p:cNvPicPr>
            <a:picLocks noChangeAspect="1"/>
          </p:cNvPicPr>
          <p:nvPr/>
        </p:nvPicPr>
        <p:blipFill>
          <a:blip r:embed="rId4"/>
          <a:stretch>
            <a:fillRect/>
          </a:stretch>
        </p:blipFill>
        <p:spPr>
          <a:xfrm>
            <a:off x="1336832" y="4691277"/>
            <a:ext cx="1025174" cy="831578"/>
          </a:xfrm>
          <a:prstGeom prst="rect">
            <a:avLst/>
          </a:prstGeom>
        </p:spPr>
      </p:pic>
      <p:pic>
        <p:nvPicPr>
          <p:cNvPr id="16" name="Picture 15">
            <a:extLst>
              <a:ext uri="{FF2B5EF4-FFF2-40B4-BE49-F238E27FC236}">
                <a16:creationId xmlns:a16="http://schemas.microsoft.com/office/drawing/2014/main" id="{067633AF-1A36-4A3D-9BDD-6DE7B3FF8E6B}"/>
              </a:ext>
            </a:extLst>
          </p:cNvPr>
          <p:cNvPicPr>
            <a:picLocks noChangeAspect="1"/>
          </p:cNvPicPr>
          <p:nvPr/>
        </p:nvPicPr>
        <p:blipFill>
          <a:blip r:embed="rId5"/>
          <a:stretch>
            <a:fillRect/>
          </a:stretch>
        </p:blipFill>
        <p:spPr>
          <a:xfrm>
            <a:off x="1497030" y="5801062"/>
            <a:ext cx="744631" cy="744631"/>
          </a:xfrm>
          <a:prstGeom prst="rect">
            <a:avLst/>
          </a:prstGeom>
        </p:spPr>
      </p:pic>
      <p:pic>
        <p:nvPicPr>
          <p:cNvPr id="17" name="Picture 16">
            <a:extLst>
              <a:ext uri="{FF2B5EF4-FFF2-40B4-BE49-F238E27FC236}">
                <a16:creationId xmlns:a16="http://schemas.microsoft.com/office/drawing/2014/main" id="{D9646D5F-7649-4C65-9F41-64D8DE2441D3}"/>
              </a:ext>
            </a:extLst>
          </p:cNvPr>
          <p:cNvPicPr>
            <a:picLocks noChangeAspect="1"/>
          </p:cNvPicPr>
          <p:nvPr/>
        </p:nvPicPr>
        <p:blipFill>
          <a:blip r:embed="rId6"/>
          <a:stretch>
            <a:fillRect/>
          </a:stretch>
        </p:blipFill>
        <p:spPr>
          <a:xfrm>
            <a:off x="9464937" y="2019573"/>
            <a:ext cx="831577" cy="831577"/>
          </a:xfrm>
          <a:prstGeom prst="rect">
            <a:avLst/>
          </a:prstGeom>
        </p:spPr>
      </p:pic>
      <p:sp>
        <p:nvSpPr>
          <p:cNvPr id="18" name="TextBox 17">
            <a:extLst>
              <a:ext uri="{FF2B5EF4-FFF2-40B4-BE49-F238E27FC236}">
                <a16:creationId xmlns:a16="http://schemas.microsoft.com/office/drawing/2014/main" id="{17565EC1-6BE2-4B91-86EA-FA8ED0E5E588}"/>
              </a:ext>
            </a:extLst>
          </p:cNvPr>
          <p:cNvSpPr txBox="1"/>
          <p:nvPr/>
        </p:nvSpPr>
        <p:spPr>
          <a:xfrm>
            <a:off x="8568041" y="2974876"/>
            <a:ext cx="2537568" cy="12157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700" b="1">
                <a:solidFill>
                  <a:srgbClr val="26B4E9"/>
                </a:solidFill>
                <a:latin typeface="Optima" charset="0"/>
                <a:cs typeface="Arial" panose="020B0604020202020204" pitchFamily="34" charset="0"/>
              </a:rPr>
              <a:t>AI / ML</a:t>
            </a:r>
            <a:endParaRPr kumimoji="0" lang="en-US" sz="1700" b="1" i="0" u="none" strike="noStrike" kern="1200" cap="none" spc="0" normalizeH="0" baseline="0" noProof="0">
              <a:ln>
                <a:noFill/>
              </a:ln>
              <a:solidFill>
                <a:srgbClr val="26B4E9"/>
              </a:solidFill>
              <a:effectLst/>
              <a:uLnTx/>
              <a:uFillTx/>
              <a:latin typeface="Optima" charset="0"/>
              <a:ea typeface="+mn-ea"/>
              <a:cs typeface="Arial" panose="020B0604020202020204" pitchFamily="34" charset="0"/>
            </a:endParaRPr>
          </a:p>
          <a:p>
            <a:pPr lvl="0" algn="ctr">
              <a:defRPr/>
            </a:pPr>
            <a:r>
              <a:rPr lang="en-US" sz="1400">
                <a:solidFill>
                  <a:srgbClr val="2A4A8D"/>
                </a:solidFill>
                <a:latin typeface="Optima" charset="0"/>
                <a:cs typeface="Arial" panose="020B0604020202020204" pitchFamily="34" charset="0"/>
              </a:rPr>
              <a:t> Powered for Augmented Data &amp; Analytics</a:t>
            </a:r>
          </a:p>
          <a:p>
            <a:pPr lvl="0" algn="ctr">
              <a:defRPr/>
            </a:pPr>
            <a:r>
              <a:rPr lang="en-US" sz="1200">
                <a:solidFill>
                  <a:srgbClr val="2A4A8D"/>
                </a:solidFill>
                <a:latin typeface="Optima" charset="0"/>
                <a:cs typeface="Arial" panose="020B0604020202020204" pitchFamily="34" charset="0"/>
              </a:rPr>
              <a:t>E.g., GENAI, CHATBOT</a:t>
            </a:r>
            <a:r>
              <a:rPr lang="en-US" sz="1400">
                <a:solidFill>
                  <a:srgbClr val="2A4A8D"/>
                </a:solidFill>
                <a:latin typeface="Optima" charset="0"/>
                <a:cs typeface="Arial" panose="020B0604020202020204" pitchFamily="34" charset="0"/>
              </a:rPr>
              <a:t> Prescriptive Analytics</a:t>
            </a:r>
            <a:endParaRPr kumimoji="0" lang="en-US" sz="12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sp>
        <p:nvSpPr>
          <p:cNvPr id="19" name="Plus Sign 18">
            <a:extLst>
              <a:ext uri="{FF2B5EF4-FFF2-40B4-BE49-F238E27FC236}">
                <a16:creationId xmlns:a16="http://schemas.microsoft.com/office/drawing/2014/main" id="{2B331248-6AB1-4937-AFF4-2B3EC0D2BB42}"/>
              </a:ext>
            </a:extLst>
          </p:cNvPr>
          <p:cNvSpPr/>
          <p:nvPr/>
        </p:nvSpPr>
        <p:spPr>
          <a:xfrm>
            <a:off x="7654809" y="4044619"/>
            <a:ext cx="913232" cy="844434"/>
          </a:xfrm>
          <a:prstGeom prst="mathPlus">
            <a:avLst/>
          </a:prstGeom>
          <a:solidFill>
            <a:srgbClr val="00B0F0"/>
          </a:solidFill>
          <a:ln>
            <a:solidFill>
              <a:srgbClr val="26BC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D916EFEF-825C-4B92-A3C8-8ACE82E9BA7E}"/>
              </a:ext>
            </a:extLst>
          </p:cNvPr>
          <p:cNvSpPr txBox="1"/>
          <p:nvPr/>
        </p:nvSpPr>
        <p:spPr>
          <a:xfrm>
            <a:off x="8602396" y="5436540"/>
            <a:ext cx="2537568" cy="10002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700" b="1">
                <a:solidFill>
                  <a:srgbClr val="26B4E9"/>
                </a:solidFill>
                <a:latin typeface="Optima" charset="0"/>
                <a:cs typeface="Arial" panose="020B0604020202020204" pitchFamily="34" charset="0"/>
              </a:rPr>
              <a:t>Prescriptive Analytics</a:t>
            </a:r>
            <a:endParaRPr kumimoji="0" lang="en-US" sz="1700" b="1" i="0" u="none" strike="noStrike" kern="1200" cap="none" spc="0" normalizeH="0" baseline="0" noProof="0">
              <a:ln>
                <a:noFill/>
              </a:ln>
              <a:solidFill>
                <a:srgbClr val="26B4E9"/>
              </a:solidFill>
              <a:effectLst/>
              <a:uLnTx/>
              <a:uFillTx/>
              <a:latin typeface="Optima" charset="0"/>
              <a:ea typeface="+mn-ea"/>
              <a:cs typeface="Arial" panose="020B0604020202020204" pitchFamily="34" charset="0"/>
            </a:endParaRPr>
          </a:p>
          <a:p>
            <a:pPr lvl="0" algn="ctr">
              <a:defRPr/>
            </a:pPr>
            <a:r>
              <a:rPr lang="en-US" sz="1400">
                <a:solidFill>
                  <a:srgbClr val="2A4A8D"/>
                </a:solidFill>
                <a:latin typeface="Optima" charset="0"/>
                <a:cs typeface="Arial" panose="020B0604020202020204" pitchFamily="34" charset="0"/>
              </a:rPr>
              <a:t> Perspective data intelligence  helping to secure improve data quality</a:t>
            </a:r>
            <a:endParaRPr kumimoji="0" lang="en-US" sz="12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pic>
        <p:nvPicPr>
          <p:cNvPr id="21" name="Picture 20" descr="Analytics Suite-01">
            <a:extLst>
              <a:ext uri="{FF2B5EF4-FFF2-40B4-BE49-F238E27FC236}">
                <a16:creationId xmlns:a16="http://schemas.microsoft.com/office/drawing/2014/main" id="{24003913-2948-4CCF-A10C-4312AD39BAAA}"/>
              </a:ext>
            </a:extLst>
          </p:cNvPr>
          <p:cNvPicPr>
            <a:picLocks noChangeAspect="1"/>
          </p:cNvPicPr>
          <p:nvPr/>
        </p:nvPicPr>
        <p:blipFill>
          <a:blip r:embed="rId7"/>
          <a:stretch>
            <a:fillRect/>
          </a:stretch>
        </p:blipFill>
        <p:spPr>
          <a:xfrm>
            <a:off x="9431780" y="4535039"/>
            <a:ext cx="727472" cy="727472"/>
          </a:xfrm>
          <a:prstGeom prst="rect">
            <a:avLst/>
          </a:prstGeom>
        </p:spPr>
      </p:pic>
      <p:sp>
        <p:nvSpPr>
          <p:cNvPr id="5" name="Date Placeholder 3">
            <a:extLst>
              <a:ext uri="{FF2B5EF4-FFF2-40B4-BE49-F238E27FC236}">
                <a16:creationId xmlns:a16="http://schemas.microsoft.com/office/drawing/2014/main" id="{011F0F01-F745-98A3-626D-671262A9037A}"/>
              </a:ext>
            </a:extLst>
          </p:cNvPr>
          <p:cNvSpPr>
            <a:spLocks noGrp="1"/>
          </p:cNvSpPr>
          <p:nvPr>
            <p:ph type="dt" sz="half" idx="10"/>
          </p:nvPr>
        </p:nvSpPr>
        <p:spPr>
          <a:xfrm>
            <a:off x="177800" y="6579235"/>
            <a:ext cx="2743200" cy="365125"/>
          </a:xfrm>
        </p:spPr>
        <p:txBody>
          <a:bodyPr/>
          <a:lstStyle/>
          <a:p>
            <a:r>
              <a:rPr lang="en-US"/>
              <a:t>© PiLog Group</a:t>
            </a:r>
          </a:p>
        </p:txBody>
      </p:sp>
      <p:sp>
        <p:nvSpPr>
          <p:cNvPr id="22" name="Slide Number Placeholder 5">
            <a:extLst>
              <a:ext uri="{FF2B5EF4-FFF2-40B4-BE49-F238E27FC236}">
                <a16:creationId xmlns:a16="http://schemas.microsoft.com/office/drawing/2014/main" id="{581B4ACC-0041-F484-03F1-F4C2B2A24EEE}"/>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46</a:t>
            </a:fld>
            <a:endParaRPr lang="en-US"/>
          </a:p>
        </p:txBody>
      </p:sp>
      <p:sp>
        <p:nvSpPr>
          <p:cNvPr id="23" name="Footer Placeholder 4">
            <a:extLst>
              <a:ext uri="{FF2B5EF4-FFF2-40B4-BE49-F238E27FC236}">
                <a16:creationId xmlns:a16="http://schemas.microsoft.com/office/drawing/2014/main" id="{BFCC0819-F82E-C240-25A1-26A05FB47B8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24" name="Footer Placeholder 4">
            <a:extLst>
              <a:ext uri="{FF2B5EF4-FFF2-40B4-BE49-F238E27FC236}">
                <a16:creationId xmlns:a16="http://schemas.microsoft.com/office/drawing/2014/main" id="{BBED2AD0-11F2-0528-65A8-9FCD2E4B00A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1936904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8916D-BFE2-1431-0955-BEE078EE6B9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910EBF8-4555-B218-F490-3DB2FF5EC45D}"/>
              </a:ext>
            </a:extLst>
          </p:cNvPr>
          <p:cNvSpPr>
            <a:spLocks noGrp="1"/>
          </p:cNvSpPr>
          <p:nvPr>
            <p:ph type="dt" sz="half" idx="10"/>
          </p:nvPr>
        </p:nvSpPr>
        <p:spPr/>
        <p:txBody>
          <a:bodyPr/>
          <a:lstStyle/>
          <a:p>
            <a:r>
              <a:rPr lang="en-US" dirty="0"/>
              <a:t>© PiLog Group</a:t>
            </a:r>
          </a:p>
        </p:txBody>
      </p:sp>
      <p:sp>
        <p:nvSpPr>
          <p:cNvPr id="6" name="Slide Number Placeholder 5">
            <a:extLst>
              <a:ext uri="{FF2B5EF4-FFF2-40B4-BE49-F238E27FC236}">
                <a16:creationId xmlns:a16="http://schemas.microsoft.com/office/drawing/2014/main" id="{11AE5917-2B70-5EC4-6DF3-E77E981DA0DC}"/>
              </a:ext>
            </a:extLst>
          </p:cNvPr>
          <p:cNvSpPr>
            <a:spLocks noGrp="1"/>
          </p:cNvSpPr>
          <p:nvPr>
            <p:ph type="sldNum" sz="quarter" idx="12"/>
          </p:nvPr>
        </p:nvSpPr>
        <p:spPr/>
        <p:txBody>
          <a:bodyPr/>
          <a:lstStyle/>
          <a:p>
            <a:fld id="{9B618960-8005-486C-9A75-10CB2AAC16F9}" type="slidenum">
              <a:rPr lang="en-US" smtClean="0"/>
              <a:t>47</a:t>
            </a:fld>
            <a:endParaRPr lang="en-US"/>
          </a:p>
        </p:txBody>
      </p:sp>
      <p:sp>
        <p:nvSpPr>
          <p:cNvPr id="8" name="Footer Placeholder 4">
            <a:extLst>
              <a:ext uri="{FF2B5EF4-FFF2-40B4-BE49-F238E27FC236}">
                <a16:creationId xmlns:a16="http://schemas.microsoft.com/office/drawing/2014/main" id="{CFC573C5-D41E-6D17-82FF-B9494671FDE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9" name="Footer Placeholder 4">
            <a:extLst>
              <a:ext uri="{FF2B5EF4-FFF2-40B4-BE49-F238E27FC236}">
                <a16:creationId xmlns:a16="http://schemas.microsoft.com/office/drawing/2014/main" id="{31E2C034-DE25-0627-9719-C4477F2AE338}"/>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3" name="Text Box 4">
            <a:extLst>
              <a:ext uri="{FF2B5EF4-FFF2-40B4-BE49-F238E27FC236}">
                <a16:creationId xmlns:a16="http://schemas.microsoft.com/office/drawing/2014/main" id="{CBC31AF8-F176-6670-EDC7-D2534EAFEFFC}"/>
              </a:ext>
            </a:extLst>
          </p:cNvPr>
          <p:cNvSpPr txBox="1"/>
          <p:nvPr/>
        </p:nvSpPr>
        <p:spPr>
          <a:xfrm>
            <a:off x="334278" y="2877673"/>
            <a:ext cx="1185772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1" dirty="0">
              <a:solidFill>
                <a:srgbClr val="0B4A99"/>
              </a:solidFill>
              <a:latin typeface="Optima" charset="0"/>
              <a:ea typeface="+mj-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0B4A99"/>
                </a:solidFill>
                <a:latin typeface="Optima" charset="0"/>
                <a:ea typeface="+mj-ea"/>
                <a:cs typeface="Arial" panose="020B0604020202020204" pitchFamily="34" charset="0"/>
              </a:rPr>
              <a:t>Centralized Master Data management Use-Cases</a:t>
            </a:r>
            <a:endParaRPr lang="en-ZA" sz="2800" b="1" dirty="0">
              <a:solidFill>
                <a:srgbClr val="0B4A99"/>
              </a:solidFill>
              <a:latin typeface="Optima" charset="0"/>
              <a:ea typeface="+mj-ea"/>
              <a:cs typeface="Arial" panose="020B0604020202020204" pitchFamily="34" charset="0"/>
              <a:sym typeface="+mn-ea"/>
            </a:endParaRPr>
          </a:p>
        </p:txBody>
      </p:sp>
    </p:spTree>
    <p:extLst>
      <p:ext uri="{BB962C8B-B14F-4D97-AF65-F5344CB8AC3E}">
        <p14:creationId xmlns:p14="http://schemas.microsoft.com/office/powerpoint/2010/main" val="3296591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172728" y="237884"/>
            <a:ext cx="10741152" cy="598129"/>
          </a:xfrm>
        </p:spPr>
        <p:txBody>
          <a:bodyPr>
            <a:normAutofit/>
          </a:bodyPr>
          <a:lstStyle/>
          <a:p>
            <a:r>
              <a:rPr lang="en-US" sz="2400" b="1" dirty="0">
                <a:latin typeface="Optima" charset="0"/>
                <a:ea typeface="+mn-ea"/>
                <a:cs typeface="Arial" panose="020B0604020202020204" pitchFamily="34" charset="0"/>
              </a:rPr>
              <a:t>Data flow Mechanism for centralized Material Master</a:t>
            </a:r>
          </a:p>
        </p:txBody>
      </p:sp>
      <p:sp>
        <p:nvSpPr>
          <p:cNvPr id="12" name="Rectangle 11"/>
          <p:cNvSpPr/>
          <p:nvPr/>
        </p:nvSpPr>
        <p:spPr>
          <a:xfrm>
            <a:off x="3474813" y="5850179"/>
            <a:ext cx="3183837" cy="1147223"/>
          </a:xfrm>
          <a:prstGeom prst="rect">
            <a:avLst/>
          </a:prstGeom>
          <a:noFill/>
          <a:ln w="3175" cap="flat" cmpd="sng" algn="ctr">
            <a:noFill/>
            <a:prstDash val="solid"/>
          </a:ln>
          <a:effectLst/>
        </p:spPr>
        <p:txBody>
          <a:bodyPr rtlCol="0" anchor="ctr"/>
          <a:lstStyle/>
          <a:p>
            <a:pPr algn="just" fontAlgn="base">
              <a:spcBef>
                <a:spcPct val="0"/>
              </a:spcBef>
              <a:spcAft>
                <a:spcPct val="0"/>
              </a:spcAft>
            </a:pPr>
            <a:endParaRPr lang="en-US" sz="1200" kern="0" dirty="0">
              <a:solidFill>
                <a:srgbClr val="408FCD">
                  <a:lumMod val="75000"/>
                </a:srgbClr>
              </a:solidFill>
              <a:latin typeface="Arial"/>
            </a:endParaRPr>
          </a:p>
        </p:txBody>
      </p:sp>
      <p:sp>
        <p:nvSpPr>
          <p:cNvPr id="24" name="Rectangle 23"/>
          <p:cNvSpPr/>
          <p:nvPr/>
        </p:nvSpPr>
        <p:spPr>
          <a:xfrm flipH="1">
            <a:off x="767935" y="4392954"/>
            <a:ext cx="10481311" cy="2044883"/>
          </a:xfrm>
          <a:prstGeom prst="rect">
            <a:avLst/>
          </a:prstGeom>
          <a:noFill/>
          <a:ln w="3175" cap="flat" cmpd="sng" algn="ctr">
            <a:noFill/>
            <a:prstDash val="solid"/>
          </a:ln>
          <a:effectLst/>
        </p:spPr>
        <p:txBody>
          <a:bodyPr rtlCol="0" anchor="ctr"/>
          <a:lstStyle/>
          <a:p>
            <a:pPr marL="228600" lvl="0" indent="-228600" fontAlgn="base">
              <a:spcBef>
                <a:spcPct val="0"/>
              </a:spcBef>
              <a:spcAft>
                <a:spcPct val="0"/>
              </a:spcAft>
              <a:buFont typeface="+mj-lt"/>
              <a:buAutoNum type="arabicPeriod"/>
            </a:pPr>
            <a:r>
              <a:rPr lang="en-US" sz="1400" kern="0" dirty="0">
                <a:solidFill>
                  <a:srgbClr val="2A4A8D"/>
                </a:solidFill>
                <a:latin typeface="Optima" panose="02000503060000020004" pitchFamily="2" charset="0"/>
              </a:rPr>
              <a:t>PiLog  will create data collection template for centralized material master and circulate to all stakeholders and create a placeholder</a:t>
            </a:r>
          </a:p>
          <a:p>
            <a:pPr marL="228600" lvl="0" indent="-228600" fontAlgn="base">
              <a:spcBef>
                <a:spcPct val="0"/>
              </a:spcBef>
              <a:spcAft>
                <a:spcPct val="0"/>
              </a:spcAft>
              <a:buFont typeface="+mj-lt"/>
              <a:buAutoNum type="arabicPeriod"/>
            </a:pPr>
            <a:endParaRPr lang="en-US" sz="1400" kern="0" dirty="0">
              <a:solidFill>
                <a:srgbClr val="2A4A8D"/>
              </a:solidFill>
              <a:latin typeface="Optima" panose="02000503060000020004" pitchFamily="2" charset="0"/>
            </a:endParaRPr>
          </a:p>
          <a:p>
            <a:pPr marL="228600" lvl="0" indent="-228600" fontAlgn="base">
              <a:spcBef>
                <a:spcPct val="0"/>
              </a:spcBef>
              <a:spcAft>
                <a:spcPct val="0"/>
              </a:spcAft>
              <a:buFont typeface="+mj-lt"/>
              <a:buAutoNum type="arabicPeriod"/>
            </a:pPr>
            <a:r>
              <a:rPr lang="en-US" sz="1400" kern="0" dirty="0">
                <a:solidFill>
                  <a:srgbClr val="2A4A8D"/>
                </a:solidFill>
                <a:latin typeface="Optima" panose="02000503060000020004" pitchFamily="2" charset="0"/>
              </a:rPr>
              <a:t>All business units will extract required data fields as per template and /load to </a:t>
            </a:r>
            <a:r>
              <a:rPr lang="en-US" sz="1400" kern="0" dirty="0" err="1">
                <a:solidFill>
                  <a:srgbClr val="2A4A8D"/>
                </a:solidFill>
                <a:latin typeface="Optima" panose="02000503060000020004" pitchFamily="2" charset="0"/>
              </a:rPr>
              <a:t>eRoom</a:t>
            </a:r>
            <a:r>
              <a:rPr lang="en-US" sz="1400" kern="0" dirty="0">
                <a:solidFill>
                  <a:srgbClr val="2A4A8D"/>
                </a:solidFill>
                <a:latin typeface="Optima" panose="02000503060000020004" pitchFamily="2" charset="0"/>
              </a:rPr>
              <a:t>  (common data storage platform)</a:t>
            </a:r>
          </a:p>
          <a:p>
            <a:pPr marL="228600" lvl="0" indent="-228600" fontAlgn="base">
              <a:spcBef>
                <a:spcPct val="0"/>
              </a:spcBef>
              <a:spcAft>
                <a:spcPct val="0"/>
              </a:spcAft>
              <a:buFont typeface="+mj-lt"/>
              <a:buAutoNum type="arabicPeriod"/>
            </a:pPr>
            <a:endParaRPr lang="en-US" sz="1400" kern="0" dirty="0">
              <a:solidFill>
                <a:srgbClr val="2A4A8D"/>
              </a:solidFill>
              <a:latin typeface="Optima" panose="02000503060000020004" pitchFamily="2" charset="0"/>
            </a:endParaRPr>
          </a:p>
          <a:p>
            <a:pPr marL="228600" lvl="0" indent="-228600" fontAlgn="base">
              <a:spcBef>
                <a:spcPct val="0"/>
              </a:spcBef>
              <a:spcAft>
                <a:spcPct val="0"/>
              </a:spcAft>
              <a:buFont typeface="+mj-lt"/>
              <a:buAutoNum type="arabicPeriod"/>
            </a:pPr>
            <a:r>
              <a:rPr lang="en-US" sz="1400" kern="0" dirty="0">
                <a:solidFill>
                  <a:srgbClr val="2A4A8D"/>
                </a:solidFill>
                <a:latin typeface="Optima" panose="02000503060000020004" pitchFamily="2" charset="0"/>
              </a:rPr>
              <a:t>PiLog will execute the data strategy for the centralized program and perform data standardization /harmonization / cleansing</a:t>
            </a:r>
          </a:p>
          <a:p>
            <a:pPr marL="228600" lvl="0" indent="-228600" fontAlgn="base">
              <a:spcBef>
                <a:spcPct val="0"/>
              </a:spcBef>
              <a:spcAft>
                <a:spcPct val="0"/>
              </a:spcAft>
              <a:buFont typeface="+mj-lt"/>
              <a:buAutoNum type="arabicPeriod"/>
            </a:pPr>
            <a:endParaRPr lang="en-US" sz="1400" kern="0" dirty="0">
              <a:solidFill>
                <a:srgbClr val="2A4A8D"/>
              </a:solidFill>
              <a:latin typeface="Optima" panose="02000503060000020004" pitchFamily="2" charset="0"/>
            </a:endParaRPr>
          </a:p>
          <a:p>
            <a:pPr marL="228600" indent="-228600" fontAlgn="base">
              <a:spcBef>
                <a:spcPct val="0"/>
              </a:spcBef>
              <a:spcAft>
                <a:spcPct val="0"/>
              </a:spcAft>
              <a:buFont typeface="+mj-lt"/>
              <a:buAutoNum type="arabicPeriod"/>
            </a:pPr>
            <a:r>
              <a:rPr lang="en-US" sz="1400" kern="0" dirty="0">
                <a:solidFill>
                  <a:srgbClr val="2A4A8D"/>
                </a:solidFill>
                <a:latin typeface="Optima" panose="02000503060000020004" pitchFamily="2" charset="0"/>
              </a:rPr>
              <a:t>PiLog will deploy Governance data tools to catalog and create centralized master data, all the data would be integrated with respective SAP / ERP systems</a:t>
            </a:r>
          </a:p>
        </p:txBody>
      </p:sp>
      <p:sp>
        <p:nvSpPr>
          <p:cNvPr id="136" name="Rectangle 135"/>
          <p:cNvSpPr/>
          <p:nvPr/>
        </p:nvSpPr>
        <p:spPr>
          <a:xfrm flipH="1">
            <a:off x="3519790" y="4458029"/>
            <a:ext cx="3183837" cy="947715"/>
          </a:xfrm>
          <a:prstGeom prst="rect">
            <a:avLst/>
          </a:prstGeom>
          <a:noFill/>
          <a:ln w="3175" cap="flat" cmpd="sng" algn="ctr">
            <a:noFill/>
            <a:prstDash val="solid"/>
          </a:ln>
          <a:effectLst/>
        </p:spPr>
        <p:txBody>
          <a:bodyPr rtlCol="0" anchor="ctr"/>
          <a:lstStyle/>
          <a:p>
            <a:pPr lvl="0" algn="just" fontAlgn="base">
              <a:spcBef>
                <a:spcPct val="0"/>
              </a:spcBef>
              <a:spcAft>
                <a:spcPct val="0"/>
              </a:spcAft>
            </a:pPr>
            <a:endParaRPr lang="en-US" sz="1200" kern="0" dirty="0">
              <a:solidFill>
                <a:srgbClr val="408FCD">
                  <a:lumMod val="75000"/>
                </a:srgbClr>
              </a:solidFill>
              <a:latin typeface="Arial"/>
            </a:endParaRPr>
          </a:p>
        </p:txBody>
      </p:sp>
      <p:sp>
        <p:nvSpPr>
          <p:cNvPr id="137" name="Rectangle 136"/>
          <p:cNvSpPr/>
          <p:nvPr/>
        </p:nvSpPr>
        <p:spPr>
          <a:xfrm flipH="1">
            <a:off x="3519790" y="5304472"/>
            <a:ext cx="3183837" cy="947715"/>
          </a:xfrm>
          <a:prstGeom prst="rect">
            <a:avLst/>
          </a:prstGeom>
          <a:noFill/>
          <a:ln w="3175" cap="flat" cmpd="sng" algn="ctr">
            <a:noFill/>
            <a:prstDash val="solid"/>
          </a:ln>
          <a:effectLst/>
        </p:spPr>
        <p:txBody>
          <a:bodyPr rtlCol="0" anchor="ctr"/>
          <a:lstStyle/>
          <a:p>
            <a:pPr lvl="0" algn="just" fontAlgn="base">
              <a:spcBef>
                <a:spcPct val="0"/>
              </a:spcBef>
              <a:spcAft>
                <a:spcPct val="0"/>
              </a:spcAft>
            </a:pPr>
            <a:endParaRPr lang="en-US" sz="1200" kern="0" dirty="0">
              <a:solidFill>
                <a:srgbClr val="408FCD">
                  <a:lumMod val="75000"/>
                </a:srgbClr>
              </a:solidFill>
              <a:latin typeface="Arial"/>
            </a:endParaRPr>
          </a:p>
        </p:txBody>
      </p:sp>
      <p:sp>
        <p:nvSpPr>
          <p:cNvPr id="152" name="Cloud 151"/>
          <p:cNvSpPr/>
          <p:nvPr/>
        </p:nvSpPr>
        <p:spPr>
          <a:xfrm>
            <a:off x="895529" y="1732349"/>
            <a:ext cx="2624261" cy="1948059"/>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ndParaRPr>
          </a:p>
        </p:txBody>
      </p:sp>
      <p:sp>
        <p:nvSpPr>
          <p:cNvPr id="153" name="Cloud 152"/>
          <p:cNvSpPr/>
          <p:nvPr/>
        </p:nvSpPr>
        <p:spPr>
          <a:xfrm>
            <a:off x="4823846" y="2060117"/>
            <a:ext cx="1699261" cy="1299141"/>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ndParaRPr>
          </a:p>
        </p:txBody>
      </p:sp>
      <p:sp>
        <p:nvSpPr>
          <p:cNvPr id="154" name="TextBox 153"/>
          <p:cNvSpPr txBox="1"/>
          <p:nvPr/>
        </p:nvSpPr>
        <p:spPr>
          <a:xfrm>
            <a:off x="4668151" y="3367333"/>
            <a:ext cx="230812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0479B"/>
                </a:solidFill>
                <a:effectLst/>
                <a:uLnTx/>
                <a:uFillTx/>
                <a:latin typeface="Optima" panose="02000503060000020004" pitchFamily="2" charset="0"/>
                <a:cs typeface="Arial" panose="020B0604020202020204" pitchFamily="34" charset="0"/>
              </a:rPr>
              <a:t>Centralized Data Storage </a:t>
            </a:r>
          </a:p>
        </p:txBody>
      </p:sp>
      <p:sp>
        <p:nvSpPr>
          <p:cNvPr id="163" name="TextBox 162"/>
          <p:cNvSpPr txBox="1"/>
          <p:nvPr/>
        </p:nvSpPr>
        <p:spPr>
          <a:xfrm>
            <a:off x="3417718" y="2681325"/>
            <a:ext cx="1374324"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a:latin typeface="Optima" panose="02000503060000020004" pitchFamily="2" charset="0"/>
              </a:rPr>
              <a:t>Material master</a:t>
            </a:r>
            <a:endParaRPr kumimoji="0" lang="en-US" sz="1050" b="1" i="0" u="none" strike="noStrike" kern="0" cap="none" spc="0" normalizeH="0" baseline="0" noProof="0" dirty="0">
              <a:ln>
                <a:noFill/>
              </a:ln>
              <a:effectLst/>
              <a:uLnTx/>
              <a:uFillTx/>
              <a:latin typeface="Optima" panose="02000503060000020004" pitchFamily="2" charset="0"/>
            </a:endParaRPr>
          </a:p>
        </p:txBody>
      </p:sp>
      <p:sp>
        <p:nvSpPr>
          <p:cNvPr id="165" name="Rectangle 164"/>
          <p:cNvSpPr/>
          <p:nvPr/>
        </p:nvSpPr>
        <p:spPr>
          <a:xfrm>
            <a:off x="895529" y="3698833"/>
            <a:ext cx="2038691"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noProof="0" dirty="0">
                <a:ln>
                  <a:noFill/>
                </a:ln>
                <a:solidFill>
                  <a:srgbClr val="10479B"/>
                </a:solidFill>
                <a:effectLst/>
                <a:uLnTx/>
                <a:uFillTx/>
                <a:latin typeface="Optima" panose="02000503060000020004" pitchFamily="2" charset="0"/>
                <a:cs typeface="Arial" panose="020B0604020202020204" pitchFamily="34" charset="0"/>
              </a:rPr>
              <a:t>Business Units/Companies</a:t>
            </a:r>
            <a:endParaRPr kumimoji="0" lang="en-US" sz="1800" b="1" i="0" u="none" strike="noStrike" kern="0" cap="none" spc="0" normalizeH="0" baseline="0" noProof="0" dirty="0">
              <a:ln>
                <a:noFill/>
              </a:ln>
              <a:solidFill>
                <a:srgbClr val="10479B"/>
              </a:solidFill>
              <a:effectLst/>
              <a:uLnTx/>
              <a:uFillTx/>
              <a:latin typeface="Optima" panose="02000503060000020004" pitchFamily="2" charset="0"/>
              <a:cs typeface="Arial" panose="020B0604020202020204" pitchFamily="34" charset="0"/>
            </a:endParaRPr>
          </a:p>
        </p:txBody>
      </p:sp>
      <p:pic>
        <p:nvPicPr>
          <p:cNvPr id="199"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45227" y="2302429"/>
            <a:ext cx="860215" cy="66417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1">
            <a:schemeClr val="accent1"/>
          </a:lnRef>
          <a:fillRef idx="2">
            <a:schemeClr val="accent1"/>
          </a:fillRef>
          <a:effectRef idx="1">
            <a:schemeClr val="accent1"/>
          </a:effectRef>
          <a:fontRef idx="minor">
            <a:schemeClr val="dk1"/>
          </a:fontRef>
        </p:style>
      </p:pic>
      <p:sp>
        <p:nvSpPr>
          <p:cNvPr id="63" name="Right Arrow 62"/>
          <p:cNvSpPr/>
          <p:nvPr/>
        </p:nvSpPr>
        <p:spPr>
          <a:xfrm flipV="1">
            <a:off x="8670683" y="2578273"/>
            <a:ext cx="921523" cy="191312"/>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highlight>
                <a:srgbClr val="000000"/>
              </a:highlight>
              <a:uLnTx/>
              <a:uFillTx/>
              <a:latin typeface="Arial"/>
            </a:endParaRPr>
          </a:p>
        </p:txBody>
      </p:sp>
      <p:sp>
        <p:nvSpPr>
          <p:cNvPr id="64" name="Right Arrow 63"/>
          <p:cNvSpPr/>
          <p:nvPr/>
        </p:nvSpPr>
        <p:spPr>
          <a:xfrm flipV="1">
            <a:off x="6767389" y="2547607"/>
            <a:ext cx="722772" cy="199172"/>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highlight>
                <a:srgbClr val="000000"/>
              </a:highlight>
              <a:uLnTx/>
              <a:uFillTx/>
              <a:latin typeface="Arial"/>
            </a:endParaRPr>
          </a:p>
        </p:txBody>
      </p:sp>
      <p:sp>
        <p:nvSpPr>
          <p:cNvPr id="6" name="Rectangle 5"/>
          <p:cNvSpPr/>
          <p:nvPr/>
        </p:nvSpPr>
        <p:spPr>
          <a:xfrm>
            <a:off x="7313196" y="3033227"/>
            <a:ext cx="1976154" cy="923330"/>
          </a:xfrm>
          <a:prstGeom prst="rect">
            <a:avLst/>
          </a:prstGeom>
        </p:spPr>
        <p:txBody>
          <a:bodyPr wrap="square">
            <a:spAutoFit/>
          </a:bodyPr>
          <a:lstStyle/>
          <a:p>
            <a:pPr>
              <a:defRPr/>
            </a:pPr>
            <a:r>
              <a:rPr lang="en-US" sz="1800" b="1" kern="0" dirty="0">
                <a:solidFill>
                  <a:srgbClr val="10479B"/>
                </a:solidFill>
                <a:latin typeface="Optima" panose="02000503060000020004" pitchFamily="2" charset="0"/>
                <a:cs typeface="Arial" panose="020B0604020202020204" pitchFamily="34" charset="0"/>
              </a:rPr>
              <a:t>PiLog Data Strategy &amp; Standardization</a:t>
            </a:r>
          </a:p>
        </p:txBody>
      </p:sp>
      <p:sp>
        <p:nvSpPr>
          <p:cNvPr id="62" name="Right Arrow 61"/>
          <p:cNvSpPr/>
          <p:nvPr/>
        </p:nvSpPr>
        <p:spPr>
          <a:xfrm flipV="1">
            <a:off x="3617420" y="2520513"/>
            <a:ext cx="1081668" cy="21782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effectLst/>
              <a:highlight>
                <a:srgbClr val="000000"/>
              </a:highlight>
              <a:uLnTx/>
              <a:uFillTx/>
              <a:latin typeface="Arial"/>
            </a:endParaRPr>
          </a:p>
        </p:txBody>
      </p:sp>
      <p:pic>
        <p:nvPicPr>
          <p:cNvPr id="93" name="Picture 92"/>
          <p:cNvPicPr>
            <a:picLocks noChangeAspect="1"/>
          </p:cNvPicPr>
          <p:nvPr/>
        </p:nvPicPr>
        <p:blipFill>
          <a:blip r:embed="rId4"/>
          <a:stretch>
            <a:fillRect/>
          </a:stretch>
        </p:blipFill>
        <p:spPr>
          <a:xfrm>
            <a:off x="5164955" y="2576840"/>
            <a:ext cx="938715" cy="339879"/>
          </a:xfrm>
          <a:prstGeom prst="rect">
            <a:avLst/>
          </a:prstGeom>
        </p:spPr>
      </p:pic>
      <p:sp>
        <p:nvSpPr>
          <p:cNvPr id="98" name="TextBox 97"/>
          <p:cNvSpPr txBox="1"/>
          <p:nvPr/>
        </p:nvSpPr>
        <p:spPr>
          <a:xfrm>
            <a:off x="9288988" y="3155890"/>
            <a:ext cx="230812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0479B"/>
                </a:solidFill>
                <a:effectLst/>
                <a:uLnTx/>
                <a:uFillTx/>
                <a:latin typeface="Optima" panose="02000503060000020004" pitchFamily="2" charset="0"/>
                <a:cs typeface="Arial" panose="020B0604020202020204" pitchFamily="34" charset="0"/>
              </a:rPr>
              <a:t>Centralized Material Master</a:t>
            </a:r>
          </a:p>
        </p:txBody>
      </p:sp>
      <p:sp>
        <p:nvSpPr>
          <p:cNvPr id="99" name="TextBox 98"/>
          <p:cNvSpPr txBox="1"/>
          <p:nvPr/>
        </p:nvSpPr>
        <p:spPr>
          <a:xfrm>
            <a:off x="8372948" y="2746779"/>
            <a:ext cx="1374324"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a:latin typeface="Optima" panose="02000503060000020004" pitchFamily="2" charset="0"/>
              </a:rPr>
              <a:t>Data Cleansing Tools</a:t>
            </a:r>
            <a:endParaRPr kumimoji="0" lang="en-US" sz="1050" b="1" i="0" u="none" strike="noStrike" kern="0" cap="none" spc="0" normalizeH="0" baseline="0" noProof="0" dirty="0">
              <a:ln>
                <a:noFill/>
              </a:ln>
              <a:effectLst/>
              <a:uLnTx/>
              <a:uFillTx/>
              <a:latin typeface="Optima" panose="02000503060000020004" pitchFamily="2" charset="0"/>
            </a:endParaRPr>
          </a:p>
        </p:txBody>
      </p:sp>
      <p:sp>
        <p:nvSpPr>
          <p:cNvPr id="14" name="Slide Number Placeholder 13"/>
          <p:cNvSpPr>
            <a:spLocks noGrp="1"/>
          </p:cNvSpPr>
          <p:nvPr>
            <p:ph type="sldNum" sz="quarter" idx="12"/>
          </p:nvPr>
        </p:nvSpPr>
        <p:spPr/>
        <p:txBody>
          <a:bodyPr/>
          <a:lstStyle/>
          <a:p>
            <a:pPr>
              <a:defRPr/>
            </a:pPr>
            <a:fld id="{90CBDC3A-D49F-4631-A8C7-55D59B33E5FA}" type="slidenum">
              <a:rPr lang="en-US" smtClean="0"/>
              <a:pPr>
                <a:defRPr/>
              </a:pPr>
              <a:t>48</a:t>
            </a:fld>
            <a:endParaRPr lang="en-US" dirty="0"/>
          </a:p>
        </p:txBody>
      </p:sp>
      <p:sp>
        <p:nvSpPr>
          <p:cNvPr id="19" name="Magnetic Disk 18">
            <a:extLst>
              <a:ext uri="{FF2B5EF4-FFF2-40B4-BE49-F238E27FC236}">
                <a16:creationId xmlns:a16="http://schemas.microsoft.com/office/drawing/2014/main" id="{A285EB57-EEDE-CC46-ACFD-4E1AB05D2D5A}"/>
              </a:ext>
            </a:extLst>
          </p:cNvPr>
          <p:cNvSpPr/>
          <p:nvPr/>
        </p:nvSpPr>
        <p:spPr>
          <a:xfrm>
            <a:off x="9747272" y="2206288"/>
            <a:ext cx="921523" cy="902086"/>
          </a:xfrm>
          <a:prstGeom prst="flowChartMagneticDisk">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endParaRPr lang="en-US" sz="1200" dirty="0">
              <a:solidFill>
                <a:schemeClr val="tx1"/>
              </a:solidFill>
              <a:latin typeface="Arial"/>
              <a:cs typeface="Arial"/>
            </a:endParaRPr>
          </a:p>
        </p:txBody>
      </p:sp>
      <p:sp>
        <p:nvSpPr>
          <p:cNvPr id="20" name="TextBox 19">
            <a:extLst>
              <a:ext uri="{FF2B5EF4-FFF2-40B4-BE49-F238E27FC236}">
                <a16:creationId xmlns:a16="http://schemas.microsoft.com/office/drawing/2014/main" id="{94A976D1-173D-C14F-A570-670895FBE076}"/>
              </a:ext>
            </a:extLst>
          </p:cNvPr>
          <p:cNvSpPr txBox="1"/>
          <p:nvPr/>
        </p:nvSpPr>
        <p:spPr>
          <a:xfrm>
            <a:off x="9840572" y="2615228"/>
            <a:ext cx="828223" cy="400110"/>
          </a:xfrm>
          <a:prstGeom prst="rect">
            <a:avLst/>
          </a:prstGeom>
          <a:noFill/>
        </p:spPr>
        <p:txBody>
          <a:bodyPr wrap="square" rtlCol="0">
            <a:spAutoFit/>
          </a:bodyPr>
          <a:lstStyle/>
          <a:p>
            <a:r>
              <a:rPr lang="en-US" sz="1000" b="1" dirty="0">
                <a:latin typeface="Optima" panose="02000503060000020004" pitchFamily="2" charset="0"/>
              </a:rPr>
              <a:t>1 Group Level Data</a:t>
            </a:r>
          </a:p>
        </p:txBody>
      </p:sp>
      <p:sp>
        <p:nvSpPr>
          <p:cNvPr id="3" name="TextBox 2">
            <a:extLst>
              <a:ext uri="{FF2B5EF4-FFF2-40B4-BE49-F238E27FC236}">
                <a16:creationId xmlns:a16="http://schemas.microsoft.com/office/drawing/2014/main" id="{0C59B42F-4BBB-E047-95DC-2CB56F156FAC}"/>
              </a:ext>
            </a:extLst>
          </p:cNvPr>
          <p:cNvSpPr txBox="1"/>
          <p:nvPr/>
        </p:nvSpPr>
        <p:spPr>
          <a:xfrm>
            <a:off x="1129228" y="2423560"/>
            <a:ext cx="1144609" cy="323165"/>
          </a:xfrm>
          <a:prstGeom prst="rect">
            <a:avLst/>
          </a:prstGeom>
          <a:noFill/>
          <a:ln>
            <a:solidFill>
              <a:schemeClr val="accent1"/>
            </a:solidFill>
          </a:ln>
        </p:spPr>
        <p:txBody>
          <a:bodyPr wrap="none" rtlCol="0">
            <a:spAutoFit/>
          </a:bodyPr>
          <a:lstStyle/>
          <a:p>
            <a:r>
              <a:rPr lang="en-US" sz="1500" b="1" dirty="0">
                <a:latin typeface="Optima" panose="02000503060000020004" pitchFamily="2" charset="0"/>
              </a:rPr>
              <a:t>Company 2</a:t>
            </a:r>
          </a:p>
        </p:txBody>
      </p:sp>
      <p:sp>
        <p:nvSpPr>
          <p:cNvPr id="30" name="TextBox 29">
            <a:extLst>
              <a:ext uri="{FF2B5EF4-FFF2-40B4-BE49-F238E27FC236}">
                <a16:creationId xmlns:a16="http://schemas.microsoft.com/office/drawing/2014/main" id="{7D99BAF1-89F1-2F45-A940-71B32754DDAB}"/>
              </a:ext>
            </a:extLst>
          </p:cNvPr>
          <p:cNvSpPr txBox="1"/>
          <p:nvPr/>
        </p:nvSpPr>
        <p:spPr>
          <a:xfrm>
            <a:off x="1993848" y="2036392"/>
            <a:ext cx="1144609" cy="323165"/>
          </a:xfrm>
          <a:prstGeom prst="rect">
            <a:avLst/>
          </a:prstGeom>
          <a:noFill/>
          <a:ln>
            <a:solidFill>
              <a:schemeClr val="accent1"/>
            </a:solidFill>
          </a:ln>
        </p:spPr>
        <p:txBody>
          <a:bodyPr wrap="none" rtlCol="0">
            <a:spAutoFit/>
          </a:bodyPr>
          <a:lstStyle/>
          <a:p>
            <a:r>
              <a:rPr lang="en-US" sz="1500" b="1" dirty="0">
                <a:latin typeface="Optima" panose="02000503060000020004" pitchFamily="2" charset="0"/>
              </a:rPr>
              <a:t>Company 1</a:t>
            </a:r>
          </a:p>
        </p:txBody>
      </p:sp>
      <p:sp>
        <p:nvSpPr>
          <p:cNvPr id="31" name="TextBox 30">
            <a:extLst>
              <a:ext uri="{FF2B5EF4-FFF2-40B4-BE49-F238E27FC236}">
                <a16:creationId xmlns:a16="http://schemas.microsoft.com/office/drawing/2014/main" id="{FF26AAAB-3824-114B-B8F2-151940001856}"/>
              </a:ext>
            </a:extLst>
          </p:cNvPr>
          <p:cNvSpPr txBox="1"/>
          <p:nvPr/>
        </p:nvSpPr>
        <p:spPr>
          <a:xfrm>
            <a:off x="2302211" y="2494616"/>
            <a:ext cx="1144609" cy="323165"/>
          </a:xfrm>
          <a:prstGeom prst="rect">
            <a:avLst/>
          </a:prstGeom>
          <a:noFill/>
          <a:ln>
            <a:solidFill>
              <a:schemeClr val="accent1"/>
            </a:solidFill>
          </a:ln>
        </p:spPr>
        <p:txBody>
          <a:bodyPr wrap="none" rtlCol="0">
            <a:spAutoFit/>
          </a:bodyPr>
          <a:lstStyle/>
          <a:p>
            <a:r>
              <a:rPr lang="en-US" sz="1500" b="1" dirty="0">
                <a:latin typeface="Optima" panose="02000503060000020004" pitchFamily="2" charset="0"/>
              </a:rPr>
              <a:t>Company 3</a:t>
            </a:r>
          </a:p>
        </p:txBody>
      </p:sp>
      <p:sp>
        <p:nvSpPr>
          <p:cNvPr id="32" name="TextBox 31">
            <a:extLst>
              <a:ext uri="{FF2B5EF4-FFF2-40B4-BE49-F238E27FC236}">
                <a16:creationId xmlns:a16="http://schemas.microsoft.com/office/drawing/2014/main" id="{562AA4D5-BF2B-AF49-8965-6D3C4A4F50A9}"/>
              </a:ext>
            </a:extLst>
          </p:cNvPr>
          <p:cNvSpPr txBox="1"/>
          <p:nvPr/>
        </p:nvSpPr>
        <p:spPr>
          <a:xfrm>
            <a:off x="1494850" y="2958308"/>
            <a:ext cx="1144609" cy="323165"/>
          </a:xfrm>
          <a:prstGeom prst="rect">
            <a:avLst/>
          </a:prstGeom>
          <a:noFill/>
          <a:ln>
            <a:solidFill>
              <a:schemeClr val="accent1"/>
            </a:solidFill>
          </a:ln>
        </p:spPr>
        <p:txBody>
          <a:bodyPr wrap="none" rtlCol="0">
            <a:spAutoFit/>
          </a:bodyPr>
          <a:lstStyle/>
          <a:p>
            <a:r>
              <a:rPr lang="en-US" sz="1500" b="1" dirty="0">
                <a:latin typeface="Optima" panose="02000503060000020004" pitchFamily="2" charset="0"/>
              </a:rPr>
              <a:t>Company 4</a:t>
            </a:r>
          </a:p>
        </p:txBody>
      </p:sp>
      <p:sp>
        <p:nvSpPr>
          <p:cNvPr id="4" name="Date Placeholder 1">
            <a:extLst>
              <a:ext uri="{FF2B5EF4-FFF2-40B4-BE49-F238E27FC236}">
                <a16:creationId xmlns:a16="http://schemas.microsoft.com/office/drawing/2014/main" id="{F336ADA0-DFDD-746F-7311-15C6A80FDEB9}"/>
              </a:ext>
            </a:extLst>
          </p:cNvPr>
          <p:cNvSpPr txBox="1">
            <a:spLocks/>
          </p:cNvSpPr>
          <p:nvPr/>
        </p:nvSpPr>
        <p:spPr>
          <a:xfrm>
            <a:off x="177800" y="6579235"/>
            <a:ext cx="2743200" cy="365125"/>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2"/>
                </a:solidFill>
                <a:latin typeface="Optima" charset="0"/>
                <a:ea typeface="+mn-ea"/>
                <a:cs typeface="Optima" charset="0"/>
              </a:defRPr>
            </a:lvl1pPr>
            <a:lvl2pPr marL="685800" indent="-228600" algn="l" defTabSz="914400" rtl="0" eaLnBrk="1" latinLnBrk="0" hangingPunct="1">
              <a:lnSpc>
                <a:spcPct val="90000"/>
              </a:lnSpc>
              <a:spcBef>
                <a:spcPts val="500"/>
              </a:spcBef>
              <a:buFont typeface="Arial" panose="020B0604020202020204" pitchFamily="34" charset="0"/>
              <a:buChar char="•"/>
              <a:defRPr sz="3499" kern="1200">
                <a:solidFill>
                  <a:srgbClr val="26B4E9"/>
                </a:solidFill>
                <a:latin typeface="Optima" charset="0"/>
                <a:ea typeface="+mn-ea"/>
                <a:cs typeface="Optim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199" kern="1200">
                <a:solidFill>
                  <a:srgbClr val="26B4E9"/>
                </a:solidFill>
                <a:latin typeface="Optima" charset="0"/>
                <a:ea typeface="+mn-ea"/>
                <a:cs typeface="Optim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899" kern="1200">
                <a:solidFill>
                  <a:srgbClr val="26B4E9"/>
                </a:solidFill>
                <a:latin typeface="Optima" charset="0"/>
                <a:ea typeface="+mn-ea"/>
                <a:cs typeface="Optim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699" kern="1200">
                <a:solidFill>
                  <a:srgbClr val="26B4E9"/>
                </a:solidFill>
                <a:latin typeface="Optima" charset="0"/>
                <a:ea typeface="+mn-ea"/>
                <a:cs typeface="Optim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Tx/>
              <a:buNone/>
              <a:defRPr/>
            </a:pPr>
            <a:r>
              <a:rPr lang="en-US" sz="1200" b="1" dirty="0">
                <a:solidFill>
                  <a:srgbClr val="2D63AF"/>
                </a:solidFill>
              </a:rPr>
              <a:t>© PiLog Group</a:t>
            </a:r>
          </a:p>
        </p:txBody>
      </p:sp>
      <p:sp>
        <p:nvSpPr>
          <p:cNvPr id="5" name="Footer Placeholder 2">
            <a:extLst>
              <a:ext uri="{FF2B5EF4-FFF2-40B4-BE49-F238E27FC236}">
                <a16:creationId xmlns:a16="http://schemas.microsoft.com/office/drawing/2014/main" id="{2F055BD1-D2E9-0A16-0061-35BA6FD4CEA0}"/>
              </a:ext>
            </a:extLst>
          </p:cNvPr>
          <p:cNvSpPr txBox="1">
            <a:spLocks/>
          </p:cNvSpPr>
          <p:nvPr/>
        </p:nvSpPr>
        <p:spPr>
          <a:xfrm>
            <a:off x="4038600" y="657923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b="1">
                <a:solidFill>
                  <a:prstClr val="white"/>
                </a:solidFill>
                <a:latin typeface="Optima" charset="0"/>
              </a:rPr>
              <a:t>www.piloggroup.com</a:t>
            </a:r>
            <a:endParaRPr lang="en-US" sz="1200" b="1" dirty="0">
              <a:solidFill>
                <a:prstClr val="white"/>
              </a:solidFill>
              <a:latin typeface="Optima" charset="0"/>
            </a:endParaRPr>
          </a:p>
        </p:txBody>
      </p:sp>
    </p:spTree>
    <p:extLst>
      <p:ext uri="{BB962C8B-B14F-4D97-AF65-F5344CB8AC3E}">
        <p14:creationId xmlns:p14="http://schemas.microsoft.com/office/powerpoint/2010/main" val="1476858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1"/>
          <p:cNvSpPr>
            <a:spLocks noGrp="1"/>
          </p:cNvSpPr>
          <p:nvPr>
            <p:ph type="title"/>
          </p:nvPr>
        </p:nvSpPr>
        <p:spPr>
          <a:xfrm>
            <a:off x="165697" y="160378"/>
            <a:ext cx="11166763" cy="677109"/>
          </a:xfrm>
        </p:spPr>
        <p:txBody>
          <a:bodyPr wrap="square" lIns="0" tIns="45720" rIns="0" bIns="0" anchor="b" anchorCtr="0">
            <a:noAutofit/>
          </a:bodyPr>
          <a:lstStyle/>
          <a:p>
            <a:r>
              <a:rPr lang="en-US" sz="2100" b="1" dirty="0">
                <a:latin typeface="Optima" charset="0"/>
                <a:ea typeface="+mn-ea"/>
                <a:cs typeface="Arial" panose="020B0604020202020204" pitchFamily="34" charset="0"/>
              </a:rPr>
              <a:t>The effect of the challenges can be reduced by inducting Centralized Material Master Leading Practices</a:t>
            </a:r>
          </a:p>
        </p:txBody>
      </p:sp>
      <p:sp>
        <p:nvSpPr>
          <p:cNvPr id="39" name="Rectangle 38"/>
          <p:cNvSpPr/>
          <p:nvPr/>
        </p:nvSpPr>
        <p:spPr>
          <a:xfrm>
            <a:off x="504702" y="1144979"/>
            <a:ext cx="11166764" cy="338554"/>
          </a:xfrm>
          <a:prstGeom prst="rect">
            <a:avLst/>
          </a:prstGeom>
        </p:spPr>
        <p:txBody>
          <a:bodyPr wrap="square">
            <a:spAutoFit/>
          </a:bodyPr>
          <a:lstStyle/>
          <a:p>
            <a:pPr defTabSz="1097280">
              <a:defRPr/>
            </a:pPr>
            <a:r>
              <a:rPr lang="en-US" sz="1600" b="1" dirty="0">
                <a:solidFill>
                  <a:srgbClr val="10479B"/>
                </a:solidFill>
                <a:latin typeface="Optima" charset="0"/>
                <a:cs typeface="Arial" panose="020B0604020202020204" pitchFamily="34" charset="0"/>
                <a:sym typeface="Arial"/>
              </a:rPr>
              <a:t>Material Master is the critical business information supporting the transactional and analytical operations of the enterprise</a:t>
            </a:r>
          </a:p>
        </p:txBody>
      </p:sp>
      <p:sp>
        <p:nvSpPr>
          <p:cNvPr id="40" name="Rounded Rectangle 38"/>
          <p:cNvSpPr/>
          <p:nvPr/>
        </p:nvSpPr>
        <p:spPr>
          <a:xfrm>
            <a:off x="623454" y="2044923"/>
            <a:ext cx="11166763" cy="919552"/>
          </a:xfrm>
          <a:prstGeom prst="roundRect">
            <a:avLst/>
          </a:prstGeom>
          <a:solidFill>
            <a:srgbClr val="002060"/>
          </a:solidFill>
          <a:ln w="25400" cap="flat" cmpd="sng" algn="ctr">
            <a:noFill/>
            <a:prstDash val="solid"/>
          </a:ln>
          <a:effectLst/>
        </p:spPr>
        <p:txBody>
          <a:bodyPr rtlCol="0" anchor="t"/>
          <a:lstStyle/>
          <a:p>
            <a:pPr defTabSz="822960">
              <a:defRPr/>
            </a:pPr>
            <a:r>
              <a:rPr lang="en-GB" sz="1600" b="1" dirty="0">
                <a:solidFill>
                  <a:prstClr val="white"/>
                </a:solidFill>
                <a:latin typeface="Optima" panose="02000503060000020004" pitchFamily="2" charset="0"/>
                <a:cs typeface="Arial"/>
                <a:sym typeface="Arial"/>
                <a:rtl val="0"/>
              </a:rPr>
              <a:t>Leading Practices for Material Master Management &amp; Governance</a:t>
            </a:r>
            <a:endParaRPr lang="en-US" sz="1600" b="1" dirty="0">
              <a:solidFill>
                <a:prstClr val="white"/>
              </a:solidFill>
              <a:latin typeface="Optima" panose="02000503060000020004" pitchFamily="2" charset="0"/>
              <a:cs typeface="Arial"/>
              <a:sym typeface="Arial"/>
              <a:rtl val="0"/>
            </a:endParaRPr>
          </a:p>
          <a:p>
            <a:pPr defTabSz="822960">
              <a:defRPr/>
            </a:pPr>
            <a:endParaRPr lang="en-GB" sz="1440" dirty="0">
              <a:solidFill>
                <a:prstClr val="white"/>
              </a:solidFill>
              <a:cs typeface="Arial"/>
              <a:sym typeface="Arial"/>
              <a:rtl val="0"/>
            </a:endParaRPr>
          </a:p>
          <a:p>
            <a:pPr defTabSz="822960">
              <a:defRPr/>
            </a:pPr>
            <a:endParaRPr lang="en-GB" sz="1440" dirty="0">
              <a:solidFill>
                <a:prstClr val="white"/>
              </a:solidFill>
              <a:cs typeface="Arial"/>
              <a:sym typeface="Arial"/>
              <a:rtl val="0"/>
            </a:endParaRPr>
          </a:p>
        </p:txBody>
      </p:sp>
      <p:sp>
        <p:nvSpPr>
          <p:cNvPr id="41" name="Rounded Rectangle 50"/>
          <p:cNvSpPr/>
          <p:nvPr/>
        </p:nvSpPr>
        <p:spPr>
          <a:xfrm>
            <a:off x="839526" y="2424582"/>
            <a:ext cx="1719239" cy="366646"/>
          </a:xfrm>
          <a:prstGeom prst="roundRect">
            <a:avLst/>
          </a:prstGeom>
          <a:solidFill>
            <a:sysClr val="window" lastClr="FFFFFF"/>
          </a:solidFill>
          <a:ln w="25400" cap="flat" cmpd="sng" algn="ctr">
            <a:noFill/>
            <a:prstDash val="solid"/>
          </a:ln>
          <a:effectLst/>
        </p:spPr>
        <p:txBody>
          <a:bodyPr rtlCol="0" anchor="ctr"/>
          <a:lstStyle/>
          <a:p>
            <a:pPr algn="ctr" defTabSz="822960">
              <a:defRPr/>
            </a:pPr>
            <a:r>
              <a:rPr lang="en-GB" sz="1600" b="1" dirty="0">
                <a:solidFill>
                  <a:schemeClr val="accent1"/>
                </a:solidFill>
                <a:latin typeface="Optima" charset="0"/>
                <a:cs typeface="Arial" panose="020B0604020202020204" pitchFamily="34" charset="0"/>
                <a:sym typeface="Arial"/>
              </a:rPr>
              <a:t>Strategy</a:t>
            </a:r>
          </a:p>
        </p:txBody>
      </p:sp>
      <p:sp>
        <p:nvSpPr>
          <p:cNvPr id="42" name="Rounded Rectangle 53"/>
          <p:cNvSpPr/>
          <p:nvPr/>
        </p:nvSpPr>
        <p:spPr>
          <a:xfrm>
            <a:off x="3027776" y="2424582"/>
            <a:ext cx="1719239" cy="366646"/>
          </a:xfrm>
          <a:prstGeom prst="roundRect">
            <a:avLst/>
          </a:prstGeom>
          <a:solidFill>
            <a:sysClr val="window" lastClr="FFFFFF"/>
          </a:solidFill>
          <a:ln w="25400" cap="flat" cmpd="sng" algn="ctr">
            <a:noFill/>
            <a:prstDash val="solid"/>
          </a:ln>
          <a:effectLst/>
        </p:spPr>
        <p:txBody>
          <a:bodyPr rtlCol="0" anchor="ctr"/>
          <a:lstStyle/>
          <a:p>
            <a:pPr algn="ctr" defTabSz="822960">
              <a:defRPr/>
            </a:pPr>
            <a:r>
              <a:rPr lang="en-GB" sz="1600" b="1" dirty="0">
                <a:solidFill>
                  <a:schemeClr val="accent1"/>
                </a:solidFill>
                <a:latin typeface="Optima" charset="0"/>
                <a:cs typeface="Arial" panose="020B0604020202020204" pitchFamily="34" charset="0"/>
                <a:sym typeface="Arial"/>
              </a:rPr>
              <a:t>People</a:t>
            </a:r>
          </a:p>
        </p:txBody>
      </p:sp>
      <p:sp>
        <p:nvSpPr>
          <p:cNvPr id="43" name="Rounded Rectangle 58"/>
          <p:cNvSpPr/>
          <p:nvPr/>
        </p:nvSpPr>
        <p:spPr>
          <a:xfrm>
            <a:off x="5188321" y="2424582"/>
            <a:ext cx="1719239" cy="366646"/>
          </a:xfrm>
          <a:prstGeom prst="roundRect">
            <a:avLst/>
          </a:prstGeom>
          <a:solidFill>
            <a:sysClr val="window" lastClr="FFFFFF"/>
          </a:solidFill>
          <a:ln w="25400" cap="flat" cmpd="sng" algn="ctr">
            <a:noFill/>
            <a:prstDash val="solid"/>
          </a:ln>
          <a:effectLst/>
        </p:spPr>
        <p:txBody>
          <a:bodyPr rtlCol="0" anchor="ctr"/>
          <a:lstStyle/>
          <a:p>
            <a:pPr algn="ctr" defTabSz="822960">
              <a:defRPr/>
            </a:pPr>
            <a:r>
              <a:rPr lang="en-GB" sz="1600" b="1" dirty="0">
                <a:solidFill>
                  <a:schemeClr val="accent1"/>
                </a:solidFill>
                <a:latin typeface="Optima" charset="0"/>
                <a:cs typeface="Arial" panose="020B0604020202020204" pitchFamily="34" charset="0"/>
                <a:sym typeface="Arial"/>
              </a:rPr>
              <a:t>Data</a:t>
            </a:r>
          </a:p>
        </p:txBody>
      </p:sp>
      <p:sp>
        <p:nvSpPr>
          <p:cNvPr id="44" name="Rounded Rectangle 59"/>
          <p:cNvSpPr/>
          <p:nvPr/>
        </p:nvSpPr>
        <p:spPr>
          <a:xfrm>
            <a:off x="9744929" y="2424582"/>
            <a:ext cx="1719239" cy="366646"/>
          </a:xfrm>
          <a:prstGeom prst="roundRect">
            <a:avLst/>
          </a:prstGeom>
          <a:solidFill>
            <a:sysClr val="window" lastClr="FFFFFF"/>
          </a:solidFill>
          <a:ln w="25400" cap="flat" cmpd="sng" algn="ctr">
            <a:noFill/>
            <a:prstDash val="solid"/>
          </a:ln>
          <a:effectLst/>
        </p:spPr>
        <p:txBody>
          <a:bodyPr rtlCol="0" anchor="ctr"/>
          <a:lstStyle/>
          <a:p>
            <a:pPr algn="ctr" defTabSz="822960">
              <a:defRPr/>
            </a:pPr>
            <a:r>
              <a:rPr lang="en-GB" sz="1600" b="1" dirty="0">
                <a:solidFill>
                  <a:schemeClr val="accent1"/>
                </a:solidFill>
                <a:latin typeface="Optima" charset="0"/>
                <a:cs typeface="Arial" panose="020B0604020202020204" pitchFamily="34" charset="0"/>
                <a:sym typeface="Arial"/>
              </a:rPr>
              <a:t>Technology</a:t>
            </a:r>
          </a:p>
        </p:txBody>
      </p:sp>
      <p:sp>
        <p:nvSpPr>
          <p:cNvPr id="45" name="Rounded Rectangle 60"/>
          <p:cNvSpPr/>
          <p:nvPr/>
        </p:nvSpPr>
        <p:spPr>
          <a:xfrm>
            <a:off x="7459701" y="2424582"/>
            <a:ext cx="1719239" cy="366646"/>
          </a:xfrm>
          <a:prstGeom prst="roundRect">
            <a:avLst/>
          </a:prstGeom>
          <a:solidFill>
            <a:sysClr val="window" lastClr="FFFFFF"/>
          </a:solidFill>
          <a:ln w="25400" cap="flat" cmpd="sng" algn="ctr">
            <a:noFill/>
            <a:prstDash val="solid"/>
          </a:ln>
          <a:effectLst/>
        </p:spPr>
        <p:txBody>
          <a:bodyPr rtlCol="0" anchor="ctr"/>
          <a:lstStyle/>
          <a:p>
            <a:pPr algn="ctr" defTabSz="822960">
              <a:defRPr/>
            </a:pPr>
            <a:r>
              <a:rPr lang="en-GB" sz="1600" b="1" dirty="0">
                <a:solidFill>
                  <a:schemeClr val="accent1"/>
                </a:solidFill>
                <a:latin typeface="Optima" charset="0"/>
                <a:cs typeface="Arial" panose="020B0604020202020204" pitchFamily="34" charset="0"/>
                <a:sym typeface="Arial"/>
              </a:rPr>
              <a:t>Process</a:t>
            </a:r>
          </a:p>
        </p:txBody>
      </p:sp>
      <p:sp>
        <p:nvSpPr>
          <p:cNvPr id="46" name="Rounded Rectangle 1"/>
          <p:cNvSpPr/>
          <p:nvPr/>
        </p:nvSpPr>
        <p:spPr>
          <a:xfrm>
            <a:off x="653154" y="2999364"/>
            <a:ext cx="2088071" cy="3377663"/>
          </a:xfrm>
          <a:prstGeom prst="roundRect">
            <a:avLst/>
          </a:prstGeom>
          <a:solidFill>
            <a:schemeClr val="tx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5102">
              <a:defRPr/>
            </a:pPr>
            <a:endParaRPr lang="en-US">
              <a:solidFill>
                <a:prstClr val="white"/>
              </a:solidFill>
              <a:cs typeface="Arial"/>
              <a:sym typeface="Arial"/>
              <a:rtl val="0"/>
            </a:endParaRPr>
          </a:p>
        </p:txBody>
      </p:sp>
      <p:sp>
        <p:nvSpPr>
          <p:cNvPr id="47" name="Rounded Rectangle 61"/>
          <p:cNvSpPr/>
          <p:nvPr/>
        </p:nvSpPr>
        <p:spPr>
          <a:xfrm>
            <a:off x="2810690" y="2999364"/>
            <a:ext cx="2140756" cy="3377663"/>
          </a:xfrm>
          <a:prstGeom prst="roundRect">
            <a:avLst/>
          </a:prstGeom>
          <a:solidFill>
            <a:schemeClr val="tx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5102">
              <a:defRPr/>
            </a:pPr>
            <a:endParaRPr lang="en-US">
              <a:solidFill>
                <a:prstClr val="white"/>
              </a:solidFill>
              <a:cs typeface="Arial"/>
              <a:sym typeface="Arial"/>
              <a:rtl val="0"/>
            </a:endParaRPr>
          </a:p>
        </p:txBody>
      </p:sp>
      <p:sp>
        <p:nvSpPr>
          <p:cNvPr id="48" name="Rounded Rectangle 62"/>
          <p:cNvSpPr/>
          <p:nvPr/>
        </p:nvSpPr>
        <p:spPr>
          <a:xfrm>
            <a:off x="4999627" y="2999364"/>
            <a:ext cx="2171842" cy="3377663"/>
          </a:xfrm>
          <a:prstGeom prst="roundRect">
            <a:avLst/>
          </a:prstGeom>
          <a:solidFill>
            <a:schemeClr val="tx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5102">
              <a:defRPr/>
            </a:pPr>
            <a:endParaRPr lang="en-US" dirty="0">
              <a:solidFill>
                <a:prstClr val="white"/>
              </a:solidFill>
              <a:latin typeface="Optima" panose="02000503060000020004" pitchFamily="2" charset="0"/>
              <a:cs typeface="Arial"/>
              <a:sym typeface="Arial"/>
              <a:rtl val="0"/>
            </a:endParaRPr>
          </a:p>
        </p:txBody>
      </p:sp>
      <p:sp>
        <p:nvSpPr>
          <p:cNvPr id="49" name="Rounded Rectangle 63"/>
          <p:cNvSpPr/>
          <p:nvPr/>
        </p:nvSpPr>
        <p:spPr>
          <a:xfrm>
            <a:off x="7217789" y="2999364"/>
            <a:ext cx="2268520" cy="3377663"/>
          </a:xfrm>
          <a:prstGeom prst="roundRect">
            <a:avLst/>
          </a:prstGeom>
          <a:solidFill>
            <a:schemeClr val="tx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5102">
              <a:defRPr/>
            </a:pPr>
            <a:endParaRPr lang="en-US">
              <a:solidFill>
                <a:prstClr val="white"/>
              </a:solidFill>
              <a:cs typeface="Arial"/>
              <a:sym typeface="Arial"/>
              <a:rtl val="0"/>
            </a:endParaRPr>
          </a:p>
        </p:txBody>
      </p:sp>
      <p:sp>
        <p:nvSpPr>
          <p:cNvPr id="50" name="Rounded Rectangle 64"/>
          <p:cNvSpPr/>
          <p:nvPr/>
        </p:nvSpPr>
        <p:spPr>
          <a:xfrm>
            <a:off x="9536171" y="2999364"/>
            <a:ext cx="2237306" cy="3377663"/>
          </a:xfrm>
          <a:prstGeom prst="roundRect">
            <a:avLst/>
          </a:prstGeom>
          <a:solidFill>
            <a:schemeClr val="tx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935102">
              <a:defRPr/>
            </a:pPr>
            <a:endParaRPr lang="en-US">
              <a:solidFill>
                <a:prstClr val="white"/>
              </a:solidFill>
              <a:cs typeface="Arial"/>
              <a:sym typeface="Arial"/>
              <a:rtl val="0"/>
            </a:endParaRPr>
          </a:p>
        </p:txBody>
      </p:sp>
      <p:pic>
        <p:nvPicPr>
          <p:cNvPr id="51" name="Picture 4" descr="C:\data\07 innovation\demo\call_centre.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29646" y="2900733"/>
            <a:ext cx="1062193" cy="106219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 descr="C:\data\07 innovation\demo\integration.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233714" y="2995731"/>
            <a:ext cx="857743" cy="857743"/>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53" name="Picture 5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965195" y="3086252"/>
            <a:ext cx="636713" cy="636713"/>
          </a:xfrm>
          <a:prstGeom prst="rect">
            <a:avLst/>
          </a:prstGeom>
        </p:spPr>
      </p:pic>
      <p:grpSp>
        <p:nvGrpSpPr>
          <p:cNvPr id="89" name="Group 88"/>
          <p:cNvGrpSpPr/>
          <p:nvPr/>
        </p:nvGrpSpPr>
        <p:grpSpPr>
          <a:xfrm>
            <a:off x="1343685" y="3092079"/>
            <a:ext cx="670559" cy="666750"/>
            <a:chOff x="481013" y="2827338"/>
            <a:chExt cx="682624" cy="681037"/>
          </a:xfrm>
          <a:solidFill>
            <a:srgbClr val="000000"/>
          </a:solidFill>
        </p:grpSpPr>
        <p:sp>
          <p:nvSpPr>
            <p:cNvPr id="90" name="Freeform 81"/>
            <p:cNvSpPr>
              <a:spLocks/>
            </p:cNvSpPr>
            <p:nvPr/>
          </p:nvSpPr>
          <p:spPr bwMode="auto">
            <a:xfrm>
              <a:off x="735013" y="3114675"/>
              <a:ext cx="138112" cy="138113"/>
            </a:xfrm>
            <a:custGeom>
              <a:avLst/>
              <a:gdLst>
                <a:gd name="T0" fmla="*/ 34 w 53"/>
                <a:gd name="T1" fmla="*/ 1 h 53"/>
                <a:gd name="T2" fmla="*/ 27 w 53"/>
                <a:gd name="T3" fmla="*/ 0 h 53"/>
                <a:gd name="T4" fmla="*/ 0 w 53"/>
                <a:gd name="T5" fmla="*/ 27 h 53"/>
                <a:gd name="T6" fmla="*/ 27 w 53"/>
                <a:gd name="T7" fmla="*/ 53 h 53"/>
                <a:gd name="T8" fmla="*/ 53 w 53"/>
                <a:gd name="T9" fmla="*/ 27 h 53"/>
                <a:gd name="T10" fmla="*/ 52 w 53"/>
                <a:gd name="T11" fmla="*/ 20 h 53"/>
                <a:gd name="T12" fmla="*/ 36 w 53"/>
                <a:gd name="T13" fmla="*/ 36 h 53"/>
                <a:gd name="T14" fmla="*/ 27 w 53"/>
                <a:gd name="T15" fmla="*/ 40 h 53"/>
                <a:gd name="T16" fmla="*/ 17 w 53"/>
                <a:gd name="T17" fmla="*/ 36 h 53"/>
                <a:gd name="T18" fmla="*/ 17 w 53"/>
                <a:gd name="T19" fmla="*/ 17 h 53"/>
                <a:gd name="T20" fmla="*/ 34 w 53"/>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3">
                  <a:moveTo>
                    <a:pt x="34" y="1"/>
                  </a:moveTo>
                  <a:cubicBezTo>
                    <a:pt x="31" y="0"/>
                    <a:pt x="29" y="0"/>
                    <a:pt x="27" y="0"/>
                  </a:cubicBezTo>
                  <a:cubicBezTo>
                    <a:pt x="12" y="0"/>
                    <a:pt x="0" y="12"/>
                    <a:pt x="0" y="27"/>
                  </a:cubicBezTo>
                  <a:cubicBezTo>
                    <a:pt x="0" y="41"/>
                    <a:pt x="12" y="53"/>
                    <a:pt x="27" y="53"/>
                  </a:cubicBezTo>
                  <a:cubicBezTo>
                    <a:pt x="41" y="53"/>
                    <a:pt x="53" y="41"/>
                    <a:pt x="53" y="27"/>
                  </a:cubicBezTo>
                  <a:cubicBezTo>
                    <a:pt x="53" y="24"/>
                    <a:pt x="53" y="22"/>
                    <a:pt x="52" y="20"/>
                  </a:cubicBezTo>
                  <a:cubicBezTo>
                    <a:pt x="36" y="36"/>
                    <a:pt x="36" y="36"/>
                    <a:pt x="36" y="36"/>
                  </a:cubicBezTo>
                  <a:cubicBezTo>
                    <a:pt x="33" y="39"/>
                    <a:pt x="30" y="40"/>
                    <a:pt x="27" y="40"/>
                  </a:cubicBezTo>
                  <a:cubicBezTo>
                    <a:pt x="23" y="40"/>
                    <a:pt x="20" y="39"/>
                    <a:pt x="17" y="36"/>
                  </a:cubicBezTo>
                  <a:cubicBezTo>
                    <a:pt x="12" y="31"/>
                    <a:pt x="12" y="23"/>
                    <a:pt x="17" y="17"/>
                  </a:cubicBezTo>
                  <a:lnTo>
                    <a:pt x="3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IE" sz="2160">
                <a:solidFill>
                  <a:srgbClr val="000000"/>
                </a:solidFill>
                <a:latin typeface="Optima" panose="02000503060000020004" pitchFamily="2" charset="0"/>
                <a:sym typeface="Arial"/>
                <a:rtl val="0"/>
              </a:endParaRPr>
            </a:p>
          </p:txBody>
        </p:sp>
        <p:sp>
          <p:nvSpPr>
            <p:cNvPr id="91" name="Freeform 82"/>
            <p:cNvSpPr>
              <a:spLocks/>
            </p:cNvSpPr>
            <p:nvPr/>
          </p:nvSpPr>
          <p:spPr bwMode="auto">
            <a:xfrm>
              <a:off x="604838" y="2982913"/>
              <a:ext cx="400050" cy="400050"/>
            </a:xfrm>
            <a:custGeom>
              <a:avLst/>
              <a:gdLst>
                <a:gd name="T0" fmla="*/ 118 w 153"/>
                <a:gd name="T1" fmla="*/ 17 h 153"/>
                <a:gd name="T2" fmla="*/ 118 w 153"/>
                <a:gd name="T3" fmla="*/ 12 h 153"/>
                <a:gd name="T4" fmla="*/ 77 w 153"/>
                <a:gd name="T5" fmla="*/ 0 h 153"/>
                <a:gd name="T6" fmla="*/ 0 w 153"/>
                <a:gd name="T7" fmla="*/ 77 h 153"/>
                <a:gd name="T8" fmla="*/ 77 w 153"/>
                <a:gd name="T9" fmla="*/ 153 h 153"/>
                <a:gd name="T10" fmla="*/ 153 w 153"/>
                <a:gd name="T11" fmla="*/ 77 h 153"/>
                <a:gd name="T12" fmla="*/ 141 w 153"/>
                <a:gd name="T13" fmla="*/ 36 h 153"/>
                <a:gd name="T14" fmla="*/ 138 w 153"/>
                <a:gd name="T15" fmla="*/ 36 h 153"/>
                <a:gd name="T16" fmla="*/ 136 w 153"/>
                <a:gd name="T17" fmla="*/ 36 h 153"/>
                <a:gd name="T18" fmla="*/ 122 w 153"/>
                <a:gd name="T19" fmla="*/ 50 h 153"/>
                <a:gd name="T20" fmla="*/ 130 w 153"/>
                <a:gd name="T21" fmla="*/ 77 h 153"/>
                <a:gd name="T22" fmla="*/ 77 w 153"/>
                <a:gd name="T23" fmla="*/ 130 h 153"/>
                <a:gd name="T24" fmla="*/ 23 w 153"/>
                <a:gd name="T25" fmla="*/ 77 h 153"/>
                <a:gd name="T26" fmla="*/ 77 w 153"/>
                <a:gd name="T27" fmla="*/ 23 h 153"/>
                <a:gd name="T28" fmla="*/ 104 w 153"/>
                <a:gd name="T29" fmla="*/ 31 h 153"/>
                <a:gd name="T30" fmla="*/ 118 w 153"/>
                <a:gd name="T31" fmla="*/ 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153">
                  <a:moveTo>
                    <a:pt x="118" y="17"/>
                  </a:moveTo>
                  <a:cubicBezTo>
                    <a:pt x="118" y="15"/>
                    <a:pt x="118" y="14"/>
                    <a:pt x="118" y="12"/>
                  </a:cubicBezTo>
                  <a:cubicBezTo>
                    <a:pt x="106" y="5"/>
                    <a:pt x="92" y="0"/>
                    <a:pt x="77" y="0"/>
                  </a:cubicBezTo>
                  <a:cubicBezTo>
                    <a:pt x="35" y="0"/>
                    <a:pt x="0" y="35"/>
                    <a:pt x="0" y="77"/>
                  </a:cubicBezTo>
                  <a:cubicBezTo>
                    <a:pt x="0" y="119"/>
                    <a:pt x="35" y="153"/>
                    <a:pt x="77" y="153"/>
                  </a:cubicBezTo>
                  <a:cubicBezTo>
                    <a:pt x="119" y="153"/>
                    <a:pt x="153" y="119"/>
                    <a:pt x="153" y="77"/>
                  </a:cubicBezTo>
                  <a:cubicBezTo>
                    <a:pt x="153" y="62"/>
                    <a:pt x="149" y="48"/>
                    <a:pt x="141" y="36"/>
                  </a:cubicBezTo>
                  <a:cubicBezTo>
                    <a:pt x="139" y="36"/>
                    <a:pt x="138" y="36"/>
                    <a:pt x="138" y="36"/>
                  </a:cubicBezTo>
                  <a:cubicBezTo>
                    <a:pt x="137" y="36"/>
                    <a:pt x="137" y="36"/>
                    <a:pt x="136" y="36"/>
                  </a:cubicBezTo>
                  <a:cubicBezTo>
                    <a:pt x="122" y="50"/>
                    <a:pt x="122" y="50"/>
                    <a:pt x="122" y="50"/>
                  </a:cubicBezTo>
                  <a:cubicBezTo>
                    <a:pt x="127" y="58"/>
                    <a:pt x="130" y="67"/>
                    <a:pt x="130" y="77"/>
                  </a:cubicBezTo>
                  <a:cubicBezTo>
                    <a:pt x="130" y="106"/>
                    <a:pt x="106" y="130"/>
                    <a:pt x="77" y="130"/>
                  </a:cubicBezTo>
                  <a:cubicBezTo>
                    <a:pt x="47" y="130"/>
                    <a:pt x="23" y="106"/>
                    <a:pt x="23" y="77"/>
                  </a:cubicBezTo>
                  <a:cubicBezTo>
                    <a:pt x="23" y="47"/>
                    <a:pt x="47" y="23"/>
                    <a:pt x="77" y="23"/>
                  </a:cubicBezTo>
                  <a:cubicBezTo>
                    <a:pt x="87" y="23"/>
                    <a:pt x="96" y="26"/>
                    <a:pt x="104" y="31"/>
                  </a:cubicBezTo>
                  <a:lnTo>
                    <a:pt x="1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IE" sz="2160">
                <a:solidFill>
                  <a:srgbClr val="000000"/>
                </a:solidFill>
                <a:latin typeface="Optima" panose="02000503060000020004" pitchFamily="2" charset="0"/>
                <a:sym typeface="Arial"/>
                <a:rtl val="0"/>
              </a:endParaRPr>
            </a:p>
          </p:txBody>
        </p:sp>
        <p:sp>
          <p:nvSpPr>
            <p:cNvPr id="92" name="Freeform 83"/>
            <p:cNvSpPr>
              <a:spLocks/>
            </p:cNvSpPr>
            <p:nvPr/>
          </p:nvSpPr>
          <p:spPr bwMode="auto">
            <a:xfrm>
              <a:off x="481013" y="2860675"/>
              <a:ext cx="649287" cy="647700"/>
            </a:xfrm>
            <a:custGeom>
              <a:avLst/>
              <a:gdLst>
                <a:gd name="T0" fmla="*/ 216 w 248"/>
                <a:gd name="T1" fmla="*/ 75 h 248"/>
                <a:gd name="T2" fmla="*/ 213 w 248"/>
                <a:gd name="T3" fmla="*/ 77 h 248"/>
                <a:gd name="T4" fmla="*/ 225 w 248"/>
                <a:gd name="T5" fmla="*/ 124 h 248"/>
                <a:gd name="T6" fmla="*/ 124 w 248"/>
                <a:gd name="T7" fmla="*/ 225 h 248"/>
                <a:gd name="T8" fmla="*/ 23 w 248"/>
                <a:gd name="T9" fmla="*/ 124 h 248"/>
                <a:gd name="T10" fmla="*/ 124 w 248"/>
                <a:gd name="T11" fmla="*/ 23 h 248"/>
                <a:gd name="T12" fmla="*/ 170 w 248"/>
                <a:gd name="T13" fmla="*/ 34 h 248"/>
                <a:gd name="T14" fmla="*/ 173 w 248"/>
                <a:gd name="T15" fmla="*/ 31 h 248"/>
                <a:gd name="T16" fmla="*/ 187 w 248"/>
                <a:gd name="T17" fmla="*/ 17 h 248"/>
                <a:gd name="T18" fmla="*/ 124 w 248"/>
                <a:gd name="T19" fmla="*/ 0 h 248"/>
                <a:gd name="T20" fmla="*/ 0 w 248"/>
                <a:gd name="T21" fmla="*/ 124 h 248"/>
                <a:gd name="T22" fmla="*/ 124 w 248"/>
                <a:gd name="T23" fmla="*/ 248 h 248"/>
                <a:gd name="T24" fmla="*/ 248 w 248"/>
                <a:gd name="T25" fmla="*/ 124 h 248"/>
                <a:gd name="T26" fmla="*/ 230 w 248"/>
                <a:gd name="T27" fmla="*/ 61 h 248"/>
                <a:gd name="T28" fmla="*/ 216 w 248"/>
                <a:gd name="T29" fmla="*/ 7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8" h="248">
                  <a:moveTo>
                    <a:pt x="216" y="75"/>
                  </a:moveTo>
                  <a:cubicBezTo>
                    <a:pt x="215" y="76"/>
                    <a:pt x="214" y="76"/>
                    <a:pt x="213" y="77"/>
                  </a:cubicBezTo>
                  <a:cubicBezTo>
                    <a:pt x="220" y="91"/>
                    <a:pt x="225" y="107"/>
                    <a:pt x="225" y="124"/>
                  </a:cubicBezTo>
                  <a:cubicBezTo>
                    <a:pt x="225" y="179"/>
                    <a:pt x="179" y="225"/>
                    <a:pt x="124" y="225"/>
                  </a:cubicBezTo>
                  <a:cubicBezTo>
                    <a:pt x="68" y="225"/>
                    <a:pt x="23" y="179"/>
                    <a:pt x="23" y="124"/>
                  </a:cubicBezTo>
                  <a:cubicBezTo>
                    <a:pt x="23" y="68"/>
                    <a:pt x="68" y="23"/>
                    <a:pt x="124" y="23"/>
                  </a:cubicBezTo>
                  <a:cubicBezTo>
                    <a:pt x="140" y="23"/>
                    <a:pt x="156" y="27"/>
                    <a:pt x="170" y="34"/>
                  </a:cubicBezTo>
                  <a:cubicBezTo>
                    <a:pt x="171" y="33"/>
                    <a:pt x="172" y="32"/>
                    <a:pt x="173" y="31"/>
                  </a:cubicBezTo>
                  <a:cubicBezTo>
                    <a:pt x="187" y="17"/>
                    <a:pt x="187" y="17"/>
                    <a:pt x="187" y="17"/>
                  </a:cubicBezTo>
                  <a:cubicBezTo>
                    <a:pt x="168" y="6"/>
                    <a:pt x="147" y="0"/>
                    <a:pt x="124" y="0"/>
                  </a:cubicBezTo>
                  <a:cubicBezTo>
                    <a:pt x="55" y="0"/>
                    <a:pt x="0" y="55"/>
                    <a:pt x="0" y="124"/>
                  </a:cubicBezTo>
                  <a:cubicBezTo>
                    <a:pt x="0" y="192"/>
                    <a:pt x="55" y="248"/>
                    <a:pt x="124" y="248"/>
                  </a:cubicBezTo>
                  <a:cubicBezTo>
                    <a:pt x="192" y="248"/>
                    <a:pt x="248" y="192"/>
                    <a:pt x="248" y="124"/>
                  </a:cubicBezTo>
                  <a:cubicBezTo>
                    <a:pt x="248" y="101"/>
                    <a:pt x="241" y="79"/>
                    <a:pt x="230" y="61"/>
                  </a:cubicBezTo>
                  <a:lnTo>
                    <a:pt x="21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IE" sz="2160">
                <a:solidFill>
                  <a:srgbClr val="000000"/>
                </a:solidFill>
                <a:latin typeface="Optima" panose="02000503060000020004" pitchFamily="2" charset="0"/>
                <a:sym typeface="Arial"/>
                <a:rtl val="0"/>
              </a:endParaRPr>
            </a:p>
          </p:txBody>
        </p:sp>
        <p:sp>
          <p:nvSpPr>
            <p:cNvPr id="93" name="Freeform 84"/>
            <p:cNvSpPr>
              <a:spLocks/>
            </p:cNvSpPr>
            <p:nvPr/>
          </p:nvSpPr>
          <p:spPr bwMode="auto">
            <a:xfrm>
              <a:off x="784225" y="2827338"/>
              <a:ext cx="379412" cy="373063"/>
            </a:xfrm>
            <a:custGeom>
              <a:avLst/>
              <a:gdLst>
                <a:gd name="T0" fmla="*/ 120 w 145"/>
                <a:gd name="T1" fmla="*/ 24 h 143"/>
                <a:gd name="T2" fmla="*/ 109 w 145"/>
                <a:gd name="T3" fmla="*/ 8 h 143"/>
                <a:gd name="T4" fmla="*/ 64 w 145"/>
                <a:gd name="T5" fmla="*/ 52 h 143"/>
                <a:gd name="T6" fmla="*/ 60 w 145"/>
                <a:gd name="T7" fmla="*/ 75 h 143"/>
                <a:gd name="T8" fmla="*/ 3 w 145"/>
                <a:gd name="T9" fmla="*/ 132 h 143"/>
                <a:gd name="T10" fmla="*/ 3 w 145"/>
                <a:gd name="T11" fmla="*/ 141 h 143"/>
                <a:gd name="T12" fmla="*/ 8 w 145"/>
                <a:gd name="T13" fmla="*/ 143 h 143"/>
                <a:gd name="T14" fmla="*/ 12 w 145"/>
                <a:gd name="T15" fmla="*/ 141 h 143"/>
                <a:gd name="T16" fmla="*/ 68 w 145"/>
                <a:gd name="T17" fmla="*/ 85 h 143"/>
                <a:gd name="T18" fmla="*/ 92 w 145"/>
                <a:gd name="T19" fmla="*/ 80 h 143"/>
                <a:gd name="T20" fmla="*/ 137 w 145"/>
                <a:gd name="T21" fmla="*/ 35 h 143"/>
                <a:gd name="T22" fmla="*/ 120 w 145"/>
                <a:gd name="T23"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3">
                  <a:moveTo>
                    <a:pt x="120" y="24"/>
                  </a:moveTo>
                  <a:cubicBezTo>
                    <a:pt x="112" y="16"/>
                    <a:pt x="117" y="0"/>
                    <a:pt x="109" y="8"/>
                  </a:cubicBezTo>
                  <a:cubicBezTo>
                    <a:pt x="64" y="52"/>
                    <a:pt x="64" y="52"/>
                    <a:pt x="64" y="52"/>
                  </a:cubicBezTo>
                  <a:cubicBezTo>
                    <a:pt x="60" y="57"/>
                    <a:pt x="59" y="68"/>
                    <a:pt x="60" y="75"/>
                  </a:cubicBezTo>
                  <a:cubicBezTo>
                    <a:pt x="3" y="132"/>
                    <a:pt x="3" y="132"/>
                    <a:pt x="3" y="132"/>
                  </a:cubicBezTo>
                  <a:cubicBezTo>
                    <a:pt x="0" y="135"/>
                    <a:pt x="0" y="139"/>
                    <a:pt x="3" y="141"/>
                  </a:cubicBezTo>
                  <a:cubicBezTo>
                    <a:pt x="4" y="143"/>
                    <a:pt x="6" y="143"/>
                    <a:pt x="8" y="143"/>
                  </a:cubicBezTo>
                  <a:cubicBezTo>
                    <a:pt x="9" y="143"/>
                    <a:pt x="11" y="143"/>
                    <a:pt x="12" y="141"/>
                  </a:cubicBezTo>
                  <a:cubicBezTo>
                    <a:pt x="68" y="85"/>
                    <a:pt x="68" y="85"/>
                    <a:pt x="68" y="85"/>
                  </a:cubicBezTo>
                  <a:cubicBezTo>
                    <a:pt x="77" y="85"/>
                    <a:pt x="90" y="83"/>
                    <a:pt x="92" y="80"/>
                  </a:cubicBezTo>
                  <a:cubicBezTo>
                    <a:pt x="137" y="35"/>
                    <a:pt x="137" y="35"/>
                    <a:pt x="137" y="35"/>
                  </a:cubicBezTo>
                  <a:cubicBezTo>
                    <a:pt x="145" y="28"/>
                    <a:pt x="128" y="32"/>
                    <a:pt x="12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IE" sz="2160">
                <a:solidFill>
                  <a:srgbClr val="000000"/>
                </a:solidFill>
                <a:latin typeface="Optima" panose="02000503060000020004" pitchFamily="2" charset="0"/>
                <a:sym typeface="Arial"/>
                <a:rtl val="0"/>
              </a:endParaRPr>
            </a:p>
          </p:txBody>
        </p:sp>
      </p:grpSp>
      <p:grpSp>
        <p:nvGrpSpPr>
          <p:cNvPr id="94" name="Group 93"/>
          <p:cNvGrpSpPr/>
          <p:nvPr/>
        </p:nvGrpSpPr>
        <p:grpSpPr>
          <a:xfrm>
            <a:off x="5817526" y="3124714"/>
            <a:ext cx="607696" cy="564982"/>
            <a:chOff x="1830388" y="5408613"/>
            <a:chExt cx="733425" cy="723900"/>
          </a:xfrm>
          <a:solidFill>
            <a:srgbClr val="000000"/>
          </a:solidFill>
        </p:grpSpPr>
        <p:sp>
          <p:nvSpPr>
            <p:cNvPr id="95" name="Rectangle 94"/>
            <p:cNvSpPr>
              <a:spLocks noChangeArrowheads="1"/>
            </p:cNvSpPr>
            <p:nvPr/>
          </p:nvSpPr>
          <p:spPr bwMode="auto">
            <a:xfrm>
              <a:off x="1830388" y="6059488"/>
              <a:ext cx="733425"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IE" sz="2160">
                <a:solidFill>
                  <a:srgbClr val="000000"/>
                </a:solidFill>
                <a:sym typeface="Arial"/>
                <a:rtl val="0"/>
              </a:endParaRPr>
            </a:p>
          </p:txBody>
        </p:sp>
        <p:sp>
          <p:nvSpPr>
            <p:cNvPr id="96" name="Rectangle 95"/>
            <p:cNvSpPr>
              <a:spLocks noChangeArrowheads="1"/>
            </p:cNvSpPr>
            <p:nvPr/>
          </p:nvSpPr>
          <p:spPr bwMode="auto">
            <a:xfrm>
              <a:off x="1916113" y="5808663"/>
              <a:ext cx="141287"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IE" sz="2160">
                <a:solidFill>
                  <a:srgbClr val="000000"/>
                </a:solidFill>
                <a:sym typeface="Arial"/>
                <a:rtl val="0"/>
              </a:endParaRPr>
            </a:p>
          </p:txBody>
        </p:sp>
        <p:sp>
          <p:nvSpPr>
            <p:cNvPr id="97" name="Rectangle 96"/>
            <p:cNvSpPr>
              <a:spLocks noChangeArrowheads="1"/>
            </p:cNvSpPr>
            <p:nvPr/>
          </p:nvSpPr>
          <p:spPr bwMode="auto">
            <a:xfrm>
              <a:off x="2125663" y="5722938"/>
              <a:ext cx="142875" cy="280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IE" sz="2160">
                <a:solidFill>
                  <a:srgbClr val="000000"/>
                </a:solidFill>
                <a:sym typeface="Arial"/>
                <a:rtl val="0"/>
              </a:endParaRPr>
            </a:p>
          </p:txBody>
        </p:sp>
        <p:sp>
          <p:nvSpPr>
            <p:cNvPr id="98" name="Rectangle 97"/>
            <p:cNvSpPr>
              <a:spLocks noChangeArrowheads="1"/>
            </p:cNvSpPr>
            <p:nvPr/>
          </p:nvSpPr>
          <p:spPr bwMode="auto">
            <a:xfrm>
              <a:off x="2336800" y="5575300"/>
              <a:ext cx="144462" cy="428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IE" sz="2160">
                <a:solidFill>
                  <a:srgbClr val="000000"/>
                </a:solidFill>
                <a:sym typeface="Arial"/>
                <a:rtl val="0"/>
              </a:endParaRPr>
            </a:p>
          </p:txBody>
        </p:sp>
        <p:sp>
          <p:nvSpPr>
            <p:cNvPr id="99" name="Freeform 91"/>
            <p:cNvSpPr>
              <a:spLocks/>
            </p:cNvSpPr>
            <p:nvPr/>
          </p:nvSpPr>
          <p:spPr bwMode="auto">
            <a:xfrm>
              <a:off x="1884363" y="5408613"/>
              <a:ext cx="423862" cy="360363"/>
            </a:xfrm>
            <a:custGeom>
              <a:avLst/>
              <a:gdLst>
                <a:gd name="T0" fmla="*/ 15 w 267"/>
                <a:gd name="T1" fmla="*/ 227 h 227"/>
                <a:gd name="T2" fmla="*/ 205 w 267"/>
                <a:gd name="T3" fmla="*/ 97 h 227"/>
                <a:gd name="T4" fmla="*/ 234 w 267"/>
                <a:gd name="T5" fmla="*/ 145 h 227"/>
                <a:gd name="T6" fmla="*/ 267 w 267"/>
                <a:gd name="T7" fmla="*/ 17 h 227"/>
                <a:gd name="T8" fmla="*/ 144 w 267"/>
                <a:gd name="T9" fmla="*/ 0 h 227"/>
                <a:gd name="T10" fmla="*/ 175 w 267"/>
                <a:gd name="T11" fmla="*/ 51 h 227"/>
                <a:gd name="T12" fmla="*/ 0 w 267"/>
                <a:gd name="T13" fmla="*/ 212 h 227"/>
                <a:gd name="T14" fmla="*/ 15 w 267"/>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227">
                  <a:moveTo>
                    <a:pt x="15" y="227"/>
                  </a:moveTo>
                  <a:lnTo>
                    <a:pt x="205" y="97"/>
                  </a:lnTo>
                  <a:lnTo>
                    <a:pt x="234" y="145"/>
                  </a:lnTo>
                  <a:lnTo>
                    <a:pt x="267" y="17"/>
                  </a:lnTo>
                  <a:lnTo>
                    <a:pt x="144" y="0"/>
                  </a:lnTo>
                  <a:lnTo>
                    <a:pt x="175" y="51"/>
                  </a:lnTo>
                  <a:lnTo>
                    <a:pt x="0" y="212"/>
                  </a:lnTo>
                  <a:lnTo>
                    <a:pt x="15"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IE" sz="2160">
                <a:solidFill>
                  <a:srgbClr val="000000"/>
                </a:solidFill>
                <a:sym typeface="Arial"/>
                <a:rtl val="0"/>
              </a:endParaRPr>
            </a:p>
          </p:txBody>
        </p:sp>
      </p:grpSp>
      <p:sp>
        <p:nvSpPr>
          <p:cNvPr id="100" name="Rectangle 99"/>
          <p:cNvSpPr/>
          <p:nvPr/>
        </p:nvSpPr>
        <p:spPr>
          <a:xfrm>
            <a:off x="653154" y="3760925"/>
            <a:ext cx="2059023" cy="2462213"/>
          </a:xfrm>
          <a:prstGeom prst="rect">
            <a:avLst/>
          </a:prstGeom>
        </p:spPr>
        <p:txBody>
          <a:bodyPr wrap="square">
            <a:spAutoFit/>
          </a:bodyPr>
          <a:lstStyle/>
          <a:p>
            <a:pPr marL="205740" indent="-205740" defTabSz="935102">
              <a:spcBef>
                <a:spcPts val="1200"/>
              </a:spcBef>
              <a:buFont typeface="Arial" panose="020B0604020202020204" pitchFamily="34" charset="0"/>
              <a:buChar char="•"/>
              <a:tabLst>
                <a:tab pos="548640" algn="l"/>
                <a:tab pos="548640" algn="l"/>
              </a:tabLst>
              <a:defRPr/>
            </a:pPr>
            <a:r>
              <a:rPr lang="en-US" sz="1200" dirty="0">
                <a:solidFill>
                  <a:sysClr val="windowText" lastClr="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Material Master Management Program is mature &amp; understood throughout the business across group companies</a:t>
            </a:r>
          </a:p>
          <a:p>
            <a:pPr marL="205740" indent="-205740" defTabSz="935102">
              <a:spcBef>
                <a:spcPts val="1200"/>
              </a:spcBef>
              <a:buFont typeface="Arial" panose="020B0604020202020204" pitchFamily="34" charset="0"/>
              <a:buChar char="•"/>
              <a:tabLst>
                <a:tab pos="548640" algn="l"/>
                <a:tab pos="548640" algn="l"/>
              </a:tabLst>
              <a:defRPr/>
            </a:pPr>
            <a:r>
              <a:rPr lang="en-US" sz="1200" dirty="0">
                <a:solidFill>
                  <a:sysClr val="windowText" lastClr="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Define mission, objectives and business value in order to justify and motivate the organization, provide focus, and measure progress</a:t>
            </a:r>
            <a:endParaRPr lang="en-US" sz="1200" dirty="0">
              <a:solidFill>
                <a:sysClr val="windowText" lastClr="000000"/>
              </a:solidFill>
              <a:latin typeface="Optima" panose="02000503060000020004" pitchFamily="2" charset="0"/>
              <a:cs typeface="Arial"/>
              <a:sym typeface="Arial"/>
              <a:rtl val="0"/>
            </a:endParaRPr>
          </a:p>
        </p:txBody>
      </p:sp>
      <p:sp>
        <p:nvSpPr>
          <p:cNvPr id="101" name="Rectangle 100"/>
          <p:cNvSpPr/>
          <p:nvPr/>
        </p:nvSpPr>
        <p:spPr>
          <a:xfrm>
            <a:off x="2756816" y="3760926"/>
            <a:ext cx="2239269" cy="2616101"/>
          </a:xfrm>
          <a:prstGeom prst="rect">
            <a:avLst/>
          </a:prstGeom>
        </p:spPr>
        <p:txBody>
          <a:bodyPr wrap="square">
            <a:spAutoFit/>
          </a:bodyPr>
          <a:lstStyle/>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Identified sponsors have ownership, accountability, &amp; buy-in for all aspects of Material Master improvements</a:t>
            </a:r>
          </a:p>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 A centralized </a:t>
            </a:r>
            <a:r>
              <a:rPr lang="en-US" sz="1200" dirty="0">
                <a:solidFill>
                  <a:sysClr val="windowText" lastClr="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Material Master </a:t>
            </a: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Management support organization exists</a:t>
            </a:r>
          </a:p>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Workforce spends time on value-add activities rather than searching for the correct data</a:t>
            </a:r>
          </a:p>
        </p:txBody>
      </p:sp>
      <p:sp>
        <p:nvSpPr>
          <p:cNvPr id="102" name="Rectangle 101"/>
          <p:cNvSpPr/>
          <p:nvPr/>
        </p:nvSpPr>
        <p:spPr>
          <a:xfrm>
            <a:off x="4996085" y="3760926"/>
            <a:ext cx="2171842" cy="2616101"/>
          </a:xfrm>
          <a:prstGeom prst="rect">
            <a:avLst/>
          </a:prstGeom>
        </p:spPr>
        <p:txBody>
          <a:bodyPr wrap="square">
            <a:spAutoFit/>
          </a:bodyPr>
          <a:lstStyle/>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Implementing data quality standards, tools and experience improves the business process efficiency</a:t>
            </a:r>
          </a:p>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Centralized master data system provides robust frame work and unique business process. </a:t>
            </a:r>
          </a:p>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Accurate data supported by automation drives &amp; delivers faster decision making</a:t>
            </a:r>
          </a:p>
        </p:txBody>
      </p:sp>
      <p:sp>
        <p:nvSpPr>
          <p:cNvPr id="103" name="Rectangle 102"/>
          <p:cNvSpPr/>
          <p:nvPr/>
        </p:nvSpPr>
        <p:spPr>
          <a:xfrm>
            <a:off x="7219650" y="3760926"/>
            <a:ext cx="2266659" cy="2431435"/>
          </a:xfrm>
          <a:prstGeom prst="rect">
            <a:avLst/>
          </a:prstGeom>
        </p:spPr>
        <p:txBody>
          <a:bodyPr wrap="square">
            <a:spAutoFit/>
          </a:bodyPr>
          <a:lstStyle/>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Enterprise-wide </a:t>
            </a:r>
            <a:r>
              <a:rPr lang="en-US" sz="1200" dirty="0">
                <a:solidFill>
                  <a:sysClr val="windowText" lastClr="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Material Master </a:t>
            </a: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Management processes are routinely reviewed for efficiencies and completeness and updated for optimization</a:t>
            </a:r>
          </a:p>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Data governance reviews / approves changes to master data </a:t>
            </a:r>
          </a:p>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Processes to avoid duplicate entries in place</a:t>
            </a:r>
          </a:p>
        </p:txBody>
      </p:sp>
      <p:sp>
        <p:nvSpPr>
          <p:cNvPr id="104" name="Rectangle 103"/>
          <p:cNvSpPr/>
          <p:nvPr/>
        </p:nvSpPr>
        <p:spPr>
          <a:xfrm>
            <a:off x="9532629" y="3760926"/>
            <a:ext cx="2240848" cy="2246769"/>
          </a:xfrm>
          <a:prstGeom prst="rect">
            <a:avLst/>
          </a:prstGeom>
        </p:spPr>
        <p:txBody>
          <a:bodyPr wrap="square">
            <a:spAutoFit/>
          </a:bodyPr>
          <a:lstStyle/>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Initiatives to eliminate conflicting systems of record</a:t>
            </a:r>
          </a:p>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Integration for synchronization and/or harmonization across all master domains</a:t>
            </a:r>
          </a:p>
          <a:p>
            <a:pPr marL="205740" indent="-205740" defTabSz="935102">
              <a:spcBef>
                <a:spcPts val="1200"/>
              </a:spcBef>
              <a:buFont typeface="Arial" panose="020B0604020202020204" pitchFamily="34" charset="0"/>
              <a:buChar char="•"/>
              <a:tabLst>
                <a:tab pos="548640" algn="l"/>
                <a:tab pos="548640" algn="l"/>
              </a:tabLst>
            </a:pPr>
            <a:r>
              <a:rPr lang="en-US" sz="1200" dirty="0">
                <a:solidFill>
                  <a:srgbClr val="000000"/>
                </a:solidFill>
                <a:latin typeface="Optima" panose="02000503060000020004" pitchFamily="2" charset="0"/>
                <a:ea typeface="Times New Roman" panose="02020603050405020304" pitchFamily="18" charset="0"/>
                <a:cs typeface="Times New Roman" panose="02020603050405020304" pitchFamily="18" charset="0"/>
                <a:sym typeface="Arial"/>
                <a:rtl val="0"/>
              </a:rPr>
              <a:t>Workflow and event monitoring in place for real-time approval processes</a:t>
            </a:r>
          </a:p>
        </p:txBody>
      </p:sp>
      <p:sp>
        <p:nvSpPr>
          <p:cNvPr id="6" name="Slide Number Placeholder 5"/>
          <p:cNvSpPr>
            <a:spLocks noGrp="1"/>
          </p:cNvSpPr>
          <p:nvPr>
            <p:ph type="sldNum" sz="quarter" idx="12"/>
          </p:nvPr>
        </p:nvSpPr>
        <p:spPr/>
        <p:txBody>
          <a:bodyPr/>
          <a:lstStyle/>
          <a:p>
            <a:pPr>
              <a:defRPr/>
            </a:pPr>
            <a:fld id="{90CBDC3A-D49F-4631-A8C7-55D59B33E5FA}" type="slidenum">
              <a:rPr lang="en-US" smtClean="0"/>
              <a:pPr>
                <a:defRPr/>
              </a:pPr>
              <a:t>49</a:t>
            </a:fld>
            <a:endParaRPr lang="en-US" dirty="0"/>
          </a:p>
        </p:txBody>
      </p:sp>
      <p:sp>
        <p:nvSpPr>
          <p:cNvPr id="4" name="Date Placeholder 1">
            <a:extLst>
              <a:ext uri="{FF2B5EF4-FFF2-40B4-BE49-F238E27FC236}">
                <a16:creationId xmlns:a16="http://schemas.microsoft.com/office/drawing/2014/main" id="{D32D356E-559F-0071-19A7-8816A138F55D}"/>
              </a:ext>
            </a:extLst>
          </p:cNvPr>
          <p:cNvSpPr txBox="1">
            <a:spLocks/>
          </p:cNvSpPr>
          <p:nvPr/>
        </p:nvSpPr>
        <p:spPr>
          <a:xfrm>
            <a:off x="177800" y="6579235"/>
            <a:ext cx="2743200" cy="365125"/>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2"/>
                </a:solidFill>
                <a:latin typeface="Optima" charset="0"/>
                <a:ea typeface="+mn-ea"/>
                <a:cs typeface="Optima" charset="0"/>
              </a:defRPr>
            </a:lvl1pPr>
            <a:lvl2pPr marL="685800" indent="-228600" algn="l" defTabSz="914400" rtl="0" eaLnBrk="1" latinLnBrk="0" hangingPunct="1">
              <a:lnSpc>
                <a:spcPct val="90000"/>
              </a:lnSpc>
              <a:spcBef>
                <a:spcPts val="500"/>
              </a:spcBef>
              <a:buFont typeface="Arial" panose="020B0604020202020204" pitchFamily="34" charset="0"/>
              <a:buChar char="•"/>
              <a:defRPr sz="3499" kern="1200">
                <a:solidFill>
                  <a:srgbClr val="26B4E9"/>
                </a:solidFill>
                <a:latin typeface="Optima" charset="0"/>
                <a:ea typeface="+mn-ea"/>
                <a:cs typeface="Optim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199" kern="1200">
                <a:solidFill>
                  <a:srgbClr val="26B4E9"/>
                </a:solidFill>
                <a:latin typeface="Optima" charset="0"/>
                <a:ea typeface="+mn-ea"/>
                <a:cs typeface="Optim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899" kern="1200">
                <a:solidFill>
                  <a:srgbClr val="26B4E9"/>
                </a:solidFill>
                <a:latin typeface="Optima" charset="0"/>
                <a:ea typeface="+mn-ea"/>
                <a:cs typeface="Optim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699" kern="1200">
                <a:solidFill>
                  <a:srgbClr val="26B4E9"/>
                </a:solidFill>
                <a:latin typeface="Optima" charset="0"/>
                <a:ea typeface="+mn-ea"/>
                <a:cs typeface="Optim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Tx/>
              <a:buNone/>
              <a:defRPr/>
            </a:pPr>
            <a:r>
              <a:rPr lang="en-US" sz="1200" b="1" dirty="0">
                <a:solidFill>
                  <a:srgbClr val="2D63AF"/>
                </a:solidFill>
              </a:rPr>
              <a:t>© PiLog Group</a:t>
            </a:r>
          </a:p>
        </p:txBody>
      </p:sp>
      <p:sp>
        <p:nvSpPr>
          <p:cNvPr id="7" name="Footer Placeholder 2">
            <a:extLst>
              <a:ext uri="{FF2B5EF4-FFF2-40B4-BE49-F238E27FC236}">
                <a16:creationId xmlns:a16="http://schemas.microsoft.com/office/drawing/2014/main" id="{39297931-3310-EA7E-FBC5-E40E537270CF}"/>
              </a:ext>
            </a:extLst>
          </p:cNvPr>
          <p:cNvSpPr txBox="1">
            <a:spLocks/>
          </p:cNvSpPr>
          <p:nvPr/>
        </p:nvSpPr>
        <p:spPr>
          <a:xfrm>
            <a:off x="4038600" y="657923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b="1">
                <a:solidFill>
                  <a:prstClr val="white"/>
                </a:solidFill>
                <a:latin typeface="Optima" charset="0"/>
              </a:rPr>
              <a:t>www.piloggroup.com</a:t>
            </a:r>
            <a:endParaRPr lang="en-US" sz="1200" b="1" dirty="0">
              <a:solidFill>
                <a:prstClr val="white"/>
              </a:solidFill>
              <a:latin typeface="Optima" charset="0"/>
            </a:endParaRPr>
          </a:p>
        </p:txBody>
      </p:sp>
    </p:spTree>
    <p:extLst>
      <p:ext uri="{BB962C8B-B14F-4D97-AF65-F5344CB8AC3E}">
        <p14:creationId xmlns:p14="http://schemas.microsoft.com/office/powerpoint/2010/main" val="2015199464"/>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D68AC-8599-8C8A-3C66-BE41C62A205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2F7A963-E7A9-2899-137F-A6FDE1490B01}"/>
              </a:ext>
            </a:extLst>
          </p:cNvPr>
          <p:cNvSpPr>
            <a:spLocks noGrp="1"/>
          </p:cNvSpPr>
          <p:nvPr>
            <p:ph type="dt" sz="half" idx="10"/>
          </p:nvPr>
        </p:nvSpPr>
        <p:spPr>
          <a:xfrm>
            <a:off x="59608" y="6520284"/>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391E4BDC-5BEC-9DF2-5F09-590F3E14D1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5EA4341-53B4-C3D7-CE1C-C7498C1F8950}"/>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dirty="0">
                <a:ln>
                  <a:noFill/>
                </a:ln>
                <a:solidFill>
                  <a:srgbClr val="10479B"/>
                </a:solidFill>
                <a:effectLst/>
                <a:uLnTx/>
                <a:uFillTx/>
                <a:latin typeface="Optima"/>
                <a:ea typeface="+mj-ea"/>
                <a:cs typeface="+mj-cs"/>
              </a:rPr>
              <a:t>PiLog Industry Experience(1/3)</a:t>
            </a:r>
            <a:endParaRPr lang="en-US" sz="2400" b="1" dirty="0">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EFC1873B-8DC3-BC06-1484-7480656FAD0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157DAE1F-6F04-4844-C838-2C70EA94B45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10" name="Rectangle 9">
            <a:extLst>
              <a:ext uri="{FF2B5EF4-FFF2-40B4-BE49-F238E27FC236}">
                <a16:creationId xmlns:a16="http://schemas.microsoft.com/office/drawing/2014/main" id="{13C44FDB-FBEB-89AB-4901-09DC8377BB74}"/>
              </a:ext>
            </a:extLst>
          </p:cNvPr>
          <p:cNvSpPr/>
          <p:nvPr/>
        </p:nvSpPr>
        <p:spPr>
          <a:xfrm>
            <a:off x="781300" y="734400"/>
            <a:ext cx="38635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Mill Products, Mining &amp; Chemicals</a:t>
            </a:r>
          </a:p>
        </p:txBody>
      </p:sp>
      <p:pic>
        <p:nvPicPr>
          <p:cNvPr id="18" name="Picture 17" descr="Vedanta_v2">
            <a:extLst>
              <a:ext uri="{FF2B5EF4-FFF2-40B4-BE49-F238E27FC236}">
                <a16:creationId xmlns:a16="http://schemas.microsoft.com/office/drawing/2014/main" id="{B0A39633-6E4A-E571-DADA-49BC6A786FB5}"/>
              </a:ext>
            </a:extLst>
          </p:cNvPr>
          <p:cNvPicPr>
            <a:picLocks noChangeAspect="1"/>
          </p:cNvPicPr>
          <p:nvPr/>
        </p:nvPicPr>
        <p:blipFill>
          <a:blip r:embed="rId4"/>
          <a:stretch>
            <a:fillRect/>
          </a:stretch>
        </p:blipFill>
        <p:spPr>
          <a:xfrm>
            <a:off x="1838719" y="1318007"/>
            <a:ext cx="1548765" cy="429260"/>
          </a:xfrm>
          <a:prstGeom prst="rect">
            <a:avLst/>
          </a:prstGeom>
        </p:spPr>
      </p:pic>
      <p:pic>
        <p:nvPicPr>
          <p:cNvPr id="19" name="Picture 18" descr="Impala_v2">
            <a:extLst>
              <a:ext uri="{FF2B5EF4-FFF2-40B4-BE49-F238E27FC236}">
                <a16:creationId xmlns:a16="http://schemas.microsoft.com/office/drawing/2014/main" id="{49F1FB72-C337-7F13-FE7A-F888252F12F0}"/>
              </a:ext>
            </a:extLst>
          </p:cNvPr>
          <p:cNvPicPr>
            <a:picLocks noChangeAspect="1"/>
          </p:cNvPicPr>
          <p:nvPr/>
        </p:nvPicPr>
        <p:blipFill>
          <a:blip r:embed="rId5"/>
          <a:stretch>
            <a:fillRect/>
          </a:stretch>
        </p:blipFill>
        <p:spPr>
          <a:xfrm>
            <a:off x="3425584" y="1253237"/>
            <a:ext cx="982980" cy="486410"/>
          </a:xfrm>
          <a:prstGeom prst="rect">
            <a:avLst/>
          </a:prstGeom>
        </p:spPr>
      </p:pic>
      <p:pic>
        <p:nvPicPr>
          <p:cNvPr id="20" name="Picture 19" descr="Lonmin">
            <a:extLst>
              <a:ext uri="{FF2B5EF4-FFF2-40B4-BE49-F238E27FC236}">
                <a16:creationId xmlns:a16="http://schemas.microsoft.com/office/drawing/2014/main" id="{14087434-6FC7-F72B-E6BE-7B6C63B01BF9}"/>
              </a:ext>
            </a:extLst>
          </p:cNvPr>
          <p:cNvPicPr>
            <a:picLocks noChangeAspect="1"/>
          </p:cNvPicPr>
          <p:nvPr/>
        </p:nvPicPr>
        <p:blipFill>
          <a:blip r:embed="rId6"/>
          <a:stretch>
            <a:fillRect/>
          </a:stretch>
        </p:blipFill>
        <p:spPr>
          <a:xfrm>
            <a:off x="4486669" y="1379602"/>
            <a:ext cx="589280" cy="296545"/>
          </a:xfrm>
          <a:prstGeom prst="rect">
            <a:avLst/>
          </a:prstGeom>
        </p:spPr>
      </p:pic>
      <p:pic>
        <p:nvPicPr>
          <p:cNvPr id="21" name="Picture 20" descr="Balco">
            <a:extLst>
              <a:ext uri="{FF2B5EF4-FFF2-40B4-BE49-F238E27FC236}">
                <a16:creationId xmlns:a16="http://schemas.microsoft.com/office/drawing/2014/main" id="{E23DDD9C-1141-07B5-D3B7-0BB4C1606BB1}"/>
              </a:ext>
            </a:extLst>
          </p:cNvPr>
          <p:cNvPicPr>
            <a:picLocks noChangeAspect="1"/>
          </p:cNvPicPr>
          <p:nvPr/>
        </p:nvPicPr>
        <p:blipFill>
          <a:blip r:embed="rId7"/>
          <a:stretch>
            <a:fillRect/>
          </a:stretch>
        </p:blipFill>
        <p:spPr>
          <a:xfrm>
            <a:off x="5056264" y="1287527"/>
            <a:ext cx="898525" cy="449580"/>
          </a:xfrm>
          <a:prstGeom prst="rect">
            <a:avLst/>
          </a:prstGeom>
        </p:spPr>
      </p:pic>
      <p:pic>
        <p:nvPicPr>
          <p:cNvPr id="22" name="Picture 21" descr="Xstrata">
            <a:extLst>
              <a:ext uri="{FF2B5EF4-FFF2-40B4-BE49-F238E27FC236}">
                <a16:creationId xmlns:a16="http://schemas.microsoft.com/office/drawing/2014/main" id="{B2093F56-5E68-6348-2430-6CF084F856CA}"/>
              </a:ext>
            </a:extLst>
          </p:cNvPr>
          <p:cNvPicPr>
            <a:picLocks noChangeAspect="1"/>
          </p:cNvPicPr>
          <p:nvPr/>
        </p:nvPicPr>
        <p:blipFill>
          <a:blip r:embed="rId8"/>
          <a:stretch>
            <a:fillRect/>
          </a:stretch>
        </p:blipFill>
        <p:spPr>
          <a:xfrm>
            <a:off x="3250959" y="1900302"/>
            <a:ext cx="853440" cy="427355"/>
          </a:xfrm>
          <a:prstGeom prst="rect">
            <a:avLst/>
          </a:prstGeom>
        </p:spPr>
      </p:pic>
      <p:pic>
        <p:nvPicPr>
          <p:cNvPr id="23" name="Picture 22" descr="Vale">
            <a:extLst>
              <a:ext uri="{FF2B5EF4-FFF2-40B4-BE49-F238E27FC236}">
                <a16:creationId xmlns:a16="http://schemas.microsoft.com/office/drawing/2014/main" id="{B5F548F7-9A10-4009-626E-49E2ED1482EC}"/>
              </a:ext>
            </a:extLst>
          </p:cNvPr>
          <p:cNvPicPr>
            <a:picLocks noChangeAspect="1"/>
          </p:cNvPicPr>
          <p:nvPr/>
        </p:nvPicPr>
        <p:blipFill>
          <a:blip r:embed="rId9"/>
          <a:stretch>
            <a:fillRect/>
          </a:stretch>
        </p:blipFill>
        <p:spPr>
          <a:xfrm>
            <a:off x="4979111" y="2839485"/>
            <a:ext cx="1052830" cy="529590"/>
          </a:xfrm>
          <a:prstGeom prst="rect">
            <a:avLst/>
          </a:prstGeom>
        </p:spPr>
      </p:pic>
      <p:pic>
        <p:nvPicPr>
          <p:cNvPr id="24" name="Picture 23" descr="Angla_American">
            <a:extLst>
              <a:ext uri="{FF2B5EF4-FFF2-40B4-BE49-F238E27FC236}">
                <a16:creationId xmlns:a16="http://schemas.microsoft.com/office/drawing/2014/main" id="{4115D146-2360-94C5-63AE-D83324E04C54}"/>
              </a:ext>
            </a:extLst>
          </p:cNvPr>
          <p:cNvPicPr>
            <a:picLocks noChangeAspect="1"/>
          </p:cNvPicPr>
          <p:nvPr/>
        </p:nvPicPr>
        <p:blipFill>
          <a:blip r:embed="rId10"/>
          <a:stretch>
            <a:fillRect/>
          </a:stretch>
        </p:blipFill>
        <p:spPr>
          <a:xfrm>
            <a:off x="1036079" y="1895222"/>
            <a:ext cx="1222375" cy="617855"/>
          </a:xfrm>
          <a:prstGeom prst="rect">
            <a:avLst/>
          </a:prstGeom>
        </p:spPr>
      </p:pic>
      <p:pic>
        <p:nvPicPr>
          <p:cNvPr id="25" name="Picture 24" descr="MA'ADEN">
            <a:extLst>
              <a:ext uri="{FF2B5EF4-FFF2-40B4-BE49-F238E27FC236}">
                <a16:creationId xmlns:a16="http://schemas.microsoft.com/office/drawing/2014/main" id="{F297CBEE-0BBE-F3A3-99F0-325334BB06B4}"/>
              </a:ext>
            </a:extLst>
          </p:cNvPr>
          <p:cNvPicPr>
            <a:picLocks noChangeAspect="1"/>
          </p:cNvPicPr>
          <p:nvPr/>
        </p:nvPicPr>
        <p:blipFill>
          <a:blip r:embed="rId11">
            <a:extLst>
              <a:ext uri="{28A0092B-C50C-407E-A947-70E740481C1C}">
                <a14:useLocalDpi xmlns:a14="http://schemas.microsoft.com/office/drawing/2010/main"/>
              </a:ext>
            </a:extLst>
          </a:blip>
          <a:srcRect l="-738" t="18222" r="738" b="10691"/>
          <a:stretch/>
        </p:blipFill>
        <p:spPr>
          <a:xfrm>
            <a:off x="4235756" y="2350295"/>
            <a:ext cx="1438450" cy="514350"/>
          </a:xfrm>
          <a:prstGeom prst="rect">
            <a:avLst/>
          </a:prstGeom>
        </p:spPr>
      </p:pic>
      <p:pic>
        <p:nvPicPr>
          <p:cNvPr id="26" name="Picture 25" descr="aloco">
            <a:extLst>
              <a:ext uri="{FF2B5EF4-FFF2-40B4-BE49-F238E27FC236}">
                <a16:creationId xmlns:a16="http://schemas.microsoft.com/office/drawing/2014/main" id="{CFBECCD6-2794-BBC5-2890-3B7375AB1096}"/>
              </a:ext>
            </a:extLst>
          </p:cNvPr>
          <p:cNvPicPr>
            <a:picLocks noChangeAspect="1"/>
          </p:cNvPicPr>
          <p:nvPr/>
        </p:nvPicPr>
        <p:blipFill>
          <a:blip r:embed="rId12"/>
          <a:stretch>
            <a:fillRect/>
          </a:stretch>
        </p:blipFill>
        <p:spPr>
          <a:xfrm>
            <a:off x="2675649" y="1806957"/>
            <a:ext cx="601980" cy="545465"/>
          </a:xfrm>
          <a:prstGeom prst="rect">
            <a:avLst/>
          </a:prstGeom>
        </p:spPr>
      </p:pic>
      <p:pic>
        <p:nvPicPr>
          <p:cNvPr id="27" name="Picture 26" descr="rion">
            <a:extLst>
              <a:ext uri="{FF2B5EF4-FFF2-40B4-BE49-F238E27FC236}">
                <a16:creationId xmlns:a16="http://schemas.microsoft.com/office/drawing/2014/main" id="{FC8FC282-C62D-A9F6-6BA9-8AB2B3512CAE}"/>
              </a:ext>
            </a:extLst>
          </p:cNvPr>
          <p:cNvPicPr>
            <a:picLocks noChangeAspect="1"/>
          </p:cNvPicPr>
          <p:nvPr/>
        </p:nvPicPr>
        <p:blipFill>
          <a:blip r:embed="rId13"/>
          <a:stretch>
            <a:fillRect/>
          </a:stretch>
        </p:blipFill>
        <p:spPr>
          <a:xfrm>
            <a:off x="3935489" y="1911097"/>
            <a:ext cx="963930" cy="441325"/>
          </a:xfrm>
          <a:prstGeom prst="rect">
            <a:avLst/>
          </a:prstGeom>
        </p:spPr>
      </p:pic>
      <p:pic>
        <p:nvPicPr>
          <p:cNvPr id="28" name="Picture 27" descr="Harmony">
            <a:extLst>
              <a:ext uri="{FF2B5EF4-FFF2-40B4-BE49-F238E27FC236}">
                <a16:creationId xmlns:a16="http://schemas.microsoft.com/office/drawing/2014/main" id="{15511F70-3488-7967-C45B-7E42D1F66F32}"/>
              </a:ext>
            </a:extLst>
          </p:cNvPr>
          <p:cNvPicPr>
            <a:picLocks noChangeAspect="1"/>
          </p:cNvPicPr>
          <p:nvPr/>
        </p:nvPicPr>
        <p:blipFill>
          <a:blip r:embed="rId14"/>
          <a:stretch>
            <a:fillRect/>
          </a:stretch>
        </p:blipFill>
        <p:spPr>
          <a:xfrm>
            <a:off x="4946408" y="1857757"/>
            <a:ext cx="1028065" cy="514350"/>
          </a:xfrm>
          <a:prstGeom prst="rect">
            <a:avLst/>
          </a:prstGeom>
        </p:spPr>
      </p:pic>
      <p:pic>
        <p:nvPicPr>
          <p:cNvPr id="29" name="Picture 28" descr="Bhpdilliton">
            <a:extLst>
              <a:ext uri="{FF2B5EF4-FFF2-40B4-BE49-F238E27FC236}">
                <a16:creationId xmlns:a16="http://schemas.microsoft.com/office/drawing/2014/main" id="{7CCDD1C5-EB89-F402-C413-6B9342B82F25}"/>
              </a:ext>
            </a:extLst>
          </p:cNvPr>
          <p:cNvPicPr>
            <a:picLocks noChangeAspect="1"/>
          </p:cNvPicPr>
          <p:nvPr/>
        </p:nvPicPr>
        <p:blipFill>
          <a:blip r:embed="rId15"/>
          <a:stretch>
            <a:fillRect/>
          </a:stretch>
        </p:blipFill>
        <p:spPr>
          <a:xfrm>
            <a:off x="1411364" y="2839467"/>
            <a:ext cx="1313815" cy="540385"/>
          </a:xfrm>
          <a:prstGeom prst="rect">
            <a:avLst/>
          </a:prstGeom>
        </p:spPr>
      </p:pic>
      <p:pic>
        <p:nvPicPr>
          <p:cNvPr id="30" name="Picture 29" descr="Severstal">
            <a:extLst>
              <a:ext uri="{FF2B5EF4-FFF2-40B4-BE49-F238E27FC236}">
                <a16:creationId xmlns:a16="http://schemas.microsoft.com/office/drawing/2014/main" id="{5A66EEC0-A690-B0BB-BB80-809F50710795}"/>
              </a:ext>
            </a:extLst>
          </p:cNvPr>
          <p:cNvPicPr>
            <a:picLocks noChangeAspect="1"/>
          </p:cNvPicPr>
          <p:nvPr/>
        </p:nvPicPr>
        <p:blipFill>
          <a:blip r:embed="rId16"/>
          <a:stretch>
            <a:fillRect/>
          </a:stretch>
        </p:blipFill>
        <p:spPr>
          <a:xfrm>
            <a:off x="2732234" y="2864550"/>
            <a:ext cx="1059180" cy="532765"/>
          </a:xfrm>
          <a:prstGeom prst="rect">
            <a:avLst/>
          </a:prstGeom>
        </p:spPr>
      </p:pic>
      <p:pic>
        <p:nvPicPr>
          <p:cNvPr id="31" name="Picture 30" descr="download">
            <a:extLst>
              <a:ext uri="{FF2B5EF4-FFF2-40B4-BE49-F238E27FC236}">
                <a16:creationId xmlns:a16="http://schemas.microsoft.com/office/drawing/2014/main" id="{8EA24D9D-AA5A-FEA4-148D-DDAD380C2EF1}"/>
              </a:ext>
            </a:extLst>
          </p:cNvPr>
          <p:cNvPicPr>
            <a:picLocks noChangeAspect="1"/>
          </p:cNvPicPr>
          <p:nvPr/>
        </p:nvPicPr>
        <p:blipFill>
          <a:blip r:embed="rId17"/>
          <a:stretch>
            <a:fillRect/>
          </a:stretch>
        </p:blipFill>
        <p:spPr>
          <a:xfrm>
            <a:off x="1824114" y="1857757"/>
            <a:ext cx="884555" cy="159385"/>
          </a:xfrm>
          <a:prstGeom prst="rect">
            <a:avLst/>
          </a:prstGeom>
        </p:spPr>
      </p:pic>
      <p:pic>
        <p:nvPicPr>
          <p:cNvPr id="32" name="Picture 31" descr="Anglo_Gold_Ashanti">
            <a:extLst>
              <a:ext uri="{FF2B5EF4-FFF2-40B4-BE49-F238E27FC236}">
                <a16:creationId xmlns:a16="http://schemas.microsoft.com/office/drawing/2014/main" id="{57B3E4DC-94AB-B754-C047-0CC00B82A0B0}"/>
              </a:ext>
            </a:extLst>
          </p:cNvPr>
          <p:cNvPicPr>
            <a:picLocks noChangeAspect="1"/>
          </p:cNvPicPr>
          <p:nvPr/>
        </p:nvPicPr>
        <p:blipFill>
          <a:blip r:embed="rId18"/>
          <a:stretch>
            <a:fillRect/>
          </a:stretch>
        </p:blipFill>
        <p:spPr>
          <a:xfrm>
            <a:off x="3839264" y="2908065"/>
            <a:ext cx="1156335" cy="550545"/>
          </a:xfrm>
          <a:prstGeom prst="rect">
            <a:avLst/>
          </a:prstGeom>
        </p:spPr>
      </p:pic>
      <p:pic>
        <p:nvPicPr>
          <p:cNvPr id="33" name="Picture 32" descr="hindustan zinc">
            <a:extLst>
              <a:ext uri="{FF2B5EF4-FFF2-40B4-BE49-F238E27FC236}">
                <a16:creationId xmlns:a16="http://schemas.microsoft.com/office/drawing/2014/main" id="{A173E578-7FDE-65AE-7611-625B65B17A31}"/>
              </a:ext>
            </a:extLst>
          </p:cNvPr>
          <p:cNvPicPr>
            <a:picLocks noChangeAspect="1"/>
          </p:cNvPicPr>
          <p:nvPr/>
        </p:nvPicPr>
        <p:blipFill>
          <a:blip r:embed="rId19"/>
          <a:stretch>
            <a:fillRect/>
          </a:stretch>
        </p:blipFill>
        <p:spPr>
          <a:xfrm>
            <a:off x="1082434" y="2459102"/>
            <a:ext cx="1409065" cy="435610"/>
          </a:xfrm>
          <a:prstGeom prst="rect">
            <a:avLst/>
          </a:prstGeom>
        </p:spPr>
      </p:pic>
      <p:sp>
        <p:nvSpPr>
          <p:cNvPr id="70" name="Rounded Rectangle 75">
            <a:extLst>
              <a:ext uri="{FF2B5EF4-FFF2-40B4-BE49-F238E27FC236}">
                <a16:creationId xmlns:a16="http://schemas.microsoft.com/office/drawing/2014/main" id="{691B15D8-E83E-35B3-B540-625254C5A53A}"/>
              </a:ext>
            </a:extLst>
          </p:cNvPr>
          <p:cNvSpPr/>
          <p:nvPr/>
        </p:nvSpPr>
        <p:spPr>
          <a:xfrm>
            <a:off x="249382" y="1133222"/>
            <a:ext cx="11748308" cy="3977717"/>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ptima" panose="02000503060000020004"/>
              <a:ea typeface="+mn-ea"/>
              <a:cs typeface="+mn-cs"/>
            </a:endParaRPr>
          </a:p>
        </p:txBody>
      </p:sp>
      <p:pic>
        <p:nvPicPr>
          <p:cNvPr id="71" name="Picture 30" descr="272121">
            <a:extLst>
              <a:ext uri="{FF2B5EF4-FFF2-40B4-BE49-F238E27FC236}">
                <a16:creationId xmlns:a16="http://schemas.microsoft.com/office/drawing/2014/main" id="{7C13DCC5-4926-8C80-3EC9-2EC55FD2E78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08339" y="2521967"/>
            <a:ext cx="1275715" cy="215265"/>
          </a:xfrm>
          <a:prstGeom prst="rect">
            <a:avLst/>
          </a:prstGeom>
        </p:spPr>
      </p:pic>
      <p:pic>
        <p:nvPicPr>
          <p:cNvPr id="92" name="Picture 91">
            <a:extLst>
              <a:ext uri="{FF2B5EF4-FFF2-40B4-BE49-F238E27FC236}">
                <a16:creationId xmlns:a16="http://schemas.microsoft.com/office/drawing/2014/main" id="{2FB1D971-1CFA-FC8A-2EE6-3842D1C2DF8D}"/>
              </a:ext>
            </a:extLst>
          </p:cNvPr>
          <p:cNvPicPr>
            <a:picLocks noChangeAspect="1"/>
          </p:cNvPicPr>
          <p:nvPr/>
        </p:nvPicPr>
        <p:blipFill>
          <a:blip r:embed="rId22"/>
          <a:stretch>
            <a:fillRect/>
          </a:stretch>
        </p:blipFill>
        <p:spPr>
          <a:xfrm>
            <a:off x="1138744" y="1359130"/>
            <a:ext cx="685370" cy="458671"/>
          </a:xfrm>
          <a:prstGeom prst="rect">
            <a:avLst/>
          </a:prstGeom>
        </p:spPr>
      </p:pic>
      <p:pic>
        <p:nvPicPr>
          <p:cNvPr id="93" name="Picture 92" descr="Technip">
            <a:extLst>
              <a:ext uri="{FF2B5EF4-FFF2-40B4-BE49-F238E27FC236}">
                <a16:creationId xmlns:a16="http://schemas.microsoft.com/office/drawing/2014/main" id="{AAA6D690-C014-2BCC-A18E-30B4A7F2E4D6}"/>
              </a:ext>
            </a:extLst>
          </p:cNvPr>
          <p:cNvPicPr>
            <a:picLocks noChangeAspect="1"/>
          </p:cNvPicPr>
          <p:nvPr/>
        </p:nvPicPr>
        <p:blipFill>
          <a:blip r:embed="rId23"/>
          <a:stretch>
            <a:fillRect/>
          </a:stretch>
        </p:blipFill>
        <p:spPr>
          <a:xfrm>
            <a:off x="7071356" y="2854348"/>
            <a:ext cx="977900" cy="491490"/>
          </a:xfrm>
          <a:prstGeom prst="rect">
            <a:avLst/>
          </a:prstGeom>
        </p:spPr>
      </p:pic>
      <p:pic>
        <p:nvPicPr>
          <p:cNvPr id="94" name="Picture 93" descr="sastech">
            <a:extLst>
              <a:ext uri="{FF2B5EF4-FFF2-40B4-BE49-F238E27FC236}">
                <a16:creationId xmlns:a16="http://schemas.microsoft.com/office/drawing/2014/main" id="{07247EEC-6928-5D3D-A545-A8525BA762EC}"/>
              </a:ext>
            </a:extLst>
          </p:cNvPr>
          <p:cNvPicPr>
            <a:picLocks noChangeAspect="1"/>
          </p:cNvPicPr>
          <p:nvPr/>
        </p:nvPicPr>
        <p:blipFill>
          <a:blip r:embed="rId24"/>
          <a:stretch>
            <a:fillRect/>
          </a:stretch>
        </p:blipFill>
        <p:spPr>
          <a:xfrm>
            <a:off x="7268206" y="1240178"/>
            <a:ext cx="699770" cy="699770"/>
          </a:xfrm>
          <a:prstGeom prst="rect">
            <a:avLst/>
          </a:prstGeom>
        </p:spPr>
      </p:pic>
      <p:pic>
        <p:nvPicPr>
          <p:cNvPr id="95" name="Picture 94" descr="science and technology south africa logo">
            <a:extLst>
              <a:ext uri="{FF2B5EF4-FFF2-40B4-BE49-F238E27FC236}">
                <a16:creationId xmlns:a16="http://schemas.microsoft.com/office/drawing/2014/main" id="{DF678CD7-D515-F885-A48A-D191EA39ADC9}"/>
              </a:ext>
            </a:extLst>
          </p:cNvPr>
          <p:cNvPicPr>
            <a:picLocks noChangeAspect="1"/>
          </p:cNvPicPr>
          <p:nvPr/>
        </p:nvPicPr>
        <p:blipFill>
          <a:blip r:embed="rId25"/>
          <a:stretch>
            <a:fillRect/>
          </a:stretch>
        </p:blipFill>
        <p:spPr>
          <a:xfrm>
            <a:off x="8072751" y="1414803"/>
            <a:ext cx="1054100" cy="417830"/>
          </a:xfrm>
          <a:prstGeom prst="rect">
            <a:avLst/>
          </a:prstGeom>
        </p:spPr>
      </p:pic>
      <p:pic>
        <p:nvPicPr>
          <p:cNvPr id="96" name="Picture 95" descr="jg summit olefins">
            <a:extLst>
              <a:ext uri="{FF2B5EF4-FFF2-40B4-BE49-F238E27FC236}">
                <a16:creationId xmlns:a16="http://schemas.microsoft.com/office/drawing/2014/main" id="{F637C30E-C9AB-0C6A-70DF-E3B25EF4F5A6}"/>
              </a:ext>
            </a:extLst>
          </p:cNvPr>
          <p:cNvPicPr>
            <a:picLocks noChangeAspect="1"/>
          </p:cNvPicPr>
          <p:nvPr/>
        </p:nvPicPr>
        <p:blipFill>
          <a:blip r:embed="rId26"/>
          <a:stretch>
            <a:fillRect/>
          </a:stretch>
        </p:blipFill>
        <p:spPr>
          <a:xfrm>
            <a:off x="9138916" y="1384323"/>
            <a:ext cx="1323340" cy="579755"/>
          </a:xfrm>
          <a:prstGeom prst="rect">
            <a:avLst/>
          </a:prstGeom>
        </p:spPr>
      </p:pic>
      <p:pic>
        <p:nvPicPr>
          <p:cNvPr id="97" name="Picture 96" descr="la condesa logo">
            <a:extLst>
              <a:ext uri="{FF2B5EF4-FFF2-40B4-BE49-F238E27FC236}">
                <a16:creationId xmlns:a16="http://schemas.microsoft.com/office/drawing/2014/main" id="{3E642E0E-5587-F26D-1DBE-C7E1E3A5D416}"/>
              </a:ext>
            </a:extLst>
          </p:cNvPr>
          <p:cNvPicPr>
            <a:picLocks noChangeAspect="1"/>
          </p:cNvPicPr>
          <p:nvPr/>
        </p:nvPicPr>
        <p:blipFill>
          <a:blip r:embed="rId27"/>
          <a:stretch>
            <a:fillRect/>
          </a:stretch>
        </p:blipFill>
        <p:spPr>
          <a:xfrm>
            <a:off x="10186666" y="1433218"/>
            <a:ext cx="833120" cy="500380"/>
          </a:xfrm>
          <a:prstGeom prst="rect">
            <a:avLst/>
          </a:prstGeom>
        </p:spPr>
      </p:pic>
      <p:pic>
        <p:nvPicPr>
          <p:cNvPr id="98" name="Picture 97" descr="Sabic">
            <a:extLst>
              <a:ext uri="{FF2B5EF4-FFF2-40B4-BE49-F238E27FC236}">
                <a16:creationId xmlns:a16="http://schemas.microsoft.com/office/drawing/2014/main" id="{210B94D3-9691-D9E8-6B14-7118EF4950D6}"/>
              </a:ext>
            </a:extLst>
          </p:cNvPr>
          <p:cNvPicPr>
            <a:picLocks noChangeAspect="1"/>
          </p:cNvPicPr>
          <p:nvPr/>
        </p:nvPicPr>
        <p:blipFill>
          <a:blip r:embed="rId28"/>
          <a:stretch>
            <a:fillRect/>
          </a:stretch>
        </p:blipFill>
        <p:spPr>
          <a:xfrm>
            <a:off x="6146796" y="1334158"/>
            <a:ext cx="1084580" cy="548640"/>
          </a:xfrm>
          <a:prstGeom prst="rect">
            <a:avLst/>
          </a:prstGeom>
        </p:spPr>
      </p:pic>
      <p:pic>
        <p:nvPicPr>
          <p:cNvPr id="99" name="Picture 98" descr="Sable">
            <a:extLst>
              <a:ext uri="{FF2B5EF4-FFF2-40B4-BE49-F238E27FC236}">
                <a16:creationId xmlns:a16="http://schemas.microsoft.com/office/drawing/2014/main" id="{A88EC52F-CDD8-AEAB-7266-AC18363B6A71}"/>
              </a:ext>
            </a:extLst>
          </p:cNvPr>
          <p:cNvPicPr>
            <a:picLocks noChangeAspect="1"/>
          </p:cNvPicPr>
          <p:nvPr/>
        </p:nvPicPr>
        <p:blipFill>
          <a:blip r:embed="rId29"/>
          <a:stretch>
            <a:fillRect/>
          </a:stretch>
        </p:blipFill>
        <p:spPr>
          <a:xfrm>
            <a:off x="7063736" y="1882798"/>
            <a:ext cx="954405" cy="477520"/>
          </a:xfrm>
          <a:prstGeom prst="rect">
            <a:avLst/>
          </a:prstGeom>
        </p:spPr>
      </p:pic>
      <p:pic>
        <p:nvPicPr>
          <p:cNvPr id="100" name="Picture 99" descr="Natref">
            <a:extLst>
              <a:ext uri="{FF2B5EF4-FFF2-40B4-BE49-F238E27FC236}">
                <a16:creationId xmlns:a16="http://schemas.microsoft.com/office/drawing/2014/main" id="{149FA79E-E849-98EE-B324-F8CB254D2253}"/>
              </a:ext>
            </a:extLst>
          </p:cNvPr>
          <p:cNvPicPr>
            <a:picLocks noChangeAspect="1"/>
          </p:cNvPicPr>
          <p:nvPr/>
        </p:nvPicPr>
        <p:blipFill>
          <a:blip r:embed="rId30"/>
          <a:stretch>
            <a:fillRect/>
          </a:stretch>
        </p:blipFill>
        <p:spPr>
          <a:xfrm>
            <a:off x="8837926" y="1964078"/>
            <a:ext cx="873760" cy="439420"/>
          </a:xfrm>
          <a:prstGeom prst="rect">
            <a:avLst/>
          </a:prstGeom>
        </p:spPr>
      </p:pic>
      <p:pic>
        <p:nvPicPr>
          <p:cNvPr id="101" name="Picture 100" descr="Sasol">
            <a:extLst>
              <a:ext uri="{FF2B5EF4-FFF2-40B4-BE49-F238E27FC236}">
                <a16:creationId xmlns:a16="http://schemas.microsoft.com/office/drawing/2014/main" id="{E409EFFB-D7B3-2AA6-5CD1-0E6D66BA7F0A}"/>
              </a:ext>
            </a:extLst>
          </p:cNvPr>
          <p:cNvPicPr>
            <a:picLocks noChangeAspect="1"/>
          </p:cNvPicPr>
          <p:nvPr/>
        </p:nvPicPr>
        <p:blipFill>
          <a:blip r:embed="rId31"/>
          <a:stretch>
            <a:fillRect/>
          </a:stretch>
        </p:blipFill>
        <p:spPr>
          <a:xfrm>
            <a:off x="8030206" y="1939948"/>
            <a:ext cx="1062355" cy="537210"/>
          </a:xfrm>
          <a:prstGeom prst="rect">
            <a:avLst/>
          </a:prstGeom>
        </p:spPr>
      </p:pic>
      <p:pic>
        <p:nvPicPr>
          <p:cNvPr id="102" name="Picture 101" descr="qafac">
            <a:extLst>
              <a:ext uri="{FF2B5EF4-FFF2-40B4-BE49-F238E27FC236}">
                <a16:creationId xmlns:a16="http://schemas.microsoft.com/office/drawing/2014/main" id="{7ECADFC6-66C5-84DC-77C4-9DD603D9084A}"/>
              </a:ext>
            </a:extLst>
          </p:cNvPr>
          <p:cNvPicPr>
            <a:picLocks noChangeAspect="1"/>
          </p:cNvPicPr>
          <p:nvPr/>
        </p:nvPicPr>
        <p:blipFill>
          <a:blip r:embed="rId32"/>
          <a:stretch>
            <a:fillRect/>
          </a:stretch>
        </p:blipFill>
        <p:spPr>
          <a:xfrm>
            <a:off x="9532616" y="2049803"/>
            <a:ext cx="607695" cy="607695"/>
          </a:xfrm>
          <a:prstGeom prst="rect">
            <a:avLst/>
          </a:prstGeom>
        </p:spPr>
      </p:pic>
      <p:pic>
        <p:nvPicPr>
          <p:cNvPr id="103" name="Picture 102" descr="polyfil logo">
            <a:extLst>
              <a:ext uri="{FF2B5EF4-FFF2-40B4-BE49-F238E27FC236}">
                <a16:creationId xmlns:a16="http://schemas.microsoft.com/office/drawing/2014/main" id="{B38B522A-8FD2-4815-6D55-3826FD95D8F6}"/>
              </a:ext>
            </a:extLst>
          </p:cNvPr>
          <p:cNvPicPr>
            <a:picLocks noChangeAspect="1"/>
          </p:cNvPicPr>
          <p:nvPr/>
        </p:nvPicPr>
        <p:blipFill>
          <a:blip r:embed="rId33">
            <a:extLst>
              <a:ext uri="{28A0092B-C50C-407E-A947-70E740481C1C}">
                <a14:useLocalDpi xmlns:a14="http://schemas.microsoft.com/office/drawing/2010/main"/>
              </a:ext>
            </a:extLst>
          </a:blip>
          <a:srcRect/>
          <a:stretch>
            <a:fillRect/>
          </a:stretch>
        </p:blipFill>
        <p:spPr>
          <a:xfrm>
            <a:off x="10104751" y="1939948"/>
            <a:ext cx="948055" cy="407035"/>
          </a:xfrm>
          <a:prstGeom prst="rect">
            <a:avLst/>
          </a:prstGeom>
        </p:spPr>
      </p:pic>
      <p:pic>
        <p:nvPicPr>
          <p:cNvPr id="104" name="Picture 103" descr="Sadara">
            <a:extLst>
              <a:ext uri="{FF2B5EF4-FFF2-40B4-BE49-F238E27FC236}">
                <a16:creationId xmlns:a16="http://schemas.microsoft.com/office/drawing/2014/main" id="{ED856334-5D6F-4250-EB6E-4C6BE4729F6C}"/>
              </a:ext>
            </a:extLst>
          </p:cNvPr>
          <p:cNvPicPr>
            <a:picLocks noChangeAspect="1"/>
          </p:cNvPicPr>
          <p:nvPr/>
        </p:nvPicPr>
        <p:blipFill>
          <a:blip r:embed="rId34"/>
          <a:stretch>
            <a:fillRect/>
          </a:stretch>
        </p:blipFill>
        <p:spPr>
          <a:xfrm>
            <a:off x="10186666" y="2403498"/>
            <a:ext cx="866140" cy="433070"/>
          </a:xfrm>
          <a:prstGeom prst="rect">
            <a:avLst/>
          </a:prstGeom>
        </p:spPr>
      </p:pic>
      <p:pic>
        <p:nvPicPr>
          <p:cNvPr id="105" name="Picture 104" descr="arrazi logo">
            <a:extLst>
              <a:ext uri="{FF2B5EF4-FFF2-40B4-BE49-F238E27FC236}">
                <a16:creationId xmlns:a16="http://schemas.microsoft.com/office/drawing/2014/main" id="{C28558A3-501B-39E8-7775-892A3E7A3956}"/>
              </a:ext>
            </a:extLst>
          </p:cNvPr>
          <p:cNvPicPr>
            <a:picLocks noChangeAspect="1"/>
          </p:cNvPicPr>
          <p:nvPr/>
        </p:nvPicPr>
        <p:blipFill>
          <a:blip r:embed="rId35">
            <a:extLst>
              <a:ext uri="{28A0092B-C50C-407E-A947-70E740481C1C}">
                <a14:useLocalDpi xmlns:a14="http://schemas.microsoft.com/office/drawing/2010/main"/>
              </a:ext>
            </a:extLst>
          </a:blip>
          <a:srcRect t="26283" b="20959"/>
          <a:stretch>
            <a:fillRect/>
          </a:stretch>
        </p:blipFill>
        <p:spPr>
          <a:xfrm>
            <a:off x="6204581" y="1964078"/>
            <a:ext cx="905510" cy="478155"/>
          </a:xfrm>
          <a:prstGeom prst="rect">
            <a:avLst/>
          </a:prstGeom>
        </p:spPr>
      </p:pic>
      <p:pic>
        <p:nvPicPr>
          <p:cNvPr id="106" name="Picture 105" descr="tasenee log">
            <a:extLst>
              <a:ext uri="{FF2B5EF4-FFF2-40B4-BE49-F238E27FC236}">
                <a16:creationId xmlns:a16="http://schemas.microsoft.com/office/drawing/2014/main" id="{88560789-8625-9749-0D94-91FAF69AEA5D}"/>
              </a:ext>
            </a:extLst>
          </p:cNvPr>
          <p:cNvPicPr>
            <a:picLocks noChangeAspect="1"/>
          </p:cNvPicPr>
          <p:nvPr/>
        </p:nvPicPr>
        <p:blipFill>
          <a:blip r:embed="rId36">
            <a:extLst>
              <a:ext uri="{28A0092B-C50C-407E-A947-70E740481C1C}">
                <a14:useLocalDpi xmlns:a14="http://schemas.microsoft.com/office/drawing/2010/main"/>
              </a:ext>
            </a:extLst>
          </a:blip>
          <a:srcRect/>
          <a:stretch>
            <a:fillRect/>
          </a:stretch>
        </p:blipFill>
        <p:spPr>
          <a:xfrm>
            <a:off x="8118867" y="2483710"/>
            <a:ext cx="1239760" cy="255905"/>
          </a:xfrm>
          <a:prstGeom prst="rect">
            <a:avLst/>
          </a:prstGeom>
        </p:spPr>
      </p:pic>
      <p:pic>
        <p:nvPicPr>
          <p:cNvPr id="107" name="Picture 106" descr="arya wamraw samaneh co logo">
            <a:extLst>
              <a:ext uri="{FF2B5EF4-FFF2-40B4-BE49-F238E27FC236}">
                <a16:creationId xmlns:a16="http://schemas.microsoft.com/office/drawing/2014/main" id="{75F9EB3D-6715-96D2-F2AA-A7ADF8D7D78D}"/>
              </a:ext>
            </a:extLst>
          </p:cNvPr>
          <p:cNvPicPr>
            <a:picLocks noChangeAspect="1"/>
          </p:cNvPicPr>
          <p:nvPr/>
        </p:nvPicPr>
        <p:blipFill>
          <a:blip r:embed="rId37"/>
          <a:stretch>
            <a:fillRect/>
          </a:stretch>
        </p:blipFill>
        <p:spPr>
          <a:xfrm>
            <a:off x="9422927" y="2899820"/>
            <a:ext cx="812800" cy="385445"/>
          </a:xfrm>
          <a:prstGeom prst="rect">
            <a:avLst/>
          </a:prstGeom>
        </p:spPr>
      </p:pic>
      <p:pic>
        <p:nvPicPr>
          <p:cNvPr id="108" name="Picture 107" descr="sahara net logo">
            <a:extLst>
              <a:ext uri="{FF2B5EF4-FFF2-40B4-BE49-F238E27FC236}">
                <a16:creationId xmlns:a16="http://schemas.microsoft.com/office/drawing/2014/main" id="{B77F82DB-B96A-3B98-48B4-30110EF318F1}"/>
              </a:ext>
            </a:extLst>
          </p:cNvPr>
          <p:cNvPicPr>
            <a:picLocks noChangeAspect="1"/>
          </p:cNvPicPr>
          <p:nvPr/>
        </p:nvPicPr>
        <p:blipFill>
          <a:blip r:embed="rId38"/>
          <a:stretch>
            <a:fillRect/>
          </a:stretch>
        </p:blipFill>
        <p:spPr>
          <a:xfrm>
            <a:off x="10241276" y="2978292"/>
            <a:ext cx="811530" cy="281305"/>
          </a:xfrm>
          <a:prstGeom prst="rect">
            <a:avLst/>
          </a:prstGeom>
        </p:spPr>
      </p:pic>
      <p:pic>
        <p:nvPicPr>
          <p:cNvPr id="109" name="Picture 108" descr="image_2024_12_24T06_23_45_002Z">
            <a:extLst>
              <a:ext uri="{FF2B5EF4-FFF2-40B4-BE49-F238E27FC236}">
                <a16:creationId xmlns:a16="http://schemas.microsoft.com/office/drawing/2014/main" id="{757ADBCB-52BC-DE7E-EF7F-0E4948C2D66B}"/>
              </a:ext>
            </a:extLst>
          </p:cNvPr>
          <p:cNvPicPr>
            <a:picLocks noChangeAspect="1"/>
          </p:cNvPicPr>
          <p:nvPr/>
        </p:nvPicPr>
        <p:blipFill>
          <a:blip r:embed="rId39"/>
          <a:stretch>
            <a:fillRect/>
          </a:stretch>
        </p:blipFill>
        <p:spPr>
          <a:xfrm>
            <a:off x="7037066" y="2373653"/>
            <a:ext cx="921385" cy="462915"/>
          </a:xfrm>
          <a:prstGeom prst="rect">
            <a:avLst/>
          </a:prstGeom>
        </p:spPr>
      </p:pic>
      <p:pic>
        <p:nvPicPr>
          <p:cNvPr id="110" name="Picture 109">
            <a:extLst>
              <a:ext uri="{FF2B5EF4-FFF2-40B4-BE49-F238E27FC236}">
                <a16:creationId xmlns:a16="http://schemas.microsoft.com/office/drawing/2014/main" id="{A3FFCB96-3072-2FF1-B741-5DE5B7D00F38}"/>
              </a:ext>
            </a:extLst>
          </p:cNvPr>
          <p:cNvPicPr/>
          <p:nvPr/>
        </p:nvPicPr>
        <p:blipFill>
          <a:blip r:embed="rId40"/>
          <a:stretch>
            <a:fillRect/>
          </a:stretch>
        </p:blipFill>
        <p:spPr>
          <a:xfrm>
            <a:off x="6240141" y="2403498"/>
            <a:ext cx="823595" cy="582930"/>
          </a:xfrm>
          <a:prstGeom prst="rect">
            <a:avLst/>
          </a:prstGeom>
        </p:spPr>
      </p:pic>
      <p:pic>
        <p:nvPicPr>
          <p:cNvPr id="111" name="Picture 110" descr="1688323778252">
            <a:extLst>
              <a:ext uri="{FF2B5EF4-FFF2-40B4-BE49-F238E27FC236}">
                <a16:creationId xmlns:a16="http://schemas.microsoft.com/office/drawing/2014/main" id="{9C1A473B-0AD0-B2DE-0EE5-3DC5618EE07D}"/>
              </a:ext>
            </a:extLst>
          </p:cNvPr>
          <p:cNvPicPr>
            <a:picLocks noChangeAspect="1"/>
          </p:cNvPicPr>
          <p:nvPr/>
        </p:nvPicPr>
        <p:blipFill>
          <a:blip r:embed="rId41"/>
          <a:stretch>
            <a:fillRect/>
          </a:stretch>
        </p:blipFill>
        <p:spPr>
          <a:xfrm>
            <a:off x="6221091" y="2927373"/>
            <a:ext cx="830580" cy="418465"/>
          </a:xfrm>
          <a:prstGeom prst="rect">
            <a:avLst/>
          </a:prstGeom>
        </p:spPr>
      </p:pic>
      <p:pic>
        <p:nvPicPr>
          <p:cNvPr id="112" name="Picture 32" descr="About Us – Al Hajri Gulf">
            <a:extLst>
              <a:ext uri="{FF2B5EF4-FFF2-40B4-BE49-F238E27FC236}">
                <a16:creationId xmlns:a16="http://schemas.microsoft.com/office/drawing/2014/main" id="{1FE582EE-7739-4BF6-66F0-1C216D1E73A1}"/>
              </a:ext>
            </a:extLst>
          </p:cNvPr>
          <p:cNvPicPr>
            <a:picLocks noChangeAspect="1" noChangeArrowheads="1"/>
          </p:cNvPicPr>
          <p:nvPr/>
        </p:nvPicPr>
        <p:blipFill rotWithShape="1">
          <a:blip r:embed="rId42">
            <a:extLst>
              <a:ext uri="{28A0092B-C50C-407E-A947-70E740481C1C}">
                <a14:useLocalDpi xmlns:a14="http://schemas.microsoft.com/office/drawing/2010/main"/>
              </a:ext>
            </a:extLst>
          </a:blip>
          <a:srcRect/>
          <a:stretch/>
        </p:blipFill>
        <p:spPr bwMode="auto">
          <a:xfrm>
            <a:off x="7991199" y="2761274"/>
            <a:ext cx="754334" cy="58456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Advanced Petrochemical Company | LinkedIn">
            <a:extLst>
              <a:ext uri="{FF2B5EF4-FFF2-40B4-BE49-F238E27FC236}">
                <a16:creationId xmlns:a16="http://schemas.microsoft.com/office/drawing/2014/main" id="{E578D03E-0CDE-3312-6BA1-BE8274C43DCD}"/>
              </a:ext>
            </a:extLst>
          </p:cNvPr>
          <p:cNvPicPr>
            <a:picLocks noChangeAspect="1" noChangeArrowheads="1"/>
          </p:cNvPicPr>
          <p:nvPr/>
        </p:nvPicPr>
        <p:blipFill rotWithShape="1">
          <a:blip r:embed="rId43">
            <a:extLst>
              <a:ext uri="{28A0092B-C50C-407E-A947-70E740481C1C}">
                <a14:useLocalDpi xmlns:a14="http://schemas.microsoft.com/office/drawing/2010/main"/>
              </a:ext>
            </a:extLst>
          </a:blip>
          <a:srcRect/>
          <a:stretch/>
        </p:blipFill>
        <p:spPr bwMode="auto">
          <a:xfrm>
            <a:off x="8659047" y="2751440"/>
            <a:ext cx="670433" cy="66133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Nippon_Steel_">
            <a:extLst>
              <a:ext uri="{FF2B5EF4-FFF2-40B4-BE49-F238E27FC236}">
                <a16:creationId xmlns:a16="http://schemas.microsoft.com/office/drawing/2014/main" id="{934F104B-0735-36BB-6F99-A96D0BECA11C}"/>
              </a:ext>
            </a:extLst>
          </p:cNvPr>
          <p:cNvPicPr>
            <a:picLocks noChangeAspect="1"/>
          </p:cNvPicPr>
          <p:nvPr/>
        </p:nvPicPr>
        <p:blipFill>
          <a:blip r:embed="rId44"/>
          <a:stretch>
            <a:fillRect/>
          </a:stretch>
        </p:blipFill>
        <p:spPr>
          <a:xfrm>
            <a:off x="2221306" y="4303351"/>
            <a:ext cx="1199037" cy="185621"/>
          </a:xfrm>
          <a:prstGeom prst="rect">
            <a:avLst/>
          </a:prstGeom>
        </p:spPr>
      </p:pic>
      <p:pic>
        <p:nvPicPr>
          <p:cNvPr id="115" name="Picture 114" descr="welspun group">
            <a:extLst>
              <a:ext uri="{FF2B5EF4-FFF2-40B4-BE49-F238E27FC236}">
                <a16:creationId xmlns:a16="http://schemas.microsoft.com/office/drawing/2014/main" id="{F1D774DD-064C-BD0F-0CFF-EEAEB29AF951}"/>
              </a:ext>
            </a:extLst>
          </p:cNvPr>
          <p:cNvPicPr>
            <a:picLocks noChangeAspect="1"/>
          </p:cNvPicPr>
          <p:nvPr/>
        </p:nvPicPr>
        <p:blipFill>
          <a:blip r:embed="rId45">
            <a:extLst>
              <a:ext uri="{28A0092B-C50C-407E-A947-70E740481C1C}">
                <a14:useLocalDpi xmlns:a14="http://schemas.microsoft.com/office/drawing/2010/main"/>
              </a:ext>
            </a:extLst>
          </a:blip>
          <a:srcRect l="19978" t="39919" r="20262" b="36566"/>
          <a:stretch>
            <a:fillRect/>
          </a:stretch>
        </p:blipFill>
        <p:spPr>
          <a:xfrm>
            <a:off x="1996317" y="3897414"/>
            <a:ext cx="1736090" cy="369570"/>
          </a:xfrm>
          <a:prstGeom prst="rect">
            <a:avLst/>
          </a:prstGeom>
        </p:spPr>
      </p:pic>
      <p:pic>
        <p:nvPicPr>
          <p:cNvPr id="116" name="Picture 115" descr="Vedanta">
            <a:extLst>
              <a:ext uri="{FF2B5EF4-FFF2-40B4-BE49-F238E27FC236}">
                <a16:creationId xmlns:a16="http://schemas.microsoft.com/office/drawing/2014/main" id="{DA873EE5-7A5B-1B67-C0E6-56B4FE786BE9}"/>
              </a:ext>
            </a:extLst>
          </p:cNvPr>
          <p:cNvPicPr>
            <a:picLocks noChangeAspect="1"/>
          </p:cNvPicPr>
          <p:nvPr/>
        </p:nvPicPr>
        <p:blipFill>
          <a:blip r:embed="rId46"/>
          <a:stretch>
            <a:fillRect/>
          </a:stretch>
        </p:blipFill>
        <p:spPr>
          <a:xfrm>
            <a:off x="3634944" y="4177227"/>
            <a:ext cx="1367047" cy="381245"/>
          </a:xfrm>
          <a:prstGeom prst="rect">
            <a:avLst/>
          </a:prstGeom>
        </p:spPr>
      </p:pic>
      <p:pic>
        <p:nvPicPr>
          <p:cNvPr id="117" name="Picture 116" descr="welspun">
            <a:extLst>
              <a:ext uri="{FF2B5EF4-FFF2-40B4-BE49-F238E27FC236}">
                <a16:creationId xmlns:a16="http://schemas.microsoft.com/office/drawing/2014/main" id="{8EC3FC88-30B1-55D5-132C-AA9E67FB9FE0}"/>
              </a:ext>
            </a:extLst>
          </p:cNvPr>
          <p:cNvPicPr>
            <a:picLocks noChangeAspect="1"/>
          </p:cNvPicPr>
          <p:nvPr/>
        </p:nvPicPr>
        <p:blipFill>
          <a:blip r:embed="rId47"/>
          <a:stretch>
            <a:fillRect/>
          </a:stretch>
        </p:blipFill>
        <p:spPr>
          <a:xfrm>
            <a:off x="1043468" y="4362794"/>
            <a:ext cx="897890" cy="252095"/>
          </a:xfrm>
          <a:prstGeom prst="rect">
            <a:avLst/>
          </a:prstGeom>
        </p:spPr>
      </p:pic>
      <p:pic>
        <p:nvPicPr>
          <p:cNvPr id="118" name="Picture 117" descr="noroot">
            <a:extLst>
              <a:ext uri="{FF2B5EF4-FFF2-40B4-BE49-F238E27FC236}">
                <a16:creationId xmlns:a16="http://schemas.microsoft.com/office/drawing/2014/main" id="{D29B747E-F507-00FC-AB2B-7C2147513F43}"/>
              </a:ext>
            </a:extLst>
          </p:cNvPr>
          <p:cNvPicPr>
            <a:picLocks noChangeAspect="1"/>
          </p:cNvPicPr>
          <p:nvPr/>
        </p:nvPicPr>
        <p:blipFill>
          <a:blip r:embed="rId48">
            <a:extLst>
              <a:ext uri="{28A0092B-C50C-407E-A947-70E740481C1C}">
                <a14:useLocalDpi xmlns:a14="http://schemas.microsoft.com/office/drawing/2010/main"/>
              </a:ext>
            </a:extLst>
          </a:blip>
          <a:srcRect/>
          <a:stretch>
            <a:fillRect/>
          </a:stretch>
        </p:blipFill>
        <p:spPr>
          <a:xfrm>
            <a:off x="1077320" y="4588926"/>
            <a:ext cx="1158240" cy="362585"/>
          </a:xfrm>
          <a:prstGeom prst="rect">
            <a:avLst/>
          </a:prstGeom>
        </p:spPr>
      </p:pic>
      <p:pic>
        <p:nvPicPr>
          <p:cNvPr id="119" name="Picture 118" descr="JINDNL LOGO">
            <a:extLst>
              <a:ext uri="{FF2B5EF4-FFF2-40B4-BE49-F238E27FC236}">
                <a16:creationId xmlns:a16="http://schemas.microsoft.com/office/drawing/2014/main" id="{D3FA138E-234A-B883-D3EB-319A769F3662}"/>
              </a:ext>
            </a:extLst>
          </p:cNvPr>
          <p:cNvPicPr>
            <a:picLocks noChangeAspect="1"/>
          </p:cNvPicPr>
          <p:nvPr/>
        </p:nvPicPr>
        <p:blipFill>
          <a:blip r:embed="rId49"/>
          <a:stretch>
            <a:fillRect/>
          </a:stretch>
        </p:blipFill>
        <p:spPr>
          <a:xfrm>
            <a:off x="3751956" y="4550650"/>
            <a:ext cx="1019175" cy="363220"/>
          </a:xfrm>
          <a:prstGeom prst="rect">
            <a:avLst/>
          </a:prstGeom>
        </p:spPr>
      </p:pic>
      <p:pic>
        <p:nvPicPr>
          <p:cNvPr id="120" name="Picture 119" descr="images (1)">
            <a:extLst>
              <a:ext uri="{FF2B5EF4-FFF2-40B4-BE49-F238E27FC236}">
                <a16:creationId xmlns:a16="http://schemas.microsoft.com/office/drawing/2014/main" id="{A178FEEC-180C-3082-5839-9C4BAB430BA3}"/>
              </a:ext>
            </a:extLst>
          </p:cNvPr>
          <p:cNvPicPr>
            <a:picLocks noChangeAspect="1"/>
          </p:cNvPicPr>
          <p:nvPr/>
        </p:nvPicPr>
        <p:blipFill>
          <a:blip r:embed="rId50"/>
          <a:stretch>
            <a:fillRect/>
          </a:stretch>
        </p:blipFill>
        <p:spPr>
          <a:xfrm>
            <a:off x="5032933" y="3547070"/>
            <a:ext cx="782937" cy="792488"/>
          </a:xfrm>
          <a:prstGeom prst="rect">
            <a:avLst/>
          </a:prstGeom>
        </p:spPr>
      </p:pic>
      <p:pic>
        <p:nvPicPr>
          <p:cNvPr id="121" name="Picture 120" descr="mittal logo">
            <a:extLst>
              <a:ext uri="{FF2B5EF4-FFF2-40B4-BE49-F238E27FC236}">
                <a16:creationId xmlns:a16="http://schemas.microsoft.com/office/drawing/2014/main" id="{419C8D26-CCB6-81C5-1315-7F162494743C}"/>
              </a:ext>
            </a:extLst>
          </p:cNvPr>
          <p:cNvPicPr>
            <a:picLocks noChangeAspect="1"/>
          </p:cNvPicPr>
          <p:nvPr/>
        </p:nvPicPr>
        <p:blipFill>
          <a:blip r:embed="rId51"/>
          <a:stretch>
            <a:fillRect/>
          </a:stretch>
        </p:blipFill>
        <p:spPr>
          <a:xfrm>
            <a:off x="2029141" y="3574465"/>
            <a:ext cx="838201" cy="247615"/>
          </a:xfrm>
          <a:prstGeom prst="rect">
            <a:avLst/>
          </a:prstGeom>
        </p:spPr>
      </p:pic>
      <p:pic>
        <p:nvPicPr>
          <p:cNvPr id="122" name="Picture 2" descr="Emirates Steel Arkan - EMSTEEL | LinkedIn">
            <a:extLst>
              <a:ext uri="{FF2B5EF4-FFF2-40B4-BE49-F238E27FC236}">
                <a16:creationId xmlns:a16="http://schemas.microsoft.com/office/drawing/2014/main" id="{701C9258-EBF8-ABC8-95B8-0777A592C9E8}"/>
              </a:ext>
            </a:extLst>
          </p:cNvPr>
          <p:cNvPicPr>
            <a:picLocks noChangeAspect="1" noChangeArrowheads="1"/>
          </p:cNvPicPr>
          <p:nvPr/>
        </p:nvPicPr>
        <p:blipFill rotWithShape="1">
          <a:blip r:embed="rId52">
            <a:extLst>
              <a:ext uri="{28A0092B-C50C-407E-A947-70E740481C1C}">
                <a14:useLocalDpi xmlns:a14="http://schemas.microsoft.com/office/drawing/2010/main"/>
              </a:ext>
            </a:extLst>
          </a:blip>
          <a:srcRect/>
          <a:stretch/>
        </p:blipFill>
        <p:spPr bwMode="auto">
          <a:xfrm>
            <a:off x="1082434" y="3514866"/>
            <a:ext cx="838201" cy="76815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descr="Jindal Shadeed || Home">
            <a:extLst>
              <a:ext uri="{FF2B5EF4-FFF2-40B4-BE49-F238E27FC236}">
                <a16:creationId xmlns:a16="http://schemas.microsoft.com/office/drawing/2014/main" id="{B7EB98EF-E3F8-F6BE-B253-B56A3E66261F}"/>
              </a:ext>
            </a:extLst>
          </p:cNvPr>
          <p:cNvPicPr>
            <a:picLocks noChangeAspect="1" noChangeArrowheads="1"/>
          </p:cNvPicPr>
          <p:nvPr/>
        </p:nvPicPr>
        <p:blipFill>
          <a:blip r:embed="rId53">
            <a:extLst>
              <a:ext uri="{28A0092B-C50C-407E-A947-70E740481C1C}">
                <a14:useLocalDpi xmlns:a14="http://schemas.microsoft.com/office/drawing/2010/main"/>
              </a:ext>
            </a:extLst>
          </a:blip>
          <a:srcRect/>
          <a:stretch>
            <a:fillRect/>
          </a:stretch>
        </p:blipFill>
        <p:spPr bwMode="auto">
          <a:xfrm>
            <a:off x="4826606" y="4449385"/>
            <a:ext cx="974224" cy="46275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6">
            <a:extLst>
              <a:ext uri="{FF2B5EF4-FFF2-40B4-BE49-F238E27FC236}">
                <a16:creationId xmlns:a16="http://schemas.microsoft.com/office/drawing/2014/main" id="{945EDC3D-071B-B028-C383-66389631ACA0}"/>
              </a:ext>
            </a:extLst>
          </p:cNvPr>
          <p:cNvPicPr>
            <a:picLocks noChangeAspect="1" noChangeArrowheads="1"/>
          </p:cNvPicPr>
          <p:nvPr/>
        </p:nvPicPr>
        <p:blipFill>
          <a:blip r:embed="rId54">
            <a:extLst>
              <a:ext uri="{28A0092B-C50C-407E-A947-70E740481C1C}">
                <a14:useLocalDpi xmlns:a14="http://schemas.microsoft.com/office/drawing/2010/main"/>
              </a:ext>
            </a:extLst>
          </a:blip>
          <a:srcRect/>
          <a:stretch>
            <a:fillRect/>
          </a:stretch>
        </p:blipFill>
        <p:spPr bwMode="auto">
          <a:xfrm>
            <a:off x="3075210" y="3488827"/>
            <a:ext cx="1191050" cy="431295"/>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4" descr="‫United Steel Industrial Company – اتحاد الصناعات الكويتية‬‎">
            <a:extLst>
              <a:ext uri="{FF2B5EF4-FFF2-40B4-BE49-F238E27FC236}">
                <a16:creationId xmlns:a16="http://schemas.microsoft.com/office/drawing/2014/main" id="{209170AD-34D7-AA6D-3420-DD991DE85139}"/>
              </a:ext>
            </a:extLst>
          </p:cNvPr>
          <p:cNvPicPr>
            <a:picLocks noChangeAspect="1" noChangeArrowheads="1"/>
          </p:cNvPicPr>
          <p:nvPr/>
        </p:nvPicPr>
        <p:blipFill rotWithShape="1">
          <a:blip r:embed="rId55">
            <a:extLst>
              <a:ext uri="{28A0092B-C50C-407E-A947-70E740481C1C}">
                <a14:useLocalDpi xmlns:a14="http://schemas.microsoft.com/office/drawing/2010/main"/>
              </a:ext>
            </a:extLst>
          </a:blip>
          <a:srcRect/>
          <a:stretch/>
        </p:blipFill>
        <p:spPr bwMode="auto">
          <a:xfrm>
            <a:off x="4281458" y="3473260"/>
            <a:ext cx="750513" cy="72633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extLst>
              <a:ext uri="{FF2B5EF4-FFF2-40B4-BE49-F238E27FC236}">
                <a16:creationId xmlns:a16="http://schemas.microsoft.com/office/drawing/2014/main" id="{B3ACA58B-B7B5-1A47-05E5-DE2398D420FD}"/>
              </a:ext>
            </a:extLst>
          </p:cNvPr>
          <p:cNvPicPr>
            <a:picLocks noChangeAspect="1"/>
          </p:cNvPicPr>
          <p:nvPr/>
        </p:nvPicPr>
        <p:blipFill>
          <a:blip r:embed="rId56"/>
          <a:stretch>
            <a:fillRect/>
          </a:stretch>
        </p:blipFill>
        <p:spPr>
          <a:xfrm>
            <a:off x="2316235" y="4576692"/>
            <a:ext cx="1269230" cy="423077"/>
          </a:xfrm>
          <a:prstGeom prst="rect">
            <a:avLst/>
          </a:prstGeom>
        </p:spPr>
      </p:pic>
      <p:pic>
        <p:nvPicPr>
          <p:cNvPr id="127" name="Picture 126" descr="Aditya_MP_Birla Group">
            <a:extLst>
              <a:ext uri="{FF2B5EF4-FFF2-40B4-BE49-F238E27FC236}">
                <a16:creationId xmlns:a16="http://schemas.microsoft.com/office/drawing/2014/main" id="{DB5E2D8E-EC1D-BAFE-19E6-1E426CCE1FCA}"/>
              </a:ext>
            </a:extLst>
          </p:cNvPr>
          <p:cNvPicPr>
            <a:picLocks noChangeAspect="1"/>
          </p:cNvPicPr>
          <p:nvPr/>
        </p:nvPicPr>
        <p:blipFill>
          <a:blip r:embed="rId57">
            <a:extLst>
              <a:ext uri="{28A0092B-C50C-407E-A947-70E740481C1C}">
                <a14:useLocalDpi xmlns:a14="http://schemas.microsoft.com/office/drawing/2010/main"/>
              </a:ext>
            </a:extLst>
          </a:blip>
          <a:srcRect b="-952"/>
          <a:stretch/>
        </p:blipFill>
        <p:spPr>
          <a:xfrm>
            <a:off x="6288749" y="3569248"/>
            <a:ext cx="853761" cy="466822"/>
          </a:xfrm>
          <a:prstGeom prst="rect">
            <a:avLst/>
          </a:prstGeom>
        </p:spPr>
      </p:pic>
      <p:pic>
        <p:nvPicPr>
          <p:cNvPr id="128" name="Picture 127" descr="birla-white-cement">
            <a:extLst>
              <a:ext uri="{FF2B5EF4-FFF2-40B4-BE49-F238E27FC236}">
                <a16:creationId xmlns:a16="http://schemas.microsoft.com/office/drawing/2014/main" id="{C0BAFBF6-B80B-BCD8-2DF8-7358A0FDCA87}"/>
              </a:ext>
            </a:extLst>
          </p:cNvPr>
          <p:cNvPicPr>
            <a:picLocks noChangeAspect="1"/>
          </p:cNvPicPr>
          <p:nvPr/>
        </p:nvPicPr>
        <p:blipFill>
          <a:blip r:embed="rId58">
            <a:extLst>
              <a:ext uri="{28A0092B-C50C-407E-A947-70E740481C1C}">
                <a14:useLocalDpi xmlns:a14="http://schemas.microsoft.com/office/drawing/2010/main"/>
              </a:ext>
            </a:extLst>
          </a:blip>
          <a:srcRect l="28400" t="8855" r="23080" b="10622"/>
          <a:stretch>
            <a:fillRect/>
          </a:stretch>
        </p:blipFill>
        <p:spPr>
          <a:xfrm>
            <a:off x="7235968" y="3433690"/>
            <a:ext cx="566609" cy="624749"/>
          </a:xfrm>
          <a:prstGeom prst="rect">
            <a:avLst/>
          </a:prstGeom>
        </p:spPr>
      </p:pic>
      <p:pic>
        <p:nvPicPr>
          <p:cNvPr id="129" name="Picture 128" descr="Ultratech-Cement">
            <a:extLst>
              <a:ext uri="{FF2B5EF4-FFF2-40B4-BE49-F238E27FC236}">
                <a16:creationId xmlns:a16="http://schemas.microsoft.com/office/drawing/2014/main" id="{CA126818-60EC-20F9-C1FC-ABED2CC7F73D}"/>
              </a:ext>
            </a:extLst>
          </p:cNvPr>
          <p:cNvPicPr>
            <a:picLocks noChangeAspect="1"/>
          </p:cNvPicPr>
          <p:nvPr/>
        </p:nvPicPr>
        <p:blipFill>
          <a:blip r:embed="rId59"/>
          <a:stretch>
            <a:fillRect/>
          </a:stretch>
        </p:blipFill>
        <p:spPr>
          <a:xfrm>
            <a:off x="8067380" y="3554983"/>
            <a:ext cx="754334" cy="429552"/>
          </a:xfrm>
          <a:prstGeom prst="rect">
            <a:avLst/>
          </a:prstGeom>
        </p:spPr>
      </p:pic>
      <p:pic>
        <p:nvPicPr>
          <p:cNvPr id="130" name="Picture 129" descr="nuvoco">
            <a:extLst>
              <a:ext uri="{FF2B5EF4-FFF2-40B4-BE49-F238E27FC236}">
                <a16:creationId xmlns:a16="http://schemas.microsoft.com/office/drawing/2014/main" id="{41FD24DE-38F8-F9E1-568A-8010B99543C7}"/>
              </a:ext>
            </a:extLst>
          </p:cNvPr>
          <p:cNvPicPr>
            <a:picLocks noChangeAspect="1"/>
          </p:cNvPicPr>
          <p:nvPr/>
        </p:nvPicPr>
        <p:blipFill>
          <a:blip r:embed="rId60"/>
          <a:stretch>
            <a:fillRect/>
          </a:stretch>
        </p:blipFill>
        <p:spPr>
          <a:xfrm>
            <a:off x="9908536" y="3510591"/>
            <a:ext cx="1111250" cy="507365"/>
          </a:xfrm>
          <a:prstGeom prst="rect">
            <a:avLst/>
          </a:prstGeom>
        </p:spPr>
      </p:pic>
      <p:pic>
        <p:nvPicPr>
          <p:cNvPr id="131" name="Picture 130" descr="wander cement">
            <a:extLst>
              <a:ext uri="{FF2B5EF4-FFF2-40B4-BE49-F238E27FC236}">
                <a16:creationId xmlns:a16="http://schemas.microsoft.com/office/drawing/2014/main" id="{AE72BCE1-47D2-601E-AFC0-26D73B1F5B5B}"/>
              </a:ext>
            </a:extLst>
          </p:cNvPr>
          <p:cNvPicPr>
            <a:picLocks noChangeAspect="1"/>
          </p:cNvPicPr>
          <p:nvPr/>
        </p:nvPicPr>
        <p:blipFill>
          <a:blip r:embed="rId61"/>
          <a:stretch>
            <a:fillRect/>
          </a:stretch>
        </p:blipFill>
        <p:spPr>
          <a:xfrm>
            <a:off x="6269754" y="4183527"/>
            <a:ext cx="1165860" cy="461010"/>
          </a:xfrm>
          <a:prstGeom prst="rect">
            <a:avLst/>
          </a:prstGeom>
        </p:spPr>
      </p:pic>
      <p:pic>
        <p:nvPicPr>
          <p:cNvPr id="132" name="Picture 131" descr="Reliance Cement">
            <a:extLst>
              <a:ext uri="{FF2B5EF4-FFF2-40B4-BE49-F238E27FC236}">
                <a16:creationId xmlns:a16="http://schemas.microsoft.com/office/drawing/2014/main" id="{479CCAF2-F8F7-5BB3-0408-02DBC503BE5D}"/>
              </a:ext>
            </a:extLst>
          </p:cNvPr>
          <p:cNvPicPr>
            <a:picLocks noChangeAspect="1"/>
          </p:cNvPicPr>
          <p:nvPr/>
        </p:nvPicPr>
        <p:blipFill>
          <a:blip r:embed="rId62">
            <a:extLst>
              <a:ext uri="{28A0092B-C50C-407E-A947-70E740481C1C}">
                <a14:useLocalDpi xmlns:a14="http://schemas.microsoft.com/office/drawing/2010/main"/>
              </a:ext>
            </a:extLst>
          </a:blip>
          <a:srcRect b="27255"/>
          <a:stretch/>
        </p:blipFill>
        <p:spPr>
          <a:xfrm>
            <a:off x="7428298" y="4147015"/>
            <a:ext cx="1056005" cy="461010"/>
          </a:xfrm>
          <a:prstGeom prst="rect">
            <a:avLst/>
          </a:prstGeom>
        </p:spPr>
      </p:pic>
      <p:pic>
        <p:nvPicPr>
          <p:cNvPr id="133" name="Picture 132" descr="ppc cement">
            <a:extLst>
              <a:ext uri="{FF2B5EF4-FFF2-40B4-BE49-F238E27FC236}">
                <a16:creationId xmlns:a16="http://schemas.microsoft.com/office/drawing/2014/main" id="{9FEAB7FF-A619-20ED-0706-86A37AC2EE8F}"/>
              </a:ext>
            </a:extLst>
          </p:cNvPr>
          <p:cNvPicPr>
            <a:picLocks noChangeAspect="1"/>
          </p:cNvPicPr>
          <p:nvPr/>
        </p:nvPicPr>
        <p:blipFill>
          <a:blip r:embed="rId63">
            <a:extLst>
              <a:ext uri="{28A0092B-C50C-407E-A947-70E740481C1C}">
                <a14:useLocalDpi xmlns:a14="http://schemas.microsoft.com/office/drawing/2010/main"/>
              </a:ext>
            </a:extLst>
          </a:blip>
          <a:srcRect t="21713" b="13929"/>
          <a:stretch>
            <a:fillRect/>
          </a:stretch>
        </p:blipFill>
        <p:spPr>
          <a:xfrm>
            <a:off x="8583617" y="4170775"/>
            <a:ext cx="1115695" cy="523240"/>
          </a:xfrm>
          <a:prstGeom prst="rect">
            <a:avLst/>
          </a:prstGeom>
        </p:spPr>
      </p:pic>
      <p:pic>
        <p:nvPicPr>
          <p:cNvPr id="134" name="Picture 133" descr="dalmia cement logo">
            <a:extLst>
              <a:ext uri="{FF2B5EF4-FFF2-40B4-BE49-F238E27FC236}">
                <a16:creationId xmlns:a16="http://schemas.microsoft.com/office/drawing/2014/main" id="{7C196D6F-E55B-E26B-80DC-F28F8A249AEB}"/>
              </a:ext>
            </a:extLst>
          </p:cNvPr>
          <p:cNvPicPr>
            <a:picLocks noChangeAspect="1"/>
          </p:cNvPicPr>
          <p:nvPr/>
        </p:nvPicPr>
        <p:blipFill>
          <a:blip r:embed="rId64"/>
          <a:stretch>
            <a:fillRect/>
          </a:stretch>
        </p:blipFill>
        <p:spPr>
          <a:xfrm>
            <a:off x="9905764" y="4074162"/>
            <a:ext cx="1177925" cy="585470"/>
          </a:xfrm>
          <a:prstGeom prst="rect">
            <a:avLst/>
          </a:prstGeom>
        </p:spPr>
      </p:pic>
      <p:pic>
        <p:nvPicPr>
          <p:cNvPr id="135" name="Picture 58" descr="Southern Province Cement Company- SPCC ...">
            <a:extLst>
              <a:ext uri="{FF2B5EF4-FFF2-40B4-BE49-F238E27FC236}">
                <a16:creationId xmlns:a16="http://schemas.microsoft.com/office/drawing/2014/main" id="{A7D0E77F-A3F8-02C3-FB5C-C88836339F85}"/>
              </a:ext>
            </a:extLst>
          </p:cNvPr>
          <p:cNvPicPr>
            <a:picLocks noChangeAspect="1" noChangeArrowheads="1"/>
          </p:cNvPicPr>
          <p:nvPr/>
        </p:nvPicPr>
        <p:blipFill>
          <a:blip r:embed="rId65">
            <a:extLst>
              <a:ext uri="{28A0092B-C50C-407E-A947-70E740481C1C}">
                <a14:useLocalDpi xmlns:a14="http://schemas.microsoft.com/office/drawing/2010/main"/>
              </a:ext>
            </a:extLst>
          </a:blip>
          <a:srcRect/>
          <a:stretch>
            <a:fillRect/>
          </a:stretch>
        </p:blipFill>
        <p:spPr bwMode="auto">
          <a:xfrm>
            <a:off x="9128483" y="3493601"/>
            <a:ext cx="578722" cy="578722"/>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1D8F7E99-6E9B-B6BB-F67D-152B471A6BCA}"/>
              </a:ext>
            </a:extLst>
          </p:cNvPr>
          <p:cNvSpPr/>
          <p:nvPr/>
        </p:nvSpPr>
        <p:spPr>
          <a:xfrm>
            <a:off x="1624775" y="5172589"/>
            <a:ext cx="3332477"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sym typeface="+mn-ea"/>
              </a:rPr>
              <a:t>Aerospace &amp; Defense</a:t>
            </a:r>
            <a:endPar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endParaRPr>
          </a:p>
        </p:txBody>
      </p:sp>
      <p:pic>
        <p:nvPicPr>
          <p:cNvPr id="137" name="Picture 136" descr="UAE Armed Forces">
            <a:extLst>
              <a:ext uri="{FF2B5EF4-FFF2-40B4-BE49-F238E27FC236}">
                <a16:creationId xmlns:a16="http://schemas.microsoft.com/office/drawing/2014/main" id="{3E8AE27F-BAB5-F25D-8072-0188730B1C47}"/>
              </a:ext>
            </a:extLst>
          </p:cNvPr>
          <p:cNvPicPr>
            <a:picLocks noChangeAspect="1"/>
          </p:cNvPicPr>
          <p:nvPr/>
        </p:nvPicPr>
        <p:blipFill>
          <a:blip r:embed="rId66">
            <a:extLst>
              <a:ext uri="{28A0092B-C50C-407E-A947-70E740481C1C}">
                <a14:useLocalDpi xmlns:a14="http://schemas.microsoft.com/office/drawing/2010/main"/>
              </a:ext>
            </a:extLst>
          </a:blip>
          <a:srcRect/>
          <a:stretch>
            <a:fillRect/>
          </a:stretch>
        </p:blipFill>
        <p:spPr>
          <a:xfrm>
            <a:off x="1767028" y="5670136"/>
            <a:ext cx="542925" cy="493395"/>
          </a:xfrm>
          <a:prstGeom prst="rect">
            <a:avLst/>
          </a:prstGeom>
        </p:spPr>
      </p:pic>
      <p:pic>
        <p:nvPicPr>
          <p:cNvPr id="138" name="Picture 137" descr="Y Magazine">
            <a:extLst>
              <a:ext uri="{FF2B5EF4-FFF2-40B4-BE49-F238E27FC236}">
                <a16:creationId xmlns:a16="http://schemas.microsoft.com/office/drawing/2014/main" id="{8CD0FBC2-138E-CBD9-1BF7-A9D84FC8688B}"/>
              </a:ext>
            </a:extLst>
          </p:cNvPr>
          <p:cNvPicPr>
            <a:picLocks noChangeAspect="1"/>
          </p:cNvPicPr>
          <p:nvPr/>
        </p:nvPicPr>
        <p:blipFill>
          <a:blip r:embed="rId67"/>
          <a:stretch>
            <a:fillRect/>
          </a:stretch>
        </p:blipFill>
        <p:spPr>
          <a:xfrm>
            <a:off x="2387092" y="5584811"/>
            <a:ext cx="637540" cy="637540"/>
          </a:xfrm>
          <a:prstGeom prst="rect">
            <a:avLst/>
          </a:prstGeom>
        </p:spPr>
      </p:pic>
      <p:sp>
        <p:nvSpPr>
          <p:cNvPr id="139" name="Rounded Rectangle 56">
            <a:extLst>
              <a:ext uri="{FF2B5EF4-FFF2-40B4-BE49-F238E27FC236}">
                <a16:creationId xmlns:a16="http://schemas.microsoft.com/office/drawing/2014/main" id="{1FD9B42D-D669-B88D-CCC8-4A0D55177EE6}"/>
              </a:ext>
            </a:extLst>
          </p:cNvPr>
          <p:cNvSpPr/>
          <p:nvPr>
            <p:custDataLst>
              <p:tags r:id="rId1"/>
            </p:custDataLst>
          </p:nvPr>
        </p:nvSpPr>
        <p:spPr>
          <a:xfrm>
            <a:off x="451262" y="5589090"/>
            <a:ext cx="6207403" cy="665922"/>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40" name="Picture 139" descr="South African Air Force">
            <a:extLst>
              <a:ext uri="{FF2B5EF4-FFF2-40B4-BE49-F238E27FC236}">
                <a16:creationId xmlns:a16="http://schemas.microsoft.com/office/drawing/2014/main" id="{7BC86BE8-8066-8977-0897-749364B992AA}"/>
              </a:ext>
            </a:extLst>
          </p:cNvPr>
          <p:cNvPicPr>
            <a:picLocks noChangeAspect="1"/>
          </p:cNvPicPr>
          <p:nvPr/>
        </p:nvPicPr>
        <p:blipFill>
          <a:blip r:embed="rId68"/>
          <a:stretch>
            <a:fillRect/>
          </a:stretch>
        </p:blipFill>
        <p:spPr>
          <a:xfrm>
            <a:off x="2988349" y="5713702"/>
            <a:ext cx="868975" cy="426756"/>
          </a:xfrm>
          <a:prstGeom prst="rect">
            <a:avLst/>
          </a:prstGeom>
        </p:spPr>
      </p:pic>
      <p:pic>
        <p:nvPicPr>
          <p:cNvPr id="141" name="Picture 140" descr="liy">
            <a:extLst>
              <a:ext uri="{FF2B5EF4-FFF2-40B4-BE49-F238E27FC236}">
                <a16:creationId xmlns:a16="http://schemas.microsoft.com/office/drawing/2014/main" id="{B388FCFD-E7DF-F9BF-89DD-1B83F98F172B}"/>
              </a:ext>
            </a:extLst>
          </p:cNvPr>
          <p:cNvPicPr>
            <a:picLocks noChangeAspect="1"/>
          </p:cNvPicPr>
          <p:nvPr/>
        </p:nvPicPr>
        <p:blipFill>
          <a:blip r:embed="rId69">
            <a:extLst>
              <a:ext uri="{28A0092B-C50C-407E-A947-70E740481C1C}">
                <a14:useLocalDpi xmlns:a14="http://schemas.microsoft.com/office/drawing/2010/main"/>
              </a:ext>
            </a:extLst>
          </a:blip>
          <a:srcRect t="13949" b="16103"/>
          <a:stretch>
            <a:fillRect/>
          </a:stretch>
        </p:blipFill>
        <p:spPr>
          <a:xfrm>
            <a:off x="4526407" y="5738633"/>
            <a:ext cx="1042353" cy="380030"/>
          </a:xfrm>
          <a:prstGeom prst="rect">
            <a:avLst/>
          </a:prstGeom>
        </p:spPr>
      </p:pic>
      <p:pic>
        <p:nvPicPr>
          <p:cNvPr id="142" name="Picture 141" descr="ff">
            <a:extLst>
              <a:ext uri="{FF2B5EF4-FFF2-40B4-BE49-F238E27FC236}">
                <a16:creationId xmlns:a16="http://schemas.microsoft.com/office/drawing/2014/main" id="{9DCAF880-9337-3ACB-E370-93A8CB53D238}"/>
              </a:ext>
            </a:extLst>
          </p:cNvPr>
          <p:cNvPicPr>
            <a:picLocks noChangeAspect="1"/>
          </p:cNvPicPr>
          <p:nvPr/>
        </p:nvPicPr>
        <p:blipFill>
          <a:blip r:embed="rId70">
            <a:extLst>
              <a:ext uri="{28A0092B-C50C-407E-A947-70E740481C1C}">
                <a14:useLocalDpi xmlns:a14="http://schemas.microsoft.com/office/drawing/2010/main"/>
              </a:ext>
            </a:extLst>
          </a:blip>
          <a:srcRect l="-12" t="17049" r="12" b="14536"/>
          <a:stretch>
            <a:fillRect/>
          </a:stretch>
        </p:blipFill>
        <p:spPr>
          <a:xfrm>
            <a:off x="5562795" y="5697993"/>
            <a:ext cx="923055" cy="420669"/>
          </a:xfrm>
          <a:prstGeom prst="rect">
            <a:avLst/>
          </a:prstGeom>
        </p:spPr>
      </p:pic>
      <p:pic>
        <p:nvPicPr>
          <p:cNvPr id="143" name="Picture 34" descr="Home">
            <a:extLst>
              <a:ext uri="{FF2B5EF4-FFF2-40B4-BE49-F238E27FC236}">
                <a16:creationId xmlns:a16="http://schemas.microsoft.com/office/drawing/2014/main" id="{2C40EFFE-8B44-E013-3AE5-53088C12F0D7}"/>
              </a:ext>
            </a:extLst>
          </p:cNvPr>
          <p:cNvPicPr>
            <a:picLocks noChangeAspect="1" noChangeArrowheads="1"/>
          </p:cNvPicPr>
          <p:nvPr/>
        </p:nvPicPr>
        <p:blipFill rotWithShape="1">
          <a:blip r:embed="rId71">
            <a:extLst>
              <a:ext uri="{28A0092B-C50C-407E-A947-70E740481C1C}">
                <a14:useLocalDpi xmlns:a14="http://schemas.microsoft.com/office/drawing/2010/main"/>
              </a:ext>
            </a:extLst>
          </a:blip>
          <a:srcRect l="6845" t="9637" r="63204" b="4933"/>
          <a:stretch/>
        </p:blipFill>
        <p:spPr bwMode="auto">
          <a:xfrm>
            <a:off x="3906482" y="5638226"/>
            <a:ext cx="633177" cy="572632"/>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E52B8E1B-57B8-BF41-3572-BEE68155816E}"/>
              </a:ext>
            </a:extLst>
          </p:cNvPr>
          <p:cNvSpPr/>
          <p:nvPr/>
        </p:nvSpPr>
        <p:spPr>
          <a:xfrm>
            <a:off x="6579333" y="5189411"/>
            <a:ext cx="4318827"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Optima" charset="0"/>
                <a:ea typeface="Optima" charset="0"/>
                <a:cs typeface="Optima" charset="0"/>
              </a:rPr>
              <a:t>Engineering Construction &amp; Operations</a:t>
            </a:r>
          </a:p>
        </p:txBody>
      </p:sp>
      <p:sp>
        <p:nvSpPr>
          <p:cNvPr id="145" name="Rounded Rectangle 48">
            <a:extLst>
              <a:ext uri="{FF2B5EF4-FFF2-40B4-BE49-F238E27FC236}">
                <a16:creationId xmlns:a16="http://schemas.microsoft.com/office/drawing/2014/main" id="{59194207-5A92-EAE3-917E-23D367CB1D25}"/>
              </a:ext>
            </a:extLst>
          </p:cNvPr>
          <p:cNvSpPr/>
          <p:nvPr>
            <p:custDataLst>
              <p:tags r:id="rId2"/>
            </p:custDataLst>
          </p:nvPr>
        </p:nvSpPr>
        <p:spPr>
          <a:xfrm>
            <a:off x="6900822" y="5577942"/>
            <a:ext cx="3997338" cy="67706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6" name="Picture 145" descr="Olayan Group Logo Vector - (.SVG + .PNG ...">
            <a:extLst>
              <a:ext uri="{FF2B5EF4-FFF2-40B4-BE49-F238E27FC236}">
                <a16:creationId xmlns:a16="http://schemas.microsoft.com/office/drawing/2014/main" id="{0292C15B-7C52-C427-BF31-437DC8B8CDB7}"/>
              </a:ext>
            </a:extLst>
          </p:cNvPr>
          <p:cNvPicPr>
            <a:picLocks noChangeAspect="1"/>
          </p:cNvPicPr>
          <p:nvPr/>
        </p:nvPicPr>
        <p:blipFill>
          <a:blip r:embed="rId72">
            <a:extLst>
              <a:ext uri="{28A0092B-C50C-407E-A947-70E740481C1C}">
                <a14:useLocalDpi xmlns:a14="http://schemas.microsoft.com/office/drawing/2010/main"/>
              </a:ext>
            </a:extLst>
          </a:blip>
          <a:srcRect l="2202" t="27408" r="-610" b="33698"/>
          <a:stretch/>
        </p:blipFill>
        <p:spPr>
          <a:xfrm>
            <a:off x="8004608" y="5738578"/>
            <a:ext cx="1208935" cy="271697"/>
          </a:xfrm>
          <a:prstGeom prst="rect">
            <a:avLst/>
          </a:prstGeom>
        </p:spPr>
      </p:pic>
      <p:pic>
        <p:nvPicPr>
          <p:cNvPr id="147" name="Picture 146" descr="Power International Holding - Wikipedia">
            <a:extLst>
              <a:ext uri="{FF2B5EF4-FFF2-40B4-BE49-F238E27FC236}">
                <a16:creationId xmlns:a16="http://schemas.microsoft.com/office/drawing/2014/main" id="{2D84E1E3-90E8-1541-531D-B438D68E784D}"/>
              </a:ext>
            </a:extLst>
          </p:cNvPr>
          <p:cNvPicPr>
            <a:picLocks noChangeAspect="1"/>
          </p:cNvPicPr>
          <p:nvPr/>
        </p:nvPicPr>
        <p:blipFill>
          <a:blip r:embed="rId73"/>
          <a:stretch>
            <a:fillRect/>
          </a:stretch>
        </p:blipFill>
        <p:spPr>
          <a:xfrm>
            <a:off x="9350031" y="5604549"/>
            <a:ext cx="896711" cy="624568"/>
          </a:xfrm>
          <a:prstGeom prst="rect">
            <a:avLst/>
          </a:prstGeom>
        </p:spPr>
      </p:pic>
      <p:pic>
        <p:nvPicPr>
          <p:cNvPr id="148" name="Picture 147" descr="A black and red logo&#10;&#10;Description automatically generated">
            <a:extLst>
              <a:ext uri="{FF2B5EF4-FFF2-40B4-BE49-F238E27FC236}">
                <a16:creationId xmlns:a16="http://schemas.microsoft.com/office/drawing/2014/main" id="{6220BE6C-BA1C-22A1-4C23-2F7EF0FD56B5}"/>
              </a:ext>
            </a:extLst>
          </p:cNvPr>
          <p:cNvPicPr>
            <a:picLocks noChangeAspect="1"/>
          </p:cNvPicPr>
          <p:nvPr/>
        </p:nvPicPr>
        <p:blipFill>
          <a:blip r:embed="rId74"/>
          <a:stretch>
            <a:fillRect/>
          </a:stretch>
        </p:blipFill>
        <p:spPr>
          <a:xfrm>
            <a:off x="7063255" y="5651714"/>
            <a:ext cx="759450" cy="508650"/>
          </a:xfrm>
          <a:prstGeom prst="rect">
            <a:avLst/>
          </a:prstGeom>
        </p:spPr>
      </p:pic>
      <p:pic>
        <p:nvPicPr>
          <p:cNvPr id="149" name="Picture 148" descr="welspun">
            <a:extLst>
              <a:ext uri="{FF2B5EF4-FFF2-40B4-BE49-F238E27FC236}">
                <a16:creationId xmlns:a16="http://schemas.microsoft.com/office/drawing/2014/main" id="{CE90CCF2-D291-2632-3CB5-29E1D76CBAB8}"/>
              </a:ext>
            </a:extLst>
          </p:cNvPr>
          <p:cNvPicPr>
            <a:picLocks noChangeAspect="1"/>
          </p:cNvPicPr>
          <p:nvPr/>
        </p:nvPicPr>
        <p:blipFill>
          <a:blip r:embed="rId75">
            <a:extLst>
              <a:ext uri="{28A0092B-C50C-407E-A947-70E740481C1C}">
                <a14:useLocalDpi xmlns:a14="http://schemas.microsoft.com/office/drawing/2010/main"/>
              </a:ext>
            </a:extLst>
          </a:blip>
          <a:srcRect t="26270" b="25397"/>
          <a:stretch>
            <a:fillRect/>
          </a:stretch>
        </p:blipFill>
        <p:spPr>
          <a:xfrm>
            <a:off x="6355986" y="4698849"/>
            <a:ext cx="1177925" cy="318758"/>
          </a:xfrm>
          <a:prstGeom prst="rect">
            <a:avLst/>
          </a:prstGeom>
        </p:spPr>
      </p:pic>
      <p:pic>
        <p:nvPicPr>
          <p:cNvPr id="150" name="Picture 149" descr="invista">
            <a:extLst>
              <a:ext uri="{FF2B5EF4-FFF2-40B4-BE49-F238E27FC236}">
                <a16:creationId xmlns:a16="http://schemas.microsoft.com/office/drawing/2014/main" id="{58B00486-AC99-DEC8-1041-70E2C567454C}"/>
              </a:ext>
            </a:extLst>
          </p:cNvPr>
          <p:cNvPicPr>
            <a:picLocks noChangeAspect="1"/>
          </p:cNvPicPr>
          <p:nvPr/>
        </p:nvPicPr>
        <p:blipFill>
          <a:blip r:embed="rId76">
            <a:extLst>
              <a:ext uri="{28A0092B-C50C-407E-A947-70E740481C1C}">
                <a14:useLocalDpi xmlns:a14="http://schemas.microsoft.com/office/drawing/2010/main"/>
              </a:ext>
            </a:extLst>
          </a:blip>
          <a:srcRect l="9503" t="33588" r="11127" b="29217"/>
          <a:stretch>
            <a:fillRect/>
          </a:stretch>
        </p:blipFill>
        <p:spPr>
          <a:xfrm>
            <a:off x="7659164" y="4692045"/>
            <a:ext cx="1020466" cy="318758"/>
          </a:xfrm>
          <a:prstGeom prst="rect">
            <a:avLst/>
          </a:prstGeom>
        </p:spPr>
      </p:pic>
      <p:pic>
        <p:nvPicPr>
          <p:cNvPr id="152" name="Picture 151" descr="Piramal Pharma Solutions Recognized as ...">
            <a:extLst>
              <a:ext uri="{FF2B5EF4-FFF2-40B4-BE49-F238E27FC236}">
                <a16:creationId xmlns:a16="http://schemas.microsoft.com/office/drawing/2014/main" id="{EC15DE8D-30FB-EC9D-A3B7-41B05CCB0D5E}"/>
              </a:ext>
            </a:extLst>
          </p:cNvPr>
          <p:cNvPicPr>
            <a:picLocks noChangeAspect="1"/>
          </p:cNvPicPr>
          <p:nvPr/>
        </p:nvPicPr>
        <p:blipFill>
          <a:blip r:embed="rId77">
            <a:extLst>
              <a:ext uri="{28A0092B-C50C-407E-A947-70E740481C1C}">
                <a14:useLocalDpi xmlns:a14="http://schemas.microsoft.com/office/drawing/2010/main"/>
              </a:ext>
            </a:extLst>
          </a:blip>
          <a:srcRect l="5167" t="19916" r="8585" b="17137"/>
          <a:stretch/>
        </p:blipFill>
        <p:spPr>
          <a:xfrm>
            <a:off x="10006193" y="4690190"/>
            <a:ext cx="879983" cy="333844"/>
          </a:xfrm>
          <a:prstGeom prst="rect">
            <a:avLst/>
          </a:prstGeom>
        </p:spPr>
      </p:pic>
      <p:pic>
        <p:nvPicPr>
          <p:cNvPr id="153" name="Graphic 152">
            <a:extLst>
              <a:ext uri="{FF2B5EF4-FFF2-40B4-BE49-F238E27FC236}">
                <a16:creationId xmlns:a16="http://schemas.microsoft.com/office/drawing/2014/main" id="{2EC9777C-3E00-7F6D-9DB0-E87A05F4EF85}"/>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0449895" y="0"/>
            <a:ext cx="768439" cy="380489"/>
          </a:xfrm>
          <a:prstGeom prst="rect">
            <a:avLst/>
          </a:prstGeom>
        </p:spPr>
      </p:pic>
      <p:pic>
        <p:nvPicPr>
          <p:cNvPr id="3" name="Picture 28" descr="Downloads">
            <a:extLst>
              <a:ext uri="{FF2B5EF4-FFF2-40B4-BE49-F238E27FC236}">
                <a16:creationId xmlns:a16="http://schemas.microsoft.com/office/drawing/2014/main" id="{294F8A11-28AB-B73D-2B75-53311CB1246B}"/>
              </a:ext>
            </a:extLst>
          </p:cNvPr>
          <p:cNvPicPr>
            <a:picLocks noChangeAspect="1" noChangeArrowheads="1"/>
          </p:cNvPicPr>
          <p:nvPr/>
        </p:nvPicPr>
        <p:blipFill rotWithShape="1">
          <a:blip r:embed="rId80">
            <a:extLst>
              <a:ext uri="{28A0092B-C50C-407E-A947-70E740481C1C}">
                <a14:useLocalDpi xmlns:a14="http://schemas.microsoft.com/office/drawing/2010/main"/>
              </a:ext>
            </a:extLst>
          </a:blip>
          <a:srcRect/>
          <a:stretch/>
        </p:blipFill>
        <p:spPr bwMode="auto">
          <a:xfrm>
            <a:off x="9015726" y="1193001"/>
            <a:ext cx="894822" cy="29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727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42" y="34267"/>
            <a:ext cx="10515600" cy="818964"/>
          </a:xfrm>
        </p:spPr>
        <p:txBody>
          <a:bodyPr>
            <a:noAutofit/>
          </a:bodyPr>
          <a:lstStyle/>
          <a:p>
            <a:r>
              <a:rPr lang="en-US" sz="2100" b="1" dirty="0">
                <a:latin typeface="Optima" charset="0"/>
                <a:ea typeface="+mn-ea"/>
                <a:cs typeface="Arial" panose="020B0604020202020204" pitchFamily="34" charset="0"/>
              </a:rPr>
              <a:t>Centralized Material Master (Use-Case)</a:t>
            </a:r>
          </a:p>
        </p:txBody>
      </p:sp>
      <p:grpSp>
        <p:nvGrpSpPr>
          <p:cNvPr id="3" name="Group 104"/>
          <p:cNvGrpSpPr/>
          <p:nvPr/>
        </p:nvGrpSpPr>
        <p:grpSpPr>
          <a:xfrm>
            <a:off x="2791135" y="1267088"/>
            <a:ext cx="4556623" cy="3714160"/>
            <a:chOff x="283014" y="309790"/>
            <a:chExt cx="4162991" cy="2980852"/>
          </a:xfrm>
        </p:grpSpPr>
        <p:sp>
          <p:nvSpPr>
            <p:cNvPr id="108" name="Flowchart: Magnetic Disk 94"/>
            <p:cNvSpPr/>
            <p:nvPr/>
          </p:nvSpPr>
          <p:spPr>
            <a:xfrm>
              <a:off x="283014" y="1337115"/>
              <a:ext cx="2145438" cy="1953527"/>
            </a:xfrm>
            <a:prstGeom prst="flowChartMagneticDisk">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anchor="ctr"/>
            <a:lstStyle/>
            <a:p>
              <a:pPr algn="ctr"/>
              <a:r>
                <a:rPr lang="en-US" sz="2000" b="1" dirty="0" err="1">
                  <a:solidFill>
                    <a:prstClr val="black"/>
                  </a:solidFill>
                  <a:latin typeface="Optima"/>
                  <a:ea typeface="Optima" charset="0"/>
                  <a:cs typeface="Optima" charset="0"/>
                </a:rPr>
                <a:t>PiLog’s</a:t>
              </a:r>
              <a:r>
                <a:rPr lang="en-US" sz="2000" b="1" dirty="0">
                  <a:solidFill>
                    <a:prstClr val="black"/>
                  </a:solidFill>
                  <a:latin typeface="Optima"/>
                  <a:ea typeface="Optima" charset="0"/>
                  <a:cs typeface="Optima" charset="0"/>
                </a:rPr>
                <a:t> Master Data Governance Solution</a:t>
              </a:r>
            </a:p>
          </p:txBody>
        </p:sp>
        <p:sp>
          <p:nvSpPr>
            <p:cNvPr id="228" name="Cloud Callout 227"/>
            <p:cNvSpPr/>
            <p:nvPr/>
          </p:nvSpPr>
          <p:spPr>
            <a:xfrm>
              <a:off x="2963154" y="309790"/>
              <a:ext cx="1482851" cy="609713"/>
            </a:xfrm>
            <a:prstGeom prst="cloudCallout">
              <a:avLst>
                <a:gd name="adj1" fmla="val -88452"/>
                <a:gd name="adj2" fmla="val 184224"/>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prstClr val="black"/>
                  </a:solidFill>
                  <a:latin typeface="Optima"/>
                  <a:cs typeface="Optima"/>
                </a:rPr>
                <a:t>Master Data Dictionary (PPO)</a:t>
              </a:r>
            </a:p>
          </p:txBody>
        </p:sp>
      </p:grpSp>
      <p:cxnSp>
        <p:nvCxnSpPr>
          <p:cNvPr id="128" name="Connector: Curved 118"/>
          <p:cNvCxnSpPr>
            <a:cxnSpLocks/>
          </p:cNvCxnSpPr>
          <p:nvPr/>
        </p:nvCxnSpPr>
        <p:spPr>
          <a:xfrm>
            <a:off x="5142059" y="4529860"/>
            <a:ext cx="1594475" cy="909860"/>
          </a:xfrm>
          <a:prstGeom prst="curved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9" name="Connector: Curved 118"/>
          <p:cNvCxnSpPr>
            <a:cxnSpLocks/>
          </p:cNvCxnSpPr>
          <p:nvPr/>
        </p:nvCxnSpPr>
        <p:spPr>
          <a:xfrm>
            <a:off x="5044595" y="4743345"/>
            <a:ext cx="1783551" cy="566268"/>
          </a:xfrm>
          <a:prstGeom prst="curved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Flowchart: Process 5"/>
          <p:cNvSpPr/>
          <p:nvPr/>
        </p:nvSpPr>
        <p:spPr>
          <a:xfrm>
            <a:off x="8153400" y="6556631"/>
            <a:ext cx="4096901" cy="206749"/>
          </a:xfrm>
          <a:prstGeom prst="flowChartProcess">
            <a:avLst/>
          </a:prstGeom>
          <a:ln>
            <a:solidFill>
              <a:srgbClr val="1177EC"/>
            </a:solidFill>
          </a:ln>
        </p:spPr>
        <p:style>
          <a:lnRef idx="1">
            <a:schemeClr val="accent5"/>
          </a:lnRef>
          <a:fillRef idx="2">
            <a:schemeClr val="accent5"/>
          </a:fillRef>
          <a:effectRef idx="1">
            <a:schemeClr val="accent5"/>
          </a:effectRef>
          <a:fontRef idx="minor">
            <a:schemeClr val="dk1"/>
          </a:fontRef>
        </p:style>
        <p:txBody>
          <a:bodyPr rtlCol="0" anchor="ctr"/>
          <a:lstStyle/>
          <a:p>
            <a:r>
              <a:rPr lang="en-US" sz="1200" b="1" dirty="0">
                <a:solidFill>
                  <a:prstClr val="black"/>
                </a:solidFill>
                <a:latin typeface="Optima"/>
                <a:ea typeface="Optima" charset="0"/>
                <a:cs typeface="Optima" charset="0"/>
              </a:rPr>
              <a:t>New Record Creation, Change, Extend, Delete &amp; Undelete</a:t>
            </a:r>
          </a:p>
        </p:txBody>
      </p:sp>
      <p:pic>
        <p:nvPicPr>
          <p:cNvPr id="132" name="Picture 131" descr="responsive_icon.png"/>
          <p:cNvPicPr>
            <a:picLocks noChangeAspect="1"/>
          </p:cNvPicPr>
          <p:nvPr/>
        </p:nvPicPr>
        <p:blipFill>
          <a:blip r:embed="rId2"/>
          <a:stretch>
            <a:fillRect/>
          </a:stretch>
        </p:blipFill>
        <p:spPr>
          <a:xfrm>
            <a:off x="6477119" y="5432860"/>
            <a:ext cx="1891626" cy="1092023"/>
          </a:xfrm>
          <a:prstGeom prst="rect">
            <a:avLst/>
          </a:prstGeom>
        </p:spPr>
      </p:pic>
      <p:sp>
        <p:nvSpPr>
          <p:cNvPr id="146" name="TextBox 145"/>
          <p:cNvSpPr txBox="1"/>
          <p:nvPr/>
        </p:nvSpPr>
        <p:spPr>
          <a:xfrm>
            <a:off x="4422581" y="5578002"/>
            <a:ext cx="1147622" cy="276998"/>
          </a:xfrm>
          <a:prstGeom prst="rect">
            <a:avLst/>
          </a:prstGeom>
          <a:noFill/>
        </p:spPr>
        <p:txBody>
          <a:bodyPr wrap="square">
            <a:spAutoFit/>
          </a:bodyPr>
          <a:lstStyle/>
          <a:p>
            <a:pPr algn="ctr">
              <a:buClr>
                <a:srgbClr val="4F81BD"/>
              </a:buClr>
              <a:buSzPct val="80000"/>
              <a:buFont typeface="Wingdings" pitchFamily="2" charset="2"/>
              <a:buNone/>
              <a:defRPr/>
            </a:pPr>
            <a:r>
              <a:rPr lang="en-GB" sz="1200" b="1" dirty="0">
                <a:solidFill>
                  <a:prstClr val="black"/>
                </a:solidFill>
                <a:latin typeface="Optima"/>
                <a:ea typeface="Tahoma" pitchFamily="34" charset="0"/>
                <a:cs typeface="Calibri"/>
              </a:rPr>
              <a:t>Descriptions</a:t>
            </a:r>
          </a:p>
        </p:txBody>
      </p:sp>
      <p:sp>
        <p:nvSpPr>
          <p:cNvPr id="147" name="TextBox 146"/>
          <p:cNvSpPr txBox="1"/>
          <p:nvPr/>
        </p:nvSpPr>
        <p:spPr>
          <a:xfrm>
            <a:off x="3398262" y="5554799"/>
            <a:ext cx="995998" cy="461665"/>
          </a:xfrm>
          <a:prstGeom prst="rect">
            <a:avLst/>
          </a:prstGeom>
          <a:noFill/>
        </p:spPr>
        <p:txBody>
          <a:bodyPr wrap="square">
            <a:spAutoFit/>
          </a:bodyPr>
          <a:lstStyle/>
          <a:p>
            <a:pPr algn="ctr">
              <a:buClr>
                <a:srgbClr val="4F81BD"/>
              </a:buClr>
              <a:buSzPct val="80000"/>
              <a:buFont typeface="Wingdings" pitchFamily="2" charset="2"/>
              <a:buNone/>
              <a:defRPr/>
            </a:pPr>
            <a:r>
              <a:rPr lang="en-GB" sz="1200" b="1" dirty="0">
                <a:solidFill>
                  <a:prstClr val="black"/>
                </a:solidFill>
                <a:latin typeface="Optima"/>
                <a:ea typeface="Tahoma" pitchFamily="34" charset="0"/>
                <a:cs typeface="Calibri"/>
              </a:rPr>
              <a:t>Industry Standards</a:t>
            </a:r>
          </a:p>
        </p:txBody>
      </p:sp>
      <p:sp>
        <p:nvSpPr>
          <p:cNvPr id="148" name="TextBox 147"/>
          <p:cNvSpPr txBox="1"/>
          <p:nvPr/>
        </p:nvSpPr>
        <p:spPr>
          <a:xfrm>
            <a:off x="5502772" y="5563499"/>
            <a:ext cx="1413913" cy="276999"/>
          </a:xfrm>
          <a:prstGeom prst="rect">
            <a:avLst/>
          </a:prstGeom>
          <a:noFill/>
        </p:spPr>
        <p:txBody>
          <a:bodyPr wrap="square">
            <a:spAutoFit/>
          </a:bodyPr>
          <a:lstStyle/>
          <a:p>
            <a:pPr algn="ctr">
              <a:buClr>
                <a:srgbClr val="4F81BD"/>
              </a:buClr>
              <a:buSzPct val="80000"/>
              <a:buFont typeface="Wingdings" pitchFamily="2" charset="2"/>
              <a:buNone/>
              <a:defRPr/>
            </a:pPr>
            <a:r>
              <a:rPr lang="en-GB" sz="1200" b="1" dirty="0">
                <a:solidFill>
                  <a:prstClr val="black"/>
                </a:solidFill>
                <a:latin typeface="Optima"/>
                <a:ea typeface="Tahoma" pitchFamily="34" charset="0"/>
                <a:cs typeface="Calibri"/>
              </a:rPr>
              <a:t>De-Duplication</a:t>
            </a:r>
          </a:p>
        </p:txBody>
      </p:sp>
      <p:sp>
        <p:nvSpPr>
          <p:cNvPr id="149" name="TextBox 148"/>
          <p:cNvSpPr txBox="1"/>
          <p:nvPr/>
        </p:nvSpPr>
        <p:spPr>
          <a:xfrm>
            <a:off x="2154026" y="5578351"/>
            <a:ext cx="1282381" cy="461665"/>
          </a:xfrm>
          <a:prstGeom prst="rect">
            <a:avLst/>
          </a:prstGeom>
          <a:noFill/>
        </p:spPr>
        <p:txBody>
          <a:bodyPr wrap="square">
            <a:spAutoFit/>
          </a:bodyPr>
          <a:lstStyle/>
          <a:p>
            <a:pPr algn="ctr">
              <a:buClr>
                <a:srgbClr val="4F81BD"/>
              </a:buClr>
              <a:buSzPct val="80000"/>
              <a:buFont typeface="Wingdings" pitchFamily="2" charset="2"/>
              <a:buNone/>
              <a:defRPr/>
            </a:pPr>
            <a:r>
              <a:rPr lang="en-GB" sz="1200" b="1" dirty="0">
                <a:solidFill>
                  <a:prstClr val="black"/>
                </a:solidFill>
                <a:latin typeface="Optima"/>
                <a:ea typeface="Tahoma" pitchFamily="34" charset="0"/>
                <a:cs typeface="Calibri"/>
              </a:rPr>
              <a:t>Data Quality Review</a:t>
            </a:r>
          </a:p>
        </p:txBody>
      </p:sp>
      <p:pic>
        <p:nvPicPr>
          <p:cNvPr id="150" name="Picture 149"/>
          <p:cNvPicPr>
            <a:picLocks noChangeAspect="1"/>
          </p:cNvPicPr>
          <p:nvPr/>
        </p:nvPicPr>
        <p:blipFill>
          <a:blip r:embed="rId3"/>
          <a:stretch>
            <a:fillRect/>
          </a:stretch>
        </p:blipFill>
        <p:spPr>
          <a:xfrm flipV="1">
            <a:off x="2612707" y="5359231"/>
            <a:ext cx="311949" cy="276612"/>
          </a:xfrm>
          <a:prstGeom prst="rect">
            <a:avLst/>
          </a:prstGeom>
        </p:spPr>
      </p:pic>
      <p:pic>
        <p:nvPicPr>
          <p:cNvPr id="151" name="Picture 150"/>
          <p:cNvPicPr>
            <a:picLocks noChangeAspect="1"/>
          </p:cNvPicPr>
          <p:nvPr/>
        </p:nvPicPr>
        <p:blipFill>
          <a:blip r:embed="rId3"/>
          <a:stretch>
            <a:fillRect/>
          </a:stretch>
        </p:blipFill>
        <p:spPr>
          <a:xfrm flipV="1">
            <a:off x="3655215" y="5346747"/>
            <a:ext cx="311949" cy="276612"/>
          </a:xfrm>
          <a:prstGeom prst="rect">
            <a:avLst/>
          </a:prstGeom>
        </p:spPr>
      </p:pic>
      <p:pic>
        <p:nvPicPr>
          <p:cNvPr id="152" name="Picture 151"/>
          <p:cNvPicPr>
            <a:picLocks noChangeAspect="1"/>
          </p:cNvPicPr>
          <p:nvPr/>
        </p:nvPicPr>
        <p:blipFill>
          <a:blip r:embed="rId3"/>
          <a:stretch>
            <a:fillRect/>
          </a:stretch>
        </p:blipFill>
        <p:spPr>
          <a:xfrm flipV="1">
            <a:off x="4708176" y="5356091"/>
            <a:ext cx="311949" cy="276612"/>
          </a:xfrm>
          <a:prstGeom prst="rect">
            <a:avLst/>
          </a:prstGeom>
        </p:spPr>
      </p:pic>
      <p:pic>
        <p:nvPicPr>
          <p:cNvPr id="153" name="Picture 152"/>
          <p:cNvPicPr>
            <a:picLocks noChangeAspect="1"/>
          </p:cNvPicPr>
          <p:nvPr/>
        </p:nvPicPr>
        <p:blipFill>
          <a:blip r:embed="rId3"/>
          <a:stretch>
            <a:fillRect/>
          </a:stretch>
        </p:blipFill>
        <p:spPr>
          <a:xfrm flipV="1">
            <a:off x="5754387" y="5366349"/>
            <a:ext cx="311949" cy="276612"/>
          </a:xfrm>
          <a:prstGeom prst="rect">
            <a:avLst/>
          </a:prstGeom>
        </p:spPr>
      </p:pic>
      <p:sp>
        <p:nvSpPr>
          <p:cNvPr id="13" name="Curved Right Arrow 12"/>
          <p:cNvSpPr/>
          <p:nvPr/>
        </p:nvSpPr>
        <p:spPr>
          <a:xfrm>
            <a:off x="2086377" y="4971245"/>
            <a:ext cx="51516" cy="978794"/>
          </a:xfrm>
          <a:prstGeom prst="curved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endParaRPr lang="en-IN" sz="1200" dirty="0">
              <a:solidFill>
                <a:schemeClr val="tx1"/>
              </a:solidFill>
              <a:latin typeface="Arial"/>
              <a:cs typeface="Arial"/>
            </a:endParaRPr>
          </a:p>
        </p:txBody>
      </p:sp>
      <p:sp>
        <p:nvSpPr>
          <p:cNvPr id="14" name="Curved Right Arrow 13"/>
          <p:cNvSpPr/>
          <p:nvPr/>
        </p:nvSpPr>
        <p:spPr>
          <a:xfrm>
            <a:off x="3248542" y="5202826"/>
            <a:ext cx="528034" cy="976995"/>
          </a:xfrm>
          <a:prstGeom prst="curvedRightArrow">
            <a:avLst/>
          </a:prstGeom>
          <a:ln/>
        </p:spPr>
        <p:style>
          <a:lnRef idx="2">
            <a:schemeClr val="accent2">
              <a:shade val="50000"/>
            </a:schemeClr>
          </a:lnRef>
          <a:fillRef idx="1">
            <a:schemeClr val="accent2"/>
          </a:fillRef>
          <a:effectRef idx="0">
            <a:schemeClr val="accent2"/>
          </a:effectRef>
          <a:fontRef idx="minor">
            <a:schemeClr val="lt1"/>
          </a:fontRef>
        </p:style>
        <p:txBody>
          <a:bodyPr lIns="36000" tIns="0" rIns="36000" bIns="0" rtlCol="0" anchor="ctr"/>
          <a:lstStyle/>
          <a:p>
            <a:pPr algn="ctr"/>
            <a:endParaRPr lang="en-IN" sz="1200" dirty="0">
              <a:solidFill>
                <a:schemeClr val="tx1"/>
              </a:solidFill>
              <a:latin typeface="Arial"/>
              <a:cs typeface="Arial"/>
            </a:endParaRPr>
          </a:p>
        </p:txBody>
      </p:sp>
      <p:sp>
        <p:nvSpPr>
          <p:cNvPr id="158" name="Curved Right Arrow 157"/>
          <p:cNvSpPr/>
          <p:nvPr/>
        </p:nvSpPr>
        <p:spPr>
          <a:xfrm>
            <a:off x="2256542" y="5159942"/>
            <a:ext cx="528034" cy="1120463"/>
          </a:xfrm>
          <a:prstGeom prst="curvedRightArrow">
            <a:avLst/>
          </a:prstGeom>
          <a:ln/>
        </p:spPr>
        <p:style>
          <a:lnRef idx="2">
            <a:schemeClr val="accent2">
              <a:shade val="50000"/>
            </a:schemeClr>
          </a:lnRef>
          <a:fillRef idx="1">
            <a:schemeClr val="accent2"/>
          </a:fillRef>
          <a:effectRef idx="0">
            <a:schemeClr val="accent2"/>
          </a:effectRef>
          <a:fontRef idx="minor">
            <a:schemeClr val="lt1"/>
          </a:fontRef>
        </p:style>
        <p:txBody>
          <a:bodyPr lIns="36000" tIns="0" rIns="36000" bIns="0" rtlCol="0" anchor="ctr"/>
          <a:lstStyle/>
          <a:p>
            <a:pPr algn="ctr"/>
            <a:endParaRPr lang="en-IN" sz="1200" dirty="0">
              <a:solidFill>
                <a:schemeClr val="tx1"/>
              </a:solidFill>
              <a:latin typeface="Arial"/>
              <a:cs typeface="Arial"/>
            </a:endParaRPr>
          </a:p>
        </p:txBody>
      </p:sp>
      <p:sp>
        <p:nvSpPr>
          <p:cNvPr id="159" name="Curved Right Arrow 158"/>
          <p:cNvSpPr/>
          <p:nvPr/>
        </p:nvSpPr>
        <p:spPr>
          <a:xfrm>
            <a:off x="4356126" y="5198397"/>
            <a:ext cx="515154" cy="929910"/>
          </a:xfrm>
          <a:prstGeom prst="curvedRightArrow">
            <a:avLst/>
          </a:prstGeom>
          <a:ln/>
        </p:spPr>
        <p:style>
          <a:lnRef idx="2">
            <a:schemeClr val="accent2">
              <a:shade val="50000"/>
            </a:schemeClr>
          </a:lnRef>
          <a:fillRef idx="1">
            <a:schemeClr val="accent2"/>
          </a:fillRef>
          <a:effectRef idx="0">
            <a:schemeClr val="accent2"/>
          </a:effectRef>
          <a:fontRef idx="minor">
            <a:schemeClr val="lt1"/>
          </a:fontRef>
        </p:style>
        <p:txBody>
          <a:bodyPr lIns="36000" tIns="0" rIns="36000" bIns="0" rtlCol="0" anchor="ctr"/>
          <a:lstStyle/>
          <a:p>
            <a:pPr algn="ctr"/>
            <a:endParaRPr lang="en-IN" sz="1200" dirty="0">
              <a:solidFill>
                <a:schemeClr val="tx1"/>
              </a:solidFill>
              <a:latin typeface="Arial"/>
              <a:cs typeface="Arial"/>
            </a:endParaRPr>
          </a:p>
        </p:txBody>
      </p:sp>
      <p:sp>
        <p:nvSpPr>
          <p:cNvPr id="160" name="Curved Right Arrow 159"/>
          <p:cNvSpPr/>
          <p:nvPr/>
        </p:nvSpPr>
        <p:spPr>
          <a:xfrm>
            <a:off x="5467119" y="5217171"/>
            <a:ext cx="515154" cy="888644"/>
          </a:xfrm>
          <a:prstGeom prst="curvedRightArrow">
            <a:avLst/>
          </a:prstGeom>
          <a:ln/>
        </p:spPr>
        <p:style>
          <a:lnRef idx="2">
            <a:schemeClr val="accent2">
              <a:shade val="50000"/>
            </a:schemeClr>
          </a:lnRef>
          <a:fillRef idx="1">
            <a:schemeClr val="accent2"/>
          </a:fillRef>
          <a:effectRef idx="0">
            <a:schemeClr val="accent2"/>
          </a:effectRef>
          <a:fontRef idx="minor">
            <a:schemeClr val="lt1"/>
          </a:fontRef>
        </p:style>
        <p:txBody>
          <a:bodyPr lIns="36000" tIns="0" rIns="36000" bIns="0" rtlCol="0" anchor="ctr"/>
          <a:lstStyle/>
          <a:p>
            <a:pPr algn="ctr"/>
            <a:endParaRPr lang="en-IN" sz="1200" dirty="0">
              <a:solidFill>
                <a:schemeClr val="tx1"/>
              </a:solidFill>
              <a:latin typeface="Arial"/>
              <a:cs typeface="Arial"/>
            </a:endParaRPr>
          </a:p>
        </p:txBody>
      </p:sp>
      <p:sp>
        <p:nvSpPr>
          <p:cNvPr id="163" name="Cloud Callout 162"/>
          <p:cNvSpPr/>
          <p:nvPr/>
        </p:nvSpPr>
        <p:spPr>
          <a:xfrm>
            <a:off x="3327594" y="1206369"/>
            <a:ext cx="1878170" cy="833656"/>
          </a:xfrm>
          <a:prstGeom prst="cloudCallout">
            <a:avLst>
              <a:gd name="adj1" fmla="val -47995"/>
              <a:gd name="adj2" fmla="val 171865"/>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prstClr val="black"/>
                </a:solidFill>
                <a:latin typeface="Optima"/>
                <a:cs typeface="Optima"/>
              </a:rPr>
              <a:t>Repository Records</a:t>
            </a:r>
          </a:p>
        </p:txBody>
      </p:sp>
      <p:pic>
        <p:nvPicPr>
          <p:cNvPr id="91" name="Picture 90" descr="database_icon.png">
            <a:extLst>
              <a:ext uri="{FF2B5EF4-FFF2-40B4-BE49-F238E27FC236}">
                <a16:creationId xmlns:a16="http://schemas.microsoft.com/office/drawing/2014/main" id="{0D080F2F-AEC4-4339-9F56-483A46A172FE}"/>
              </a:ext>
            </a:extLst>
          </p:cNvPr>
          <p:cNvPicPr>
            <a:picLocks noChangeAspect="1"/>
          </p:cNvPicPr>
          <p:nvPr/>
        </p:nvPicPr>
        <p:blipFill>
          <a:blip r:embed="rId4"/>
          <a:stretch>
            <a:fillRect/>
          </a:stretch>
        </p:blipFill>
        <p:spPr>
          <a:xfrm>
            <a:off x="10712680" y="1547803"/>
            <a:ext cx="613961" cy="606965"/>
          </a:xfrm>
          <a:prstGeom prst="rect">
            <a:avLst/>
          </a:prstGeom>
        </p:spPr>
      </p:pic>
      <p:pic>
        <p:nvPicPr>
          <p:cNvPr id="92" name="Picture 91" descr="database_icon.png">
            <a:extLst>
              <a:ext uri="{FF2B5EF4-FFF2-40B4-BE49-F238E27FC236}">
                <a16:creationId xmlns:a16="http://schemas.microsoft.com/office/drawing/2014/main" id="{D2E0052B-CB1C-4F21-AAEC-74E54865FEA3}"/>
              </a:ext>
            </a:extLst>
          </p:cNvPr>
          <p:cNvPicPr>
            <a:picLocks noChangeAspect="1"/>
          </p:cNvPicPr>
          <p:nvPr/>
        </p:nvPicPr>
        <p:blipFill>
          <a:blip r:embed="rId4"/>
          <a:stretch>
            <a:fillRect/>
          </a:stretch>
        </p:blipFill>
        <p:spPr>
          <a:xfrm>
            <a:off x="10712680" y="2458600"/>
            <a:ext cx="613961" cy="684556"/>
          </a:xfrm>
          <a:prstGeom prst="rect">
            <a:avLst/>
          </a:prstGeom>
        </p:spPr>
      </p:pic>
      <p:pic>
        <p:nvPicPr>
          <p:cNvPr id="93" name="Picture 92" descr="database_icon.png">
            <a:extLst>
              <a:ext uri="{FF2B5EF4-FFF2-40B4-BE49-F238E27FC236}">
                <a16:creationId xmlns:a16="http://schemas.microsoft.com/office/drawing/2014/main" id="{3FE98C5F-3FFD-43A0-9AD4-309EBFCBCFF2}"/>
              </a:ext>
            </a:extLst>
          </p:cNvPr>
          <p:cNvPicPr>
            <a:picLocks noChangeAspect="1"/>
          </p:cNvPicPr>
          <p:nvPr/>
        </p:nvPicPr>
        <p:blipFill>
          <a:blip r:embed="rId4"/>
          <a:stretch>
            <a:fillRect/>
          </a:stretch>
        </p:blipFill>
        <p:spPr>
          <a:xfrm>
            <a:off x="10731246" y="3495611"/>
            <a:ext cx="613961" cy="684556"/>
          </a:xfrm>
          <a:prstGeom prst="rect">
            <a:avLst/>
          </a:prstGeom>
        </p:spPr>
      </p:pic>
      <p:pic>
        <p:nvPicPr>
          <p:cNvPr id="94" name="Picture 93" descr="database_icon.png">
            <a:extLst>
              <a:ext uri="{FF2B5EF4-FFF2-40B4-BE49-F238E27FC236}">
                <a16:creationId xmlns:a16="http://schemas.microsoft.com/office/drawing/2014/main" id="{667474A3-7C6B-403E-AF2B-7047287754D3}"/>
              </a:ext>
            </a:extLst>
          </p:cNvPr>
          <p:cNvPicPr>
            <a:picLocks noChangeAspect="1"/>
          </p:cNvPicPr>
          <p:nvPr/>
        </p:nvPicPr>
        <p:blipFill>
          <a:blip r:embed="rId4"/>
          <a:stretch>
            <a:fillRect/>
          </a:stretch>
        </p:blipFill>
        <p:spPr>
          <a:xfrm>
            <a:off x="10731358" y="4604727"/>
            <a:ext cx="613961" cy="661766"/>
          </a:xfrm>
          <a:prstGeom prst="rect">
            <a:avLst/>
          </a:prstGeom>
        </p:spPr>
      </p:pic>
      <p:pic>
        <p:nvPicPr>
          <p:cNvPr id="95" name="Picture 94" descr="database_icon.png">
            <a:extLst>
              <a:ext uri="{FF2B5EF4-FFF2-40B4-BE49-F238E27FC236}">
                <a16:creationId xmlns:a16="http://schemas.microsoft.com/office/drawing/2014/main" id="{221F8818-C739-4AED-96BC-D26A83237640}"/>
              </a:ext>
            </a:extLst>
          </p:cNvPr>
          <p:cNvPicPr>
            <a:picLocks noChangeAspect="1"/>
          </p:cNvPicPr>
          <p:nvPr/>
        </p:nvPicPr>
        <p:blipFill>
          <a:blip r:embed="rId4"/>
          <a:stretch>
            <a:fillRect/>
          </a:stretch>
        </p:blipFill>
        <p:spPr>
          <a:xfrm>
            <a:off x="10731358" y="5646006"/>
            <a:ext cx="613961" cy="606965"/>
          </a:xfrm>
          <a:prstGeom prst="rect">
            <a:avLst/>
          </a:prstGeom>
        </p:spPr>
      </p:pic>
      <p:cxnSp>
        <p:nvCxnSpPr>
          <p:cNvPr id="96" name="Straight Arrow Connector 95">
            <a:extLst>
              <a:ext uri="{FF2B5EF4-FFF2-40B4-BE49-F238E27FC236}">
                <a16:creationId xmlns:a16="http://schemas.microsoft.com/office/drawing/2014/main" id="{8C37B397-B383-479C-9918-A672EAB31CDB}"/>
              </a:ext>
            </a:extLst>
          </p:cNvPr>
          <p:cNvCxnSpPr>
            <a:cxnSpLocks/>
            <a:endCxn id="93" idx="1"/>
          </p:cNvCxnSpPr>
          <p:nvPr/>
        </p:nvCxnSpPr>
        <p:spPr>
          <a:xfrm flipV="1">
            <a:off x="5186586" y="3837889"/>
            <a:ext cx="5544660" cy="67383"/>
          </a:xfrm>
          <a:prstGeom prst="straightConnector1">
            <a:avLst/>
          </a:prstGeom>
          <a:ln w="19050">
            <a:solidFill>
              <a:srgbClr val="0066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4ED8B04C-D0FE-41E6-A303-447410E8F8FE}"/>
              </a:ext>
            </a:extLst>
          </p:cNvPr>
          <p:cNvSpPr/>
          <p:nvPr/>
        </p:nvSpPr>
        <p:spPr>
          <a:xfrm>
            <a:off x="9866524" y="1998289"/>
            <a:ext cx="804628" cy="174388"/>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CIL</a:t>
            </a:r>
          </a:p>
        </p:txBody>
      </p:sp>
      <p:sp>
        <p:nvSpPr>
          <p:cNvPr id="106" name="Rectangle 105">
            <a:extLst>
              <a:ext uri="{FF2B5EF4-FFF2-40B4-BE49-F238E27FC236}">
                <a16:creationId xmlns:a16="http://schemas.microsoft.com/office/drawing/2014/main" id="{B7E4AA24-FA5C-4FFB-B737-3B90EFCAF12B}"/>
              </a:ext>
            </a:extLst>
          </p:cNvPr>
          <p:cNvSpPr/>
          <p:nvPr/>
        </p:nvSpPr>
        <p:spPr>
          <a:xfrm>
            <a:off x="9866524" y="5241653"/>
            <a:ext cx="846156" cy="18485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SESA GOA</a:t>
            </a:r>
          </a:p>
        </p:txBody>
      </p:sp>
      <p:sp>
        <p:nvSpPr>
          <p:cNvPr id="109" name="Rectangle 108">
            <a:extLst>
              <a:ext uri="{FF2B5EF4-FFF2-40B4-BE49-F238E27FC236}">
                <a16:creationId xmlns:a16="http://schemas.microsoft.com/office/drawing/2014/main" id="{D36AEF38-0847-421C-B656-D00D31D7B174}"/>
              </a:ext>
            </a:extLst>
          </p:cNvPr>
          <p:cNvSpPr/>
          <p:nvPr/>
        </p:nvSpPr>
        <p:spPr>
          <a:xfrm>
            <a:off x="9866524" y="6090132"/>
            <a:ext cx="846156" cy="16283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VZI</a:t>
            </a:r>
          </a:p>
        </p:txBody>
      </p:sp>
      <p:sp>
        <p:nvSpPr>
          <p:cNvPr id="110" name="Rectangle 109">
            <a:extLst>
              <a:ext uri="{FF2B5EF4-FFF2-40B4-BE49-F238E27FC236}">
                <a16:creationId xmlns:a16="http://schemas.microsoft.com/office/drawing/2014/main" id="{DB2A723F-93D1-40F4-8525-21E926F7775F}"/>
              </a:ext>
            </a:extLst>
          </p:cNvPr>
          <p:cNvSpPr/>
          <p:nvPr/>
        </p:nvSpPr>
        <p:spPr>
          <a:xfrm>
            <a:off x="9866524" y="3009602"/>
            <a:ext cx="846156" cy="403728"/>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KCM, HZL, STERLITE</a:t>
            </a:r>
          </a:p>
        </p:txBody>
      </p:sp>
      <p:sp>
        <p:nvSpPr>
          <p:cNvPr id="112" name="Rectangle 111">
            <a:extLst>
              <a:ext uri="{FF2B5EF4-FFF2-40B4-BE49-F238E27FC236}">
                <a16:creationId xmlns:a16="http://schemas.microsoft.com/office/drawing/2014/main" id="{92365B50-D4D6-49F4-88D6-0C263CA1FA6D}"/>
              </a:ext>
            </a:extLst>
          </p:cNvPr>
          <p:cNvSpPr/>
          <p:nvPr/>
        </p:nvSpPr>
        <p:spPr>
          <a:xfrm>
            <a:off x="9866524" y="4093704"/>
            <a:ext cx="846156" cy="403728"/>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VAL, TSPL, BALCO</a:t>
            </a:r>
          </a:p>
        </p:txBody>
      </p:sp>
      <p:cxnSp>
        <p:nvCxnSpPr>
          <p:cNvPr id="113" name="Straight Arrow Connector 76">
            <a:extLst>
              <a:ext uri="{FF2B5EF4-FFF2-40B4-BE49-F238E27FC236}">
                <a16:creationId xmlns:a16="http://schemas.microsoft.com/office/drawing/2014/main" id="{0134DA20-3B8F-458B-8254-9197BF7E3AEF}"/>
              </a:ext>
            </a:extLst>
          </p:cNvPr>
          <p:cNvCxnSpPr>
            <a:cxnSpLocks/>
            <a:stCxn id="91" idx="1"/>
          </p:cNvCxnSpPr>
          <p:nvPr/>
        </p:nvCxnSpPr>
        <p:spPr>
          <a:xfrm rot="10800000" flipV="1">
            <a:off x="5186586" y="1851285"/>
            <a:ext cx="5526094" cy="1633465"/>
          </a:xfrm>
          <a:prstGeom prst="curvedConnector3">
            <a:avLst>
              <a:gd name="adj1" fmla="val 50000"/>
            </a:avLst>
          </a:prstGeom>
          <a:ln w="19050">
            <a:solidFill>
              <a:srgbClr val="0066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2D1D64A-3844-415A-9B8B-3367C9946CB0}"/>
              </a:ext>
            </a:extLst>
          </p:cNvPr>
          <p:cNvSpPr txBox="1"/>
          <p:nvPr/>
        </p:nvSpPr>
        <p:spPr>
          <a:xfrm>
            <a:off x="6696652" y="2686151"/>
            <a:ext cx="1206428" cy="277000"/>
          </a:xfrm>
          <a:prstGeom prst="rect">
            <a:avLst/>
          </a:prstGeom>
          <a:noFill/>
        </p:spPr>
        <p:txBody>
          <a:bodyPr wrap="square">
            <a:spAutoFit/>
          </a:bodyPr>
          <a:lstStyle/>
          <a:p>
            <a:pPr algn="ctr">
              <a:buClr>
                <a:srgbClr val="4F81BD"/>
              </a:buClr>
              <a:buSzPct val="80000"/>
              <a:buFont typeface="Wingdings" pitchFamily="2" charset="2"/>
              <a:buNone/>
              <a:defRPr/>
            </a:pPr>
            <a:r>
              <a:rPr lang="en-GB" sz="1200" b="1" dirty="0">
                <a:solidFill>
                  <a:prstClr val="black"/>
                </a:solidFill>
                <a:ea typeface="Tahoma" pitchFamily="34" charset="0"/>
                <a:cs typeface="Calibri"/>
              </a:rPr>
              <a:t>Web Services</a:t>
            </a:r>
          </a:p>
        </p:txBody>
      </p:sp>
      <p:cxnSp>
        <p:nvCxnSpPr>
          <p:cNvPr id="115" name="Straight Arrow Connector 76">
            <a:extLst>
              <a:ext uri="{FF2B5EF4-FFF2-40B4-BE49-F238E27FC236}">
                <a16:creationId xmlns:a16="http://schemas.microsoft.com/office/drawing/2014/main" id="{DEE3A80E-C631-4CC2-9104-D2C85399C0FD}"/>
              </a:ext>
            </a:extLst>
          </p:cNvPr>
          <p:cNvCxnSpPr>
            <a:cxnSpLocks/>
            <a:stCxn id="94" idx="1"/>
          </p:cNvCxnSpPr>
          <p:nvPr/>
        </p:nvCxnSpPr>
        <p:spPr>
          <a:xfrm rot="10800000">
            <a:off x="5177192" y="4075434"/>
            <a:ext cx="5554167" cy="860177"/>
          </a:xfrm>
          <a:prstGeom prst="curvedConnector3">
            <a:avLst>
              <a:gd name="adj1" fmla="val 50000"/>
            </a:avLst>
          </a:prstGeom>
          <a:ln w="19050">
            <a:solidFill>
              <a:srgbClr val="0066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76">
            <a:extLst>
              <a:ext uri="{FF2B5EF4-FFF2-40B4-BE49-F238E27FC236}">
                <a16:creationId xmlns:a16="http://schemas.microsoft.com/office/drawing/2014/main" id="{3264716E-5E0F-455A-8D8A-9D34726640B8}"/>
              </a:ext>
            </a:extLst>
          </p:cNvPr>
          <p:cNvCxnSpPr>
            <a:cxnSpLocks/>
          </p:cNvCxnSpPr>
          <p:nvPr/>
        </p:nvCxnSpPr>
        <p:spPr>
          <a:xfrm rot="10800000">
            <a:off x="5167908" y="4164177"/>
            <a:ext cx="5503246" cy="1744221"/>
          </a:xfrm>
          <a:prstGeom prst="curvedConnector3">
            <a:avLst>
              <a:gd name="adj1" fmla="val 50000"/>
            </a:avLst>
          </a:prstGeom>
          <a:ln w="19050">
            <a:solidFill>
              <a:srgbClr val="0066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76">
            <a:extLst>
              <a:ext uri="{FF2B5EF4-FFF2-40B4-BE49-F238E27FC236}">
                <a16:creationId xmlns:a16="http://schemas.microsoft.com/office/drawing/2014/main" id="{BA0AAF68-D4E8-4E71-AAE3-DCC3FD7F7C50}"/>
              </a:ext>
            </a:extLst>
          </p:cNvPr>
          <p:cNvCxnSpPr>
            <a:cxnSpLocks/>
          </p:cNvCxnSpPr>
          <p:nvPr/>
        </p:nvCxnSpPr>
        <p:spPr>
          <a:xfrm rot="10800000" flipV="1">
            <a:off x="5198612" y="2808433"/>
            <a:ext cx="5461437" cy="864829"/>
          </a:xfrm>
          <a:prstGeom prst="curvedConnector3">
            <a:avLst>
              <a:gd name="adj1" fmla="val 50000"/>
            </a:avLst>
          </a:prstGeom>
          <a:ln w="19050">
            <a:solidFill>
              <a:srgbClr val="0066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5677244D-02D6-4E0B-BBC7-B84AED5124E6}"/>
              </a:ext>
            </a:extLst>
          </p:cNvPr>
          <p:cNvSpPr txBox="1"/>
          <p:nvPr/>
        </p:nvSpPr>
        <p:spPr>
          <a:xfrm>
            <a:off x="10055824" y="1273735"/>
            <a:ext cx="2159643" cy="276999"/>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r>
              <a:rPr lang="en-US" sz="1200" dirty="0"/>
              <a:t>On-Premise SAP System</a:t>
            </a:r>
          </a:p>
        </p:txBody>
      </p:sp>
      <p:sp>
        <p:nvSpPr>
          <p:cNvPr id="126" name="TextBox 125">
            <a:extLst>
              <a:ext uri="{FF2B5EF4-FFF2-40B4-BE49-F238E27FC236}">
                <a16:creationId xmlns:a16="http://schemas.microsoft.com/office/drawing/2014/main" id="{6841D3F0-3959-4FE8-93FA-0FC891A0EF6A}"/>
              </a:ext>
            </a:extLst>
          </p:cNvPr>
          <p:cNvSpPr txBox="1"/>
          <p:nvPr/>
        </p:nvSpPr>
        <p:spPr>
          <a:xfrm>
            <a:off x="217588" y="1035329"/>
            <a:ext cx="1402871" cy="461665"/>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r>
              <a:rPr lang="en-US" sz="1200" dirty="0">
                <a:latin typeface="Optima" panose="02000503060000020004" pitchFamily="2" charset="0"/>
              </a:rPr>
              <a:t>On-Premise </a:t>
            </a:r>
          </a:p>
          <a:p>
            <a:r>
              <a:rPr lang="en-US" sz="1200" dirty="0">
                <a:latin typeface="Optima" panose="02000503060000020004" pitchFamily="2" charset="0"/>
              </a:rPr>
              <a:t>Users/Location</a:t>
            </a:r>
          </a:p>
        </p:txBody>
      </p:sp>
      <p:grpSp>
        <p:nvGrpSpPr>
          <p:cNvPr id="4" name="Group 16">
            <a:extLst>
              <a:ext uri="{FF2B5EF4-FFF2-40B4-BE49-F238E27FC236}">
                <a16:creationId xmlns:a16="http://schemas.microsoft.com/office/drawing/2014/main" id="{F346D665-B71F-4A45-9386-D7938D1C8215}"/>
              </a:ext>
            </a:extLst>
          </p:cNvPr>
          <p:cNvGrpSpPr/>
          <p:nvPr/>
        </p:nvGrpSpPr>
        <p:grpSpPr>
          <a:xfrm>
            <a:off x="217588" y="1582321"/>
            <a:ext cx="1402870" cy="612712"/>
            <a:chOff x="14113" y="1494985"/>
            <a:chExt cx="1402870" cy="612712"/>
          </a:xfrm>
        </p:grpSpPr>
        <p:sp>
          <p:nvSpPr>
            <p:cNvPr id="70" name="Rectangle 69">
              <a:extLst>
                <a:ext uri="{FF2B5EF4-FFF2-40B4-BE49-F238E27FC236}">
                  <a16:creationId xmlns:a16="http://schemas.microsoft.com/office/drawing/2014/main" id="{8D3DC95D-3786-44F3-802B-64E413F0DBE4}"/>
                </a:ext>
              </a:extLst>
            </p:cNvPr>
            <p:cNvSpPr/>
            <p:nvPr/>
          </p:nvSpPr>
          <p:spPr>
            <a:xfrm>
              <a:off x="763132" y="1845873"/>
              <a:ext cx="505658" cy="19959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CIL</a:t>
              </a:r>
            </a:p>
          </p:txBody>
        </p:sp>
        <p:sp>
          <p:nvSpPr>
            <p:cNvPr id="87" name="Freeform 735">
              <a:extLst>
                <a:ext uri="{FF2B5EF4-FFF2-40B4-BE49-F238E27FC236}">
                  <a16:creationId xmlns:a16="http://schemas.microsoft.com/office/drawing/2014/main" id="{353745D1-F68F-476D-BA1E-8157DD9D3FF1}"/>
                </a:ext>
              </a:extLst>
            </p:cNvPr>
            <p:cNvSpPr>
              <a:spLocks/>
            </p:cNvSpPr>
            <p:nvPr/>
          </p:nvSpPr>
          <p:spPr bwMode="auto">
            <a:xfrm>
              <a:off x="374997" y="1564695"/>
              <a:ext cx="48975" cy="64917"/>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88" name="Freeform 736">
              <a:extLst>
                <a:ext uri="{FF2B5EF4-FFF2-40B4-BE49-F238E27FC236}">
                  <a16:creationId xmlns:a16="http://schemas.microsoft.com/office/drawing/2014/main" id="{E0A4BE76-17B5-4718-98DF-97A83501963B}"/>
                </a:ext>
              </a:extLst>
            </p:cNvPr>
            <p:cNvSpPr>
              <a:spLocks/>
            </p:cNvSpPr>
            <p:nvPr/>
          </p:nvSpPr>
          <p:spPr bwMode="auto">
            <a:xfrm>
              <a:off x="297452" y="1633431"/>
              <a:ext cx="199984" cy="393329"/>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89" name="Rectangle 88">
              <a:extLst>
                <a:ext uri="{FF2B5EF4-FFF2-40B4-BE49-F238E27FC236}">
                  <a16:creationId xmlns:a16="http://schemas.microsoft.com/office/drawing/2014/main" id="{5F28C84B-F67B-4198-8303-B90037FD22F1}"/>
                </a:ext>
              </a:extLst>
            </p:cNvPr>
            <p:cNvSpPr/>
            <p:nvPr/>
          </p:nvSpPr>
          <p:spPr>
            <a:xfrm>
              <a:off x="14113" y="1494985"/>
              <a:ext cx="1402870" cy="612712"/>
            </a:xfrm>
            <a:prstGeom prst="rect">
              <a:avLst/>
            </a:prstGeom>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Optima"/>
              </a:endParaRPr>
            </a:p>
          </p:txBody>
        </p:sp>
        <p:sp>
          <p:nvSpPr>
            <p:cNvPr id="90" name="Freeform 735">
              <a:extLst>
                <a:ext uri="{FF2B5EF4-FFF2-40B4-BE49-F238E27FC236}">
                  <a16:creationId xmlns:a16="http://schemas.microsoft.com/office/drawing/2014/main" id="{A47422F8-C785-4ADD-B2C7-E30B76BBF8CC}"/>
                </a:ext>
              </a:extLst>
            </p:cNvPr>
            <p:cNvSpPr>
              <a:spLocks/>
            </p:cNvSpPr>
            <p:nvPr/>
          </p:nvSpPr>
          <p:spPr bwMode="auto">
            <a:xfrm>
              <a:off x="585428" y="1574511"/>
              <a:ext cx="48975" cy="64917"/>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97" name="Freeform 736">
              <a:extLst>
                <a:ext uri="{FF2B5EF4-FFF2-40B4-BE49-F238E27FC236}">
                  <a16:creationId xmlns:a16="http://schemas.microsoft.com/office/drawing/2014/main" id="{19CFF060-0B47-4A2F-A059-BC643FFDEE96}"/>
                </a:ext>
              </a:extLst>
            </p:cNvPr>
            <p:cNvSpPr>
              <a:spLocks/>
            </p:cNvSpPr>
            <p:nvPr/>
          </p:nvSpPr>
          <p:spPr bwMode="auto">
            <a:xfrm>
              <a:off x="507883" y="1643247"/>
              <a:ext cx="199984" cy="393329"/>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98" name="Freeform 735">
              <a:extLst>
                <a:ext uri="{FF2B5EF4-FFF2-40B4-BE49-F238E27FC236}">
                  <a16:creationId xmlns:a16="http://schemas.microsoft.com/office/drawing/2014/main" id="{FE4CA0BF-CA15-4A52-94BB-6AAB50EAB765}"/>
                </a:ext>
              </a:extLst>
            </p:cNvPr>
            <p:cNvSpPr>
              <a:spLocks/>
            </p:cNvSpPr>
            <p:nvPr/>
          </p:nvSpPr>
          <p:spPr bwMode="auto">
            <a:xfrm>
              <a:off x="151438" y="1570692"/>
              <a:ext cx="48975" cy="64917"/>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00" name="Freeform 736">
              <a:extLst>
                <a:ext uri="{FF2B5EF4-FFF2-40B4-BE49-F238E27FC236}">
                  <a16:creationId xmlns:a16="http://schemas.microsoft.com/office/drawing/2014/main" id="{290AC375-8AA4-4A1E-8251-DFAEE85B121C}"/>
                </a:ext>
              </a:extLst>
            </p:cNvPr>
            <p:cNvSpPr>
              <a:spLocks/>
            </p:cNvSpPr>
            <p:nvPr/>
          </p:nvSpPr>
          <p:spPr bwMode="auto">
            <a:xfrm>
              <a:off x="73893" y="1639428"/>
              <a:ext cx="199984" cy="393329"/>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grpSp>
      <p:grpSp>
        <p:nvGrpSpPr>
          <p:cNvPr id="5" name="Group 21">
            <a:extLst>
              <a:ext uri="{FF2B5EF4-FFF2-40B4-BE49-F238E27FC236}">
                <a16:creationId xmlns:a16="http://schemas.microsoft.com/office/drawing/2014/main" id="{01873968-6130-4F6B-8420-D22B0E4353FC}"/>
              </a:ext>
            </a:extLst>
          </p:cNvPr>
          <p:cNvGrpSpPr/>
          <p:nvPr/>
        </p:nvGrpSpPr>
        <p:grpSpPr>
          <a:xfrm>
            <a:off x="210431" y="4664889"/>
            <a:ext cx="1402870" cy="612712"/>
            <a:chOff x="210431" y="4637829"/>
            <a:chExt cx="1402870" cy="612712"/>
          </a:xfrm>
        </p:grpSpPr>
        <p:sp>
          <p:nvSpPr>
            <p:cNvPr id="85" name="Rectangle 84">
              <a:extLst>
                <a:ext uri="{FF2B5EF4-FFF2-40B4-BE49-F238E27FC236}">
                  <a16:creationId xmlns:a16="http://schemas.microsoft.com/office/drawing/2014/main" id="{C2A812D7-F615-43FC-BDE3-2E9130FAC9B3}"/>
                </a:ext>
              </a:extLst>
            </p:cNvPr>
            <p:cNvSpPr/>
            <p:nvPr/>
          </p:nvSpPr>
          <p:spPr>
            <a:xfrm>
              <a:off x="967360" y="4791454"/>
              <a:ext cx="495904" cy="341428"/>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SESA GOA</a:t>
              </a:r>
            </a:p>
          </p:txBody>
        </p:sp>
        <p:sp>
          <p:nvSpPr>
            <p:cNvPr id="103" name="Freeform 735">
              <a:extLst>
                <a:ext uri="{FF2B5EF4-FFF2-40B4-BE49-F238E27FC236}">
                  <a16:creationId xmlns:a16="http://schemas.microsoft.com/office/drawing/2014/main" id="{42D9A50A-7CF1-479D-9A9A-AC6B2AA52B13}"/>
                </a:ext>
              </a:extLst>
            </p:cNvPr>
            <p:cNvSpPr>
              <a:spLocks/>
            </p:cNvSpPr>
            <p:nvPr/>
          </p:nvSpPr>
          <p:spPr bwMode="auto">
            <a:xfrm>
              <a:off x="571315" y="4707539"/>
              <a:ext cx="48975" cy="64917"/>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04" name="Freeform 736">
              <a:extLst>
                <a:ext uri="{FF2B5EF4-FFF2-40B4-BE49-F238E27FC236}">
                  <a16:creationId xmlns:a16="http://schemas.microsoft.com/office/drawing/2014/main" id="{E1CA49CF-01AF-47D0-B710-2660DB04EFEE}"/>
                </a:ext>
              </a:extLst>
            </p:cNvPr>
            <p:cNvSpPr>
              <a:spLocks/>
            </p:cNvSpPr>
            <p:nvPr/>
          </p:nvSpPr>
          <p:spPr bwMode="auto">
            <a:xfrm>
              <a:off x="493770" y="4776275"/>
              <a:ext cx="199984" cy="393329"/>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07" name="Rectangle 106">
              <a:extLst>
                <a:ext uri="{FF2B5EF4-FFF2-40B4-BE49-F238E27FC236}">
                  <a16:creationId xmlns:a16="http://schemas.microsoft.com/office/drawing/2014/main" id="{BAE6B4C6-7403-4E6A-92CC-C9F55776A0F1}"/>
                </a:ext>
              </a:extLst>
            </p:cNvPr>
            <p:cNvSpPr/>
            <p:nvPr/>
          </p:nvSpPr>
          <p:spPr>
            <a:xfrm>
              <a:off x="210431" y="4637829"/>
              <a:ext cx="1402870" cy="612712"/>
            </a:xfrm>
            <a:prstGeom prst="rect">
              <a:avLst/>
            </a:prstGeom>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Optima"/>
              </a:endParaRPr>
            </a:p>
          </p:txBody>
        </p:sp>
        <p:sp>
          <p:nvSpPr>
            <p:cNvPr id="117" name="Freeform 735">
              <a:extLst>
                <a:ext uri="{FF2B5EF4-FFF2-40B4-BE49-F238E27FC236}">
                  <a16:creationId xmlns:a16="http://schemas.microsoft.com/office/drawing/2014/main" id="{6673EDB5-4E92-46C7-AF38-BB16ED8336EE}"/>
                </a:ext>
              </a:extLst>
            </p:cNvPr>
            <p:cNvSpPr>
              <a:spLocks/>
            </p:cNvSpPr>
            <p:nvPr/>
          </p:nvSpPr>
          <p:spPr bwMode="auto">
            <a:xfrm>
              <a:off x="781746" y="4717355"/>
              <a:ext cx="48975" cy="64917"/>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18" name="Freeform 736">
              <a:extLst>
                <a:ext uri="{FF2B5EF4-FFF2-40B4-BE49-F238E27FC236}">
                  <a16:creationId xmlns:a16="http://schemas.microsoft.com/office/drawing/2014/main" id="{1CAFDE9A-89E7-457E-AC9B-BCA0AC6E5296}"/>
                </a:ext>
              </a:extLst>
            </p:cNvPr>
            <p:cNvSpPr>
              <a:spLocks/>
            </p:cNvSpPr>
            <p:nvPr/>
          </p:nvSpPr>
          <p:spPr bwMode="auto">
            <a:xfrm>
              <a:off x="704201" y="4786091"/>
              <a:ext cx="199984" cy="393329"/>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19" name="Freeform 735">
              <a:extLst>
                <a:ext uri="{FF2B5EF4-FFF2-40B4-BE49-F238E27FC236}">
                  <a16:creationId xmlns:a16="http://schemas.microsoft.com/office/drawing/2014/main" id="{FA26DC17-64F4-4D16-ACB9-5BF3B743D563}"/>
                </a:ext>
              </a:extLst>
            </p:cNvPr>
            <p:cNvSpPr>
              <a:spLocks/>
            </p:cNvSpPr>
            <p:nvPr/>
          </p:nvSpPr>
          <p:spPr bwMode="auto">
            <a:xfrm>
              <a:off x="347756" y="4713536"/>
              <a:ext cx="48975" cy="64917"/>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20" name="Freeform 736">
              <a:extLst>
                <a:ext uri="{FF2B5EF4-FFF2-40B4-BE49-F238E27FC236}">
                  <a16:creationId xmlns:a16="http://schemas.microsoft.com/office/drawing/2014/main" id="{260C9284-9FEB-4AFF-9F14-8E51DA436641}"/>
                </a:ext>
              </a:extLst>
            </p:cNvPr>
            <p:cNvSpPr>
              <a:spLocks/>
            </p:cNvSpPr>
            <p:nvPr/>
          </p:nvSpPr>
          <p:spPr bwMode="auto">
            <a:xfrm>
              <a:off x="270211" y="4782272"/>
              <a:ext cx="199984" cy="393329"/>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grpSp>
      <p:grpSp>
        <p:nvGrpSpPr>
          <p:cNvPr id="6" name="Group 20">
            <a:extLst>
              <a:ext uri="{FF2B5EF4-FFF2-40B4-BE49-F238E27FC236}">
                <a16:creationId xmlns:a16="http://schemas.microsoft.com/office/drawing/2014/main" id="{55FE9FE3-AA11-4FD8-AC4C-B9514F09752D}"/>
              </a:ext>
            </a:extLst>
          </p:cNvPr>
          <p:cNvGrpSpPr/>
          <p:nvPr/>
        </p:nvGrpSpPr>
        <p:grpSpPr>
          <a:xfrm>
            <a:off x="210431" y="5421502"/>
            <a:ext cx="1402870" cy="612712"/>
            <a:chOff x="210431" y="5421502"/>
            <a:chExt cx="1402870" cy="612712"/>
          </a:xfrm>
        </p:grpSpPr>
        <p:sp>
          <p:nvSpPr>
            <p:cNvPr id="80" name="Rectangle 79">
              <a:extLst>
                <a:ext uri="{FF2B5EF4-FFF2-40B4-BE49-F238E27FC236}">
                  <a16:creationId xmlns:a16="http://schemas.microsoft.com/office/drawing/2014/main" id="{61AFA136-F137-48FC-92B0-72C149F7E442}"/>
                </a:ext>
              </a:extLst>
            </p:cNvPr>
            <p:cNvSpPr/>
            <p:nvPr/>
          </p:nvSpPr>
          <p:spPr>
            <a:xfrm>
              <a:off x="957606" y="5740701"/>
              <a:ext cx="505658" cy="19959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VZI</a:t>
              </a:r>
            </a:p>
          </p:txBody>
        </p:sp>
        <p:sp>
          <p:nvSpPr>
            <p:cNvPr id="123" name="Freeform 735">
              <a:extLst>
                <a:ext uri="{FF2B5EF4-FFF2-40B4-BE49-F238E27FC236}">
                  <a16:creationId xmlns:a16="http://schemas.microsoft.com/office/drawing/2014/main" id="{EBAD1BB1-9CAE-47BC-A7B9-76266A36DCDA}"/>
                </a:ext>
              </a:extLst>
            </p:cNvPr>
            <p:cNvSpPr>
              <a:spLocks/>
            </p:cNvSpPr>
            <p:nvPr/>
          </p:nvSpPr>
          <p:spPr bwMode="auto">
            <a:xfrm>
              <a:off x="571315" y="5491212"/>
              <a:ext cx="48975" cy="64917"/>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27" name="Freeform 736">
              <a:extLst>
                <a:ext uri="{FF2B5EF4-FFF2-40B4-BE49-F238E27FC236}">
                  <a16:creationId xmlns:a16="http://schemas.microsoft.com/office/drawing/2014/main" id="{3F6263A7-AED6-43AF-B7F5-F6449846B2F9}"/>
                </a:ext>
              </a:extLst>
            </p:cNvPr>
            <p:cNvSpPr>
              <a:spLocks/>
            </p:cNvSpPr>
            <p:nvPr/>
          </p:nvSpPr>
          <p:spPr bwMode="auto">
            <a:xfrm>
              <a:off x="493770" y="5559948"/>
              <a:ext cx="199984" cy="393329"/>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30" name="Rectangle 129">
              <a:extLst>
                <a:ext uri="{FF2B5EF4-FFF2-40B4-BE49-F238E27FC236}">
                  <a16:creationId xmlns:a16="http://schemas.microsoft.com/office/drawing/2014/main" id="{CE08A048-B852-4A78-980C-CB721CF4BCA2}"/>
                </a:ext>
              </a:extLst>
            </p:cNvPr>
            <p:cNvSpPr/>
            <p:nvPr/>
          </p:nvSpPr>
          <p:spPr>
            <a:xfrm>
              <a:off x="210431" y="5421502"/>
              <a:ext cx="1402870" cy="612712"/>
            </a:xfrm>
            <a:prstGeom prst="rect">
              <a:avLst/>
            </a:prstGeom>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Optima"/>
              </a:endParaRPr>
            </a:p>
          </p:txBody>
        </p:sp>
        <p:sp>
          <p:nvSpPr>
            <p:cNvPr id="133" name="Freeform 735">
              <a:extLst>
                <a:ext uri="{FF2B5EF4-FFF2-40B4-BE49-F238E27FC236}">
                  <a16:creationId xmlns:a16="http://schemas.microsoft.com/office/drawing/2014/main" id="{6281E3C7-7333-492D-AAE0-40DDDC48B486}"/>
                </a:ext>
              </a:extLst>
            </p:cNvPr>
            <p:cNvSpPr>
              <a:spLocks/>
            </p:cNvSpPr>
            <p:nvPr/>
          </p:nvSpPr>
          <p:spPr bwMode="auto">
            <a:xfrm>
              <a:off x="781746" y="5501028"/>
              <a:ext cx="48975" cy="64917"/>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34" name="Freeform 736">
              <a:extLst>
                <a:ext uri="{FF2B5EF4-FFF2-40B4-BE49-F238E27FC236}">
                  <a16:creationId xmlns:a16="http://schemas.microsoft.com/office/drawing/2014/main" id="{7C03DBC1-9769-4040-A5F3-BD3B86C4F6A8}"/>
                </a:ext>
              </a:extLst>
            </p:cNvPr>
            <p:cNvSpPr>
              <a:spLocks/>
            </p:cNvSpPr>
            <p:nvPr/>
          </p:nvSpPr>
          <p:spPr bwMode="auto">
            <a:xfrm>
              <a:off x="704201" y="5569764"/>
              <a:ext cx="199984" cy="393329"/>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35" name="Freeform 735">
              <a:extLst>
                <a:ext uri="{FF2B5EF4-FFF2-40B4-BE49-F238E27FC236}">
                  <a16:creationId xmlns:a16="http://schemas.microsoft.com/office/drawing/2014/main" id="{E320DF2E-A170-438B-A44D-66F9086A6516}"/>
                </a:ext>
              </a:extLst>
            </p:cNvPr>
            <p:cNvSpPr>
              <a:spLocks/>
            </p:cNvSpPr>
            <p:nvPr/>
          </p:nvSpPr>
          <p:spPr bwMode="auto">
            <a:xfrm>
              <a:off x="347756" y="5497209"/>
              <a:ext cx="48975" cy="64917"/>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36" name="Freeform 736">
              <a:extLst>
                <a:ext uri="{FF2B5EF4-FFF2-40B4-BE49-F238E27FC236}">
                  <a16:creationId xmlns:a16="http://schemas.microsoft.com/office/drawing/2014/main" id="{BDCD13C7-A6DB-45E1-A12D-FB97C85B51B2}"/>
                </a:ext>
              </a:extLst>
            </p:cNvPr>
            <p:cNvSpPr>
              <a:spLocks/>
            </p:cNvSpPr>
            <p:nvPr/>
          </p:nvSpPr>
          <p:spPr bwMode="auto">
            <a:xfrm>
              <a:off x="270211" y="5565945"/>
              <a:ext cx="199984" cy="393329"/>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grpSp>
      <p:grpSp>
        <p:nvGrpSpPr>
          <p:cNvPr id="7" name="Group 17">
            <a:extLst>
              <a:ext uri="{FF2B5EF4-FFF2-40B4-BE49-F238E27FC236}">
                <a16:creationId xmlns:a16="http://schemas.microsoft.com/office/drawing/2014/main" id="{C0883542-5097-4D76-BCEA-4833CF235437}"/>
              </a:ext>
            </a:extLst>
          </p:cNvPr>
          <p:cNvGrpSpPr/>
          <p:nvPr/>
        </p:nvGrpSpPr>
        <p:grpSpPr>
          <a:xfrm>
            <a:off x="209907" y="2343295"/>
            <a:ext cx="1402870" cy="958853"/>
            <a:chOff x="255568" y="2414704"/>
            <a:chExt cx="1402870" cy="958853"/>
          </a:xfrm>
        </p:grpSpPr>
        <p:sp>
          <p:nvSpPr>
            <p:cNvPr id="72" name="Rectangle 71">
              <a:extLst>
                <a:ext uri="{FF2B5EF4-FFF2-40B4-BE49-F238E27FC236}">
                  <a16:creationId xmlns:a16="http://schemas.microsoft.com/office/drawing/2014/main" id="{D7DF7566-12A6-4195-A138-A9C863DE686E}"/>
                </a:ext>
              </a:extLst>
            </p:cNvPr>
            <p:cNvSpPr/>
            <p:nvPr/>
          </p:nvSpPr>
          <p:spPr>
            <a:xfrm>
              <a:off x="1006519" y="2525448"/>
              <a:ext cx="505658" cy="19959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KCM</a:t>
              </a:r>
            </a:p>
          </p:txBody>
        </p:sp>
        <p:sp>
          <p:nvSpPr>
            <p:cNvPr id="73" name="Rectangle 72">
              <a:extLst>
                <a:ext uri="{FF2B5EF4-FFF2-40B4-BE49-F238E27FC236}">
                  <a16:creationId xmlns:a16="http://schemas.microsoft.com/office/drawing/2014/main" id="{B6A58577-AECB-4135-A80E-97355C16C82B}"/>
                </a:ext>
              </a:extLst>
            </p:cNvPr>
            <p:cNvSpPr/>
            <p:nvPr/>
          </p:nvSpPr>
          <p:spPr>
            <a:xfrm>
              <a:off x="998179" y="2785242"/>
              <a:ext cx="505658" cy="19959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HZL</a:t>
              </a:r>
            </a:p>
          </p:txBody>
        </p:sp>
        <p:sp>
          <p:nvSpPr>
            <p:cNvPr id="74" name="Rectangle 73">
              <a:extLst>
                <a:ext uri="{FF2B5EF4-FFF2-40B4-BE49-F238E27FC236}">
                  <a16:creationId xmlns:a16="http://schemas.microsoft.com/office/drawing/2014/main" id="{A0D0A368-8E9B-4BBD-A5D0-1AA5E94E6B89}"/>
                </a:ext>
              </a:extLst>
            </p:cNvPr>
            <p:cNvSpPr/>
            <p:nvPr/>
          </p:nvSpPr>
          <p:spPr>
            <a:xfrm>
              <a:off x="731210" y="3056018"/>
              <a:ext cx="786716" cy="19959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STERLITE</a:t>
              </a:r>
            </a:p>
          </p:txBody>
        </p:sp>
        <p:sp>
          <p:nvSpPr>
            <p:cNvPr id="139" name="Freeform 735">
              <a:extLst>
                <a:ext uri="{FF2B5EF4-FFF2-40B4-BE49-F238E27FC236}">
                  <a16:creationId xmlns:a16="http://schemas.microsoft.com/office/drawing/2014/main" id="{BB0F2CEA-B247-430B-97A8-8544F7924F24}"/>
                </a:ext>
              </a:extLst>
            </p:cNvPr>
            <p:cNvSpPr>
              <a:spLocks/>
            </p:cNvSpPr>
            <p:nvPr/>
          </p:nvSpPr>
          <p:spPr bwMode="auto">
            <a:xfrm>
              <a:off x="616452" y="2483295"/>
              <a:ext cx="48975" cy="63874"/>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40" name="Freeform 736">
              <a:extLst>
                <a:ext uri="{FF2B5EF4-FFF2-40B4-BE49-F238E27FC236}">
                  <a16:creationId xmlns:a16="http://schemas.microsoft.com/office/drawing/2014/main" id="{447C58F6-6AFA-4D02-889A-6EB93711A815}"/>
                </a:ext>
              </a:extLst>
            </p:cNvPr>
            <p:cNvSpPr>
              <a:spLocks/>
            </p:cNvSpPr>
            <p:nvPr/>
          </p:nvSpPr>
          <p:spPr bwMode="auto">
            <a:xfrm>
              <a:off x="538907" y="2550926"/>
              <a:ext cx="199984" cy="387008"/>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41" name="Rectangle 140">
              <a:extLst>
                <a:ext uri="{FF2B5EF4-FFF2-40B4-BE49-F238E27FC236}">
                  <a16:creationId xmlns:a16="http://schemas.microsoft.com/office/drawing/2014/main" id="{3A790129-CC51-477D-A375-22D3B80FB5B2}"/>
                </a:ext>
              </a:extLst>
            </p:cNvPr>
            <p:cNvSpPr/>
            <p:nvPr/>
          </p:nvSpPr>
          <p:spPr>
            <a:xfrm>
              <a:off x="255568" y="2414704"/>
              <a:ext cx="1402870" cy="958853"/>
            </a:xfrm>
            <a:prstGeom prst="rect">
              <a:avLst/>
            </a:prstGeom>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Optima"/>
              </a:endParaRPr>
            </a:p>
          </p:txBody>
        </p:sp>
        <p:sp>
          <p:nvSpPr>
            <p:cNvPr id="142" name="Freeform 735">
              <a:extLst>
                <a:ext uri="{FF2B5EF4-FFF2-40B4-BE49-F238E27FC236}">
                  <a16:creationId xmlns:a16="http://schemas.microsoft.com/office/drawing/2014/main" id="{1717830B-208D-4B37-8F3C-E99FBCD8825B}"/>
                </a:ext>
              </a:extLst>
            </p:cNvPr>
            <p:cNvSpPr>
              <a:spLocks/>
            </p:cNvSpPr>
            <p:nvPr/>
          </p:nvSpPr>
          <p:spPr bwMode="auto">
            <a:xfrm>
              <a:off x="826883" y="2492953"/>
              <a:ext cx="48975" cy="63874"/>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43" name="Freeform 736">
              <a:extLst>
                <a:ext uri="{FF2B5EF4-FFF2-40B4-BE49-F238E27FC236}">
                  <a16:creationId xmlns:a16="http://schemas.microsoft.com/office/drawing/2014/main" id="{C8C9CB1C-23FB-459D-9EB7-293D1F9C1D60}"/>
                </a:ext>
              </a:extLst>
            </p:cNvPr>
            <p:cNvSpPr>
              <a:spLocks/>
            </p:cNvSpPr>
            <p:nvPr/>
          </p:nvSpPr>
          <p:spPr bwMode="auto">
            <a:xfrm>
              <a:off x="749338" y="2560584"/>
              <a:ext cx="199984" cy="387008"/>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44" name="Freeform 735">
              <a:extLst>
                <a:ext uri="{FF2B5EF4-FFF2-40B4-BE49-F238E27FC236}">
                  <a16:creationId xmlns:a16="http://schemas.microsoft.com/office/drawing/2014/main" id="{F8AB34AD-F276-4CC6-9CA2-7818BADE67D7}"/>
                </a:ext>
              </a:extLst>
            </p:cNvPr>
            <p:cNvSpPr>
              <a:spLocks/>
            </p:cNvSpPr>
            <p:nvPr/>
          </p:nvSpPr>
          <p:spPr bwMode="auto">
            <a:xfrm>
              <a:off x="392893" y="2489195"/>
              <a:ext cx="48975" cy="63874"/>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45" name="Freeform 736">
              <a:extLst>
                <a:ext uri="{FF2B5EF4-FFF2-40B4-BE49-F238E27FC236}">
                  <a16:creationId xmlns:a16="http://schemas.microsoft.com/office/drawing/2014/main" id="{A161517E-C376-4AA9-ADA4-472B5774B904}"/>
                </a:ext>
              </a:extLst>
            </p:cNvPr>
            <p:cNvSpPr>
              <a:spLocks/>
            </p:cNvSpPr>
            <p:nvPr/>
          </p:nvSpPr>
          <p:spPr bwMode="auto">
            <a:xfrm>
              <a:off x="315348" y="2556827"/>
              <a:ext cx="199984" cy="387008"/>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grpSp>
      <p:grpSp>
        <p:nvGrpSpPr>
          <p:cNvPr id="8" name="Group 18">
            <a:extLst>
              <a:ext uri="{FF2B5EF4-FFF2-40B4-BE49-F238E27FC236}">
                <a16:creationId xmlns:a16="http://schemas.microsoft.com/office/drawing/2014/main" id="{55180657-2C49-42EB-A992-4FABCCF82628}"/>
              </a:ext>
            </a:extLst>
          </p:cNvPr>
          <p:cNvGrpSpPr/>
          <p:nvPr/>
        </p:nvGrpSpPr>
        <p:grpSpPr>
          <a:xfrm>
            <a:off x="202226" y="3531918"/>
            <a:ext cx="1402870" cy="958853"/>
            <a:chOff x="247887" y="3546670"/>
            <a:chExt cx="1402870" cy="958853"/>
          </a:xfrm>
        </p:grpSpPr>
        <p:sp>
          <p:nvSpPr>
            <p:cNvPr id="76" name="Rectangle 75">
              <a:extLst>
                <a:ext uri="{FF2B5EF4-FFF2-40B4-BE49-F238E27FC236}">
                  <a16:creationId xmlns:a16="http://schemas.microsoft.com/office/drawing/2014/main" id="{C3136C64-D754-405F-B872-F971F9FCCE09}"/>
                </a:ext>
              </a:extLst>
            </p:cNvPr>
            <p:cNvSpPr/>
            <p:nvPr/>
          </p:nvSpPr>
          <p:spPr>
            <a:xfrm>
              <a:off x="1005502" y="3682704"/>
              <a:ext cx="505658" cy="19959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VAL</a:t>
              </a:r>
            </a:p>
          </p:txBody>
        </p:sp>
        <p:sp>
          <p:nvSpPr>
            <p:cNvPr id="77" name="Rectangle 76">
              <a:extLst>
                <a:ext uri="{FF2B5EF4-FFF2-40B4-BE49-F238E27FC236}">
                  <a16:creationId xmlns:a16="http://schemas.microsoft.com/office/drawing/2014/main" id="{83CB43D4-7A51-4503-B2F6-39DE53901A03}"/>
                </a:ext>
              </a:extLst>
            </p:cNvPr>
            <p:cNvSpPr/>
            <p:nvPr/>
          </p:nvSpPr>
          <p:spPr>
            <a:xfrm>
              <a:off x="998179" y="3930342"/>
              <a:ext cx="505658" cy="19959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TSPL</a:t>
              </a:r>
            </a:p>
          </p:txBody>
        </p:sp>
        <p:sp>
          <p:nvSpPr>
            <p:cNvPr id="78" name="Rectangle 77">
              <a:extLst>
                <a:ext uri="{FF2B5EF4-FFF2-40B4-BE49-F238E27FC236}">
                  <a16:creationId xmlns:a16="http://schemas.microsoft.com/office/drawing/2014/main" id="{F47F00B8-3727-4C2A-8CCE-3157B58986B1}"/>
                </a:ext>
              </a:extLst>
            </p:cNvPr>
            <p:cNvSpPr/>
            <p:nvPr/>
          </p:nvSpPr>
          <p:spPr>
            <a:xfrm>
              <a:off x="782482" y="4209524"/>
              <a:ext cx="713240" cy="172088"/>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latin typeface="Optima"/>
                </a:rPr>
                <a:t>BALCO</a:t>
              </a:r>
            </a:p>
          </p:txBody>
        </p:sp>
        <p:sp>
          <p:nvSpPr>
            <p:cNvPr id="161" name="Freeform 735">
              <a:extLst>
                <a:ext uri="{FF2B5EF4-FFF2-40B4-BE49-F238E27FC236}">
                  <a16:creationId xmlns:a16="http://schemas.microsoft.com/office/drawing/2014/main" id="{CEA0AE30-978A-420E-8755-457DBCF4CECA}"/>
                </a:ext>
              </a:extLst>
            </p:cNvPr>
            <p:cNvSpPr>
              <a:spLocks/>
            </p:cNvSpPr>
            <p:nvPr/>
          </p:nvSpPr>
          <p:spPr bwMode="auto">
            <a:xfrm>
              <a:off x="608771" y="3615261"/>
              <a:ext cx="48975" cy="63874"/>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62" name="Freeform 736">
              <a:extLst>
                <a:ext uri="{FF2B5EF4-FFF2-40B4-BE49-F238E27FC236}">
                  <a16:creationId xmlns:a16="http://schemas.microsoft.com/office/drawing/2014/main" id="{926134C2-2FCE-4F18-8850-F0A44E2F3EF7}"/>
                </a:ext>
              </a:extLst>
            </p:cNvPr>
            <p:cNvSpPr>
              <a:spLocks/>
            </p:cNvSpPr>
            <p:nvPr/>
          </p:nvSpPr>
          <p:spPr bwMode="auto">
            <a:xfrm>
              <a:off x="531226" y="3682892"/>
              <a:ext cx="199984" cy="387008"/>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64" name="Rectangle 163">
              <a:extLst>
                <a:ext uri="{FF2B5EF4-FFF2-40B4-BE49-F238E27FC236}">
                  <a16:creationId xmlns:a16="http://schemas.microsoft.com/office/drawing/2014/main" id="{F9C64557-976F-486A-A855-24BA6155600A}"/>
                </a:ext>
              </a:extLst>
            </p:cNvPr>
            <p:cNvSpPr/>
            <p:nvPr/>
          </p:nvSpPr>
          <p:spPr>
            <a:xfrm>
              <a:off x="247887" y="3546670"/>
              <a:ext cx="1402870" cy="958853"/>
            </a:xfrm>
            <a:prstGeom prst="rect">
              <a:avLst/>
            </a:prstGeom>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Optima"/>
              </a:endParaRPr>
            </a:p>
          </p:txBody>
        </p:sp>
        <p:sp>
          <p:nvSpPr>
            <p:cNvPr id="165" name="Freeform 735">
              <a:extLst>
                <a:ext uri="{FF2B5EF4-FFF2-40B4-BE49-F238E27FC236}">
                  <a16:creationId xmlns:a16="http://schemas.microsoft.com/office/drawing/2014/main" id="{82DB1AD8-75C9-41DF-888A-B6F18F2EEB4A}"/>
                </a:ext>
              </a:extLst>
            </p:cNvPr>
            <p:cNvSpPr>
              <a:spLocks/>
            </p:cNvSpPr>
            <p:nvPr/>
          </p:nvSpPr>
          <p:spPr bwMode="auto">
            <a:xfrm>
              <a:off x="819202" y="3624919"/>
              <a:ext cx="48975" cy="63874"/>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66" name="Freeform 736">
              <a:extLst>
                <a:ext uri="{FF2B5EF4-FFF2-40B4-BE49-F238E27FC236}">
                  <a16:creationId xmlns:a16="http://schemas.microsoft.com/office/drawing/2014/main" id="{F89E6C85-837F-454F-961C-FC8680E95039}"/>
                </a:ext>
              </a:extLst>
            </p:cNvPr>
            <p:cNvSpPr>
              <a:spLocks/>
            </p:cNvSpPr>
            <p:nvPr/>
          </p:nvSpPr>
          <p:spPr bwMode="auto">
            <a:xfrm>
              <a:off x="741657" y="3692550"/>
              <a:ext cx="199984" cy="387008"/>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68" name="Freeform 735">
              <a:extLst>
                <a:ext uri="{FF2B5EF4-FFF2-40B4-BE49-F238E27FC236}">
                  <a16:creationId xmlns:a16="http://schemas.microsoft.com/office/drawing/2014/main" id="{E1F04035-6AF9-40DF-BEBF-6441F56087CF}"/>
                </a:ext>
              </a:extLst>
            </p:cNvPr>
            <p:cNvSpPr>
              <a:spLocks/>
            </p:cNvSpPr>
            <p:nvPr/>
          </p:nvSpPr>
          <p:spPr bwMode="auto">
            <a:xfrm>
              <a:off x="385212" y="3621161"/>
              <a:ext cx="48975" cy="63874"/>
            </a:xfrm>
            <a:custGeom>
              <a:avLst/>
              <a:gdLst>
                <a:gd name="T0" fmla="*/ 5 w 9"/>
                <a:gd name="T1" fmla="*/ 1 h 13"/>
                <a:gd name="T2" fmla="*/ 5 w 9"/>
                <a:gd name="T3" fmla="*/ 0 h 13"/>
                <a:gd name="T4" fmla="*/ 5 w 9"/>
                <a:gd name="T5" fmla="*/ 0 h 13"/>
                <a:gd name="T6" fmla="*/ 0 w 9"/>
                <a:gd name="T7" fmla="*/ 4 h 13"/>
                <a:gd name="T8" fmla="*/ 0 w 9"/>
                <a:gd name="T9" fmla="*/ 8 h 13"/>
                <a:gd name="T10" fmla="*/ 1 w 9"/>
                <a:gd name="T11" fmla="*/ 9 h 13"/>
                <a:gd name="T12" fmla="*/ 1 w 9"/>
                <a:gd name="T13" fmla="*/ 9 h 13"/>
                <a:gd name="T14" fmla="*/ 5 w 9"/>
                <a:gd name="T15" fmla="*/ 13 h 13"/>
                <a:gd name="T16" fmla="*/ 8 w 9"/>
                <a:gd name="T17" fmla="*/ 9 h 13"/>
                <a:gd name="T18" fmla="*/ 8 w 9"/>
                <a:gd name="T19" fmla="*/ 9 h 13"/>
                <a:gd name="T20" fmla="*/ 8 w 9"/>
                <a:gd name="T21" fmla="*/ 9 h 13"/>
                <a:gd name="T22" fmla="*/ 9 w 9"/>
                <a:gd name="T23" fmla="*/ 8 h 13"/>
                <a:gd name="T24" fmla="*/ 9 w 9"/>
                <a:gd name="T25" fmla="*/ 4 h 13"/>
                <a:gd name="T26" fmla="*/ 5 w 9"/>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5" y="1"/>
                  </a:moveTo>
                  <a:cubicBezTo>
                    <a:pt x="5" y="0"/>
                    <a:pt x="5" y="0"/>
                    <a:pt x="5" y="0"/>
                  </a:cubicBezTo>
                  <a:cubicBezTo>
                    <a:pt x="5" y="0"/>
                    <a:pt x="5" y="0"/>
                    <a:pt x="5" y="0"/>
                  </a:cubicBezTo>
                  <a:cubicBezTo>
                    <a:pt x="0" y="0"/>
                    <a:pt x="0" y="4"/>
                    <a:pt x="0" y="4"/>
                  </a:cubicBezTo>
                  <a:cubicBezTo>
                    <a:pt x="0" y="8"/>
                    <a:pt x="0" y="8"/>
                    <a:pt x="0" y="8"/>
                  </a:cubicBezTo>
                  <a:cubicBezTo>
                    <a:pt x="1" y="9"/>
                    <a:pt x="1" y="9"/>
                    <a:pt x="1" y="9"/>
                  </a:cubicBezTo>
                  <a:cubicBezTo>
                    <a:pt x="1" y="9"/>
                    <a:pt x="1" y="9"/>
                    <a:pt x="1" y="9"/>
                  </a:cubicBezTo>
                  <a:cubicBezTo>
                    <a:pt x="2" y="13"/>
                    <a:pt x="5" y="13"/>
                    <a:pt x="5" y="13"/>
                  </a:cubicBezTo>
                  <a:cubicBezTo>
                    <a:pt x="5" y="13"/>
                    <a:pt x="7" y="13"/>
                    <a:pt x="8" y="9"/>
                  </a:cubicBezTo>
                  <a:cubicBezTo>
                    <a:pt x="8" y="9"/>
                    <a:pt x="8" y="9"/>
                    <a:pt x="8" y="9"/>
                  </a:cubicBezTo>
                  <a:cubicBezTo>
                    <a:pt x="8" y="9"/>
                    <a:pt x="8" y="9"/>
                    <a:pt x="8" y="9"/>
                  </a:cubicBezTo>
                  <a:cubicBezTo>
                    <a:pt x="9" y="8"/>
                    <a:pt x="9" y="8"/>
                    <a:pt x="9" y="8"/>
                  </a:cubicBezTo>
                  <a:cubicBezTo>
                    <a:pt x="9" y="4"/>
                    <a:pt x="9" y="4"/>
                    <a:pt x="9" y="4"/>
                  </a:cubicBezTo>
                  <a:cubicBezTo>
                    <a:pt x="9" y="3"/>
                    <a:pt x="7" y="1"/>
                    <a:pt x="5" y="1"/>
                  </a:cubicBezTo>
                </a:path>
              </a:pathLst>
            </a:custGeom>
            <a:solidFill>
              <a:srgbClr val="FFB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sp>
          <p:nvSpPr>
            <p:cNvPr id="169" name="Freeform 736">
              <a:extLst>
                <a:ext uri="{FF2B5EF4-FFF2-40B4-BE49-F238E27FC236}">
                  <a16:creationId xmlns:a16="http://schemas.microsoft.com/office/drawing/2014/main" id="{2EC184DD-321B-44B3-96B1-47585594CF4C}"/>
                </a:ext>
              </a:extLst>
            </p:cNvPr>
            <p:cNvSpPr>
              <a:spLocks/>
            </p:cNvSpPr>
            <p:nvPr/>
          </p:nvSpPr>
          <p:spPr bwMode="auto">
            <a:xfrm>
              <a:off x="307667" y="3688793"/>
              <a:ext cx="199984" cy="387008"/>
            </a:xfrm>
            <a:custGeom>
              <a:avLst/>
              <a:gdLst>
                <a:gd name="T0" fmla="*/ 33 w 37"/>
                <a:gd name="T1" fmla="*/ 35 h 77"/>
                <a:gd name="T2" fmla="*/ 37 w 37"/>
                <a:gd name="T3" fmla="*/ 35 h 77"/>
                <a:gd name="T4" fmla="*/ 30 w 37"/>
                <a:gd name="T5" fmla="*/ 4 h 77"/>
                <a:gd name="T6" fmla="*/ 30 w 37"/>
                <a:gd name="T7" fmla="*/ 4 h 77"/>
                <a:gd name="T8" fmla="*/ 30 w 37"/>
                <a:gd name="T9" fmla="*/ 3 h 77"/>
                <a:gd name="T10" fmla="*/ 29 w 37"/>
                <a:gd name="T11" fmla="*/ 3 h 77"/>
                <a:gd name="T12" fmla="*/ 29 w 37"/>
                <a:gd name="T13" fmla="*/ 3 h 77"/>
                <a:gd name="T14" fmla="*/ 29 w 37"/>
                <a:gd name="T15" fmla="*/ 2 h 77"/>
                <a:gd name="T16" fmla="*/ 28 w 37"/>
                <a:gd name="T17" fmla="*/ 2 h 77"/>
                <a:gd name="T18" fmla="*/ 23 w 37"/>
                <a:gd name="T19" fmla="*/ 0 h 77"/>
                <a:gd name="T20" fmla="*/ 19 w 37"/>
                <a:gd name="T21" fmla="*/ 15 h 77"/>
                <a:gd name="T22" fmla="*/ 15 w 37"/>
                <a:gd name="T23" fmla="*/ 0 h 77"/>
                <a:gd name="T24" fmla="*/ 9 w 37"/>
                <a:gd name="T25" fmla="*/ 2 h 77"/>
                <a:gd name="T26" fmla="*/ 8 w 37"/>
                <a:gd name="T27" fmla="*/ 3 h 77"/>
                <a:gd name="T28" fmla="*/ 7 w 37"/>
                <a:gd name="T29" fmla="*/ 4 h 77"/>
                <a:gd name="T30" fmla="*/ 7 w 37"/>
                <a:gd name="T31" fmla="*/ 4 h 77"/>
                <a:gd name="T32" fmla="*/ 0 w 37"/>
                <a:gd name="T33" fmla="*/ 35 h 77"/>
                <a:gd name="T34" fmla="*/ 4 w 37"/>
                <a:gd name="T35" fmla="*/ 35 h 77"/>
                <a:gd name="T36" fmla="*/ 9 w 37"/>
                <a:gd name="T37" fmla="*/ 19 h 77"/>
                <a:gd name="T38" fmla="*/ 9 w 37"/>
                <a:gd name="T39" fmla="*/ 24 h 77"/>
                <a:gd name="T40" fmla="*/ 7 w 37"/>
                <a:gd name="T41" fmla="*/ 38 h 77"/>
                <a:gd name="T42" fmla="*/ 9 w 37"/>
                <a:gd name="T43" fmla="*/ 38 h 77"/>
                <a:gd name="T44" fmla="*/ 12 w 37"/>
                <a:gd name="T45" fmla="*/ 77 h 77"/>
                <a:gd name="T46" fmla="*/ 17 w 37"/>
                <a:gd name="T47" fmla="*/ 77 h 77"/>
                <a:gd name="T48" fmla="*/ 17 w 37"/>
                <a:gd name="T49" fmla="*/ 38 h 77"/>
                <a:gd name="T50" fmla="*/ 19 w 37"/>
                <a:gd name="T51" fmla="*/ 38 h 77"/>
                <a:gd name="T52" fmla="*/ 19 w 37"/>
                <a:gd name="T53" fmla="*/ 77 h 77"/>
                <a:gd name="T54" fmla="*/ 24 w 37"/>
                <a:gd name="T55" fmla="*/ 77 h 77"/>
                <a:gd name="T56" fmla="*/ 28 w 37"/>
                <a:gd name="T57" fmla="*/ 38 h 77"/>
                <a:gd name="T58" fmla="*/ 31 w 37"/>
                <a:gd name="T59" fmla="*/ 38 h 77"/>
                <a:gd name="T60" fmla="*/ 28 w 37"/>
                <a:gd name="T61" fmla="*/ 24 h 77"/>
                <a:gd name="T62" fmla="*/ 28 w 37"/>
                <a:gd name="T63" fmla="*/ 19 h 77"/>
                <a:gd name="T64" fmla="*/ 33 w 37"/>
                <a:gd name="T6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77">
                  <a:moveTo>
                    <a:pt x="33" y="35"/>
                  </a:moveTo>
                  <a:cubicBezTo>
                    <a:pt x="37" y="35"/>
                    <a:pt x="37" y="35"/>
                    <a:pt x="37" y="35"/>
                  </a:cubicBezTo>
                  <a:cubicBezTo>
                    <a:pt x="30" y="4"/>
                    <a:pt x="30" y="4"/>
                    <a:pt x="30" y="4"/>
                  </a:cubicBezTo>
                  <a:cubicBezTo>
                    <a:pt x="30" y="4"/>
                    <a:pt x="30" y="4"/>
                    <a:pt x="30" y="4"/>
                  </a:cubicBezTo>
                  <a:cubicBezTo>
                    <a:pt x="30" y="4"/>
                    <a:pt x="30" y="3"/>
                    <a:pt x="30" y="3"/>
                  </a:cubicBezTo>
                  <a:cubicBezTo>
                    <a:pt x="29" y="3"/>
                    <a:pt x="29" y="3"/>
                    <a:pt x="29" y="3"/>
                  </a:cubicBezTo>
                  <a:cubicBezTo>
                    <a:pt x="29" y="3"/>
                    <a:pt x="29" y="3"/>
                    <a:pt x="29" y="3"/>
                  </a:cubicBezTo>
                  <a:cubicBezTo>
                    <a:pt x="29" y="2"/>
                    <a:pt x="29" y="2"/>
                    <a:pt x="29" y="2"/>
                  </a:cubicBezTo>
                  <a:cubicBezTo>
                    <a:pt x="28" y="2"/>
                    <a:pt x="28" y="2"/>
                    <a:pt x="28" y="2"/>
                  </a:cubicBezTo>
                  <a:cubicBezTo>
                    <a:pt x="23" y="0"/>
                    <a:pt x="23" y="0"/>
                    <a:pt x="23" y="0"/>
                  </a:cubicBezTo>
                  <a:cubicBezTo>
                    <a:pt x="19" y="15"/>
                    <a:pt x="19" y="15"/>
                    <a:pt x="19" y="15"/>
                  </a:cubicBezTo>
                  <a:cubicBezTo>
                    <a:pt x="15" y="0"/>
                    <a:pt x="15" y="0"/>
                    <a:pt x="15" y="0"/>
                  </a:cubicBezTo>
                  <a:cubicBezTo>
                    <a:pt x="9" y="2"/>
                    <a:pt x="9" y="2"/>
                    <a:pt x="9" y="2"/>
                  </a:cubicBezTo>
                  <a:cubicBezTo>
                    <a:pt x="8" y="2"/>
                    <a:pt x="8" y="3"/>
                    <a:pt x="8" y="3"/>
                  </a:cubicBezTo>
                  <a:cubicBezTo>
                    <a:pt x="7" y="3"/>
                    <a:pt x="7" y="4"/>
                    <a:pt x="7" y="4"/>
                  </a:cubicBezTo>
                  <a:cubicBezTo>
                    <a:pt x="7" y="4"/>
                    <a:pt x="7" y="4"/>
                    <a:pt x="7" y="4"/>
                  </a:cubicBezTo>
                  <a:cubicBezTo>
                    <a:pt x="0" y="35"/>
                    <a:pt x="0" y="35"/>
                    <a:pt x="0" y="35"/>
                  </a:cubicBezTo>
                  <a:cubicBezTo>
                    <a:pt x="4" y="35"/>
                    <a:pt x="4" y="35"/>
                    <a:pt x="4" y="35"/>
                  </a:cubicBezTo>
                  <a:cubicBezTo>
                    <a:pt x="9" y="19"/>
                    <a:pt x="9" y="19"/>
                    <a:pt x="9" y="19"/>
                  </a:cubicBezTo>
                  <a:cubicBezTo>
                    <a:pt x="9" y="24"/>
                    <a:pt x="9" y="24"/>
                    <a:pt x="9" y="24"/>
                  </a:cubicBezTo>
                  <a:cubicBezTo>
                    <a:pt x="7" y="38"/>
                    <a:pt x="7" y="38"/>
                    <a:pt x="7" y="38"/>
                  </a:cubicBezTo>
                  <a:cubicBezTo>
                    <a:pt x="9" y="38"/>
                    <a:pt x="9" y="38"/>
                    <a:pt x="9" y="38"/>
                  </a:cubicBezTo>
                  <a:cubicBezTo>
                    <a:pt x="12" y="77"/>
                    <a:pt x="12" y="77"/>
                    <a:pt x="12" y="77"/>
                  </a:cubicBezTo>
                  <a:cubicBezTo>
                    <a:pt x="17" y="77"/>
                    <a:pt x="17" y="77"/>
                    <a:pt x="17" y="77"/>
                  </a:cubicBezTo>
                  <a:cubicBezTo>
                    <a:pt x="17" y="38"/>
                    <a:pt x="17" y="38"/>
                    <a:pt x="17" y="38"/>
                  </a:cubicBezTo>
                  <a:cubicBezTo>
                    <a:pt x="19" y="38"/>
                    <a:pt x="19" y="38"/>
                    <a:pt x="19" y="38"/>
                  </a:cubicBezTo>
                  <a:cubicBezTo>
                    <a:pt x="19" y="77"/>
                    <a:pt x="19" y="77"/>
                    <a:pt x="19" y="77"/>
                  </a:cubicBezTo>
                  <a:cubicBezTo>
                    <a:pt x="24" y="77"/>
                    <a:pt x="24" y="77"/>
                    <a:pt x="24" y="77"/>
                  </a:cubicBezTo>
                  <a:cubicBezTo>
                    <a:pt x="28" y="38"/>
                    <a:pt x="28" y="38"/>
                    <a:pt x="28" y="38"/>
                  </a:cubicBezTo>
                  <a:cubicBezTo>
                    <a:pt x="31" y="38"/>
                    <a:pt x="31" y="38"/>
                    <a:pt x="31" y="38"/>
                  </a:cubicBezTo>
                  <a:cubicBezTo>
                    <a:pt x="28" y="24"/>
                    <a:pt x="28" y="24"/>
                    <a:pt x="28" y="24"/>
                  </a:cubicBezTo>
                  <a:cubicBezTo>
                    <a:pt x="28" y="19"/>
                    <a:pt x="28" y="19"/>
                    <a:pt x="28" y="19"/>
                  </a:cubicBezTo>
                  <a:lnTo>
                    <a:pt x="33" y="35"/>
                  </a:lnTo>
                  <a:close/>
                </a:path>
              </a:pathLst>
            </a:custGeom>
            <a:solidFill>
              <a:srgbClr val="2F539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40" tIns="60868" rIns="121740" bIns="60868" numCol="1" anchor="t" anchorCtr="0" compatLnSpc="1">
              <a:prstTxWarp prst="textNoShape">
                <a:avLst/>
              </a:prstTxWarp>
            </a:bodyPr>
            <a:lstStyle/>
            <a:p>
              <a:pPr defTabSz="1218682" fontAlgn="base">
                <a:spcBef>
                  <a:spcPct val="0"/>
                </a:spcBef>
                <a:spcAft>
                  <a:spcPct val="0"/>
                </a:spcAft>
                <a:defRPr/>
              </a:pPr>
              <a:endParaRPr lang="en-AU" sz="2399" b="1" kern="0">
                <a:solidFill>
                  <a:srgbClr val="551155"/>
                </a:solidFill>
                <a:latin typeface="Optima" charset="0"/>
                <a:ea typeface="Optima" charset="0"/>
                <a:cs typeface="Optima" charset="0"/>
              </a:endParaRPr>
            </a:p>
          </p:txBody>
        </p:sp>
      </p:grpSp>
      <p:pic>
        <p:nvPicPr>
          <p:cNvPr id="101" name="Picture 100">
            <a:extLst>
              <a:ext uri="{FF2B5EF4-FFF2-40B4-BE49-F238E27FC236}">
                <a16:creationId xmlns:a16="http://schemas.microsoft.com/office/drawing/2014/main" id="{932EA977-EB10-4712-86FC-32A6F35092DE}"/>
              </a:ext>
            </a:extLst>
          </p:cNvPr>
          <p:cNvPicPr>
            <a:picLocks noChangeAspect="1"/>
          </p:cNvPicPr>
          <p:nvPr/>
        </p:nvPicPr>
        <p:blipFill>
          <a:blip r:embed="rId5"/>
          <a:stretch>
            <a:fillRect/>
          </a:stretch>
        </p:blipFill>
        <p:spPr>
          <a:xfrm>
            <a:off x="9751663" y="1193053"/>
            <a:ext cx="777685" cy="414779"/>
          </a:xfrm>
          <a:prstGeom prst="rect">
            <a:avLst/>
          </a:prstGeom>
        </p:spPr>
      </p:pic>
      <p:sp>
        <p:nvSpPr>
          <p:cNvPr id="102" name="Rounded Rectangle 3">
            <a:extLst>
              <a:ext uri="{FF2B5EF4-FFF2-40B4-BE49-F238E27FC236}">
                <a16:creationId xmlns:a16="http://schemas.microsoft.com/office/drawing/2014/main" id="{79F37FAC-B20D-4FEF-8D10-D182283E71E4}"/>
              </a:ext>
            </a:extLst>
          </p:cNvPr>
          <p:cNvSpPr/>
          <p:nvPr/>
        </p:nvSpPr>
        <p:spPr>
          <a:xfrm>
            <a:off x="9674816" y="949601"/>
            <a:ext cx="2255178" cy="5507899"/>
          </a:xfrm>
          <a:prstGeom prst="roundRect">
            <a:avLst/>
          </a:prstGeom>
          <a:noFill/>
          <a:ln/>
        </p:spPr>
        <p:style>
          <a:lnRef idx="2">
            <a:schemeClr val="accent1"/>
          </a:lnRef>
          <a:fillRef idx="1">
            <a:schemeClr val="lt1"/>
          </a:fillRef>
          <a:effectRef idx="0">
            <a:schemeClr val="accent1"/>
          </a:effectRef>
          <a:fontRef idx="minor">
            <a:schemeClr val="dk1"/>
          </a:fontRef>
        </p:style>
        <p:txBody>
          <a:bodyPr lIns="48000" tIns="0" rIns="48000" bIns="0" rtlCol="0" anchor="ctr"/>
          <a:lstStyle/>
          <a:p>
            <a:pPr algn="ctr"/>
            <a:endParaRPr lang="en-US" sz="1600" dirty="0">
              <a:solidFill>
                <a:schemeClr val="tx1"/>
              </a:solidFill>
              <a:latin typeface="Optima" charset="0"/>
              <a:ea typeface="Optima" charset="0"/>
              <a:cs typeface="Optima" charset="0"/>
            </a:endParaRPr>
          </a:p>
        </p:txBody>
      </p:sp>
      <p:sp>
        <p:nvSpPr>
          <p:cNvPr id="121" name="Rounded Rectangle 3">
            <a:extLst>
              <a:ext uri="{FF2B5EF4-FFF2-40B4-BE49-F238E27FC236}">
                <a16:creationId xmlns:a16="http://schemas.microsoft.com/office/drawing/2014/main" id="{B4B1555C-504E-4ABF-9275-EF5C5C922EE0}"/>
              </a:ext>
            </a:extLst>
          </p:cNvPr>
          <p:cNvSpPr/>
          <p:nvPr/>
        </p:nvSpPr>
        <p:spPr>
          <a:xfrm>
            <a:off x="83742" y="949602"/>
            <a:ext cx="1694826" cy="5230220"/>
          </a:xfrm>
          <a:prstGeom prst="roundRect">
            <a:avLst/>
          </a:prstGeom>
          <a:noFill/>
          <a:ln/>
        </p:spPr>
        <p:style>
          <a:lnRef idx="2">
            <a:schemeClr val="accent1"/>
          </a:lnRef>
          <a:fillRef idx="1">
            <a:schemeClr val="lt1"/>
          </a:fillRef>
          <a:effectRef idx="0">
            <a:schemeClr val="accent1"/>
          </a:effectRef>
          <a:fontRef idx="minor">
            <a:schemeClr val="dk1"/>
          </a:fontRef>
        </p:style>
        <p:txBody>
          <a:bodyPr lIns="48000" tIns="0" rIns="48000" bIns="0" rtlCol="0" anchor="ctr"/>
          <a:lstStyle/>
          <a:p>
            <a:pPr algn="ctr"/>
            <a:endParaRPr lang="en-US" sz="1600" dirty="0">
              <a:solidFill>
                <a:schemeClr val="tx1"/>
              </a:solidFill>
              <a:latin typeface="Optima" charset="0"/>
              <a:ea typeface="Optima" charset="0"/>
              <a:cs typeface="Optima" charset="0"/>
            </a:endParaRPr>
          </a:p>
        </p:txBody>
      </p:sp>
      <p:cxnSp>
        <p:nvCxnSpPr>
          <p:cNvPr id="122" name="Straight Arrow Connector 121">
            <a:extLst>
              <a:ext uri="{FF2B5EF4-FFF2-40B4-BE49-F238E27FC236}">
                <a16:creationId xmlns:a16="http://schemas.microsoft.com/office/drawing/2014/main" id="{1534B3A3-4AA5-477F-ACE9-EBB7AFDFBEC7}"/>
              </a:ext>
            </a:extLst>
          </p:cNvPr>
          <p:cNvCxnSpPr>
            <a:cxnSpLocks/>
          </p:cNvCxnSpPr>
          <p:nvPr/>
        </p:nvCxnSpPr>
        <p:spPr>
          <a:xfrm flipV="1">
            <a:off x="1778568" y="3664382"/>
            <a:ext cx="1006008" cy="1"/>
          </a:xfrm>
          <a:prstGeom prst="straightConnector1">
            <a:avLst/>
          </a:prstGeom>
          <a:ln w="19050">
            <a:solidFill>
              <a:srgbClr val="0066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9" name="Date Placeholder 1">
            <a:extLst>
              <a:ext uri="{FF2B5EF4-FFF2-40B4-BE49-F238E27FC236}">
                <a16:creationId xmlns:a16="http://schemas.microsoft.com/office/drawing/2014/main" id="{FDD58427-5496-C88B-0AF6-97324B671431}"/>
              </a:ext>
            </a:extLst>
          </p:cNvPr>
          <p:cNvSpPr txBox="1">
            <a:spLocks/>
          </p:cNvSpPr>
          <p:nvPr/>
        </p:nvSpPr>
        <p:spPr>
          <a:xfrm>
            <a:off x="177800" y="6579235"/>
            <a:ext cx="2743200" cy="365125"/>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2"/>
                </a:solidFill>
                <a:latin typeface="Optima" charset="0"/>
                <a:ea typeface="+mn-ea"/>
                <a:cs typeface="Optima" charset="0"/>
              </a:defRPr>
            </a:lvl1pPr>
            <a:lvl2pPr marL="685800" indent="-228600" algn="l" defTabSz="914400" rtl="0" eaLnBrk="1" latinLnBrk="0" hangingPunct="1">
              <a:lnSpc>
                <a:spcPct val="90000"/>
              </a:lnSpc>
              <a:spcBef>
                <a:spcPts val="500"/>
              </a:spcBef>
              <a:buFont typeface="Arial" panose="020B0604020202020204" pitchFamily="34" charset="0"/>
              <a:buChar char="•"/>
              <a:defRPr sz="3499" kern="1200">
                <a:solidFill>
                  <a:srgbClr val="26B4E9"/>
                </a:solidFill>
                <a:latin typeface="Optima" charset="0"/>
                <a:ea typeface="+mn-ea"/>
                <a:cs typeface="Optim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199" kern="1200">
                <a:solidFill>
                  <a:srgbClr val="26B4E9"/>
                </a:solidFill>
                <a:latin typeface="Optima" charset="0"/>
                <a:ea typeface="+mn-ea"/>
                <a:cs typeface="Optim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899" kern="1200">
                <a:solidFill>
                  <a:srgbClr val="26B4E9"/>
                </a:solidFill>
                <a:latin typeface="Optima" charset="0"/>
                <a:ea typeface="+mn-ea"/>
                <a:cs typeface="Optim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699" kern="1200">
                <a:solidFill>
                  <a:srgbClr val="26B4E9"/>
                </a:solidFill>
                <a:latin typeface="Optima" charset="0"/>
                <a:ea typeface="+mn-ea"/>
                <a:cs typeface="Optim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Tx/>
              <a:buNone/>
              <a:defRPr/>
            </a:pPr>
            <a:r>
              <a:rPr lang="en-US" sz="1200" b="1" dirty="0">
                <a:solidFill>
                  <a:srgbClr val="2D63AF"/>
                </a:solidFill>
              </a:rPr>
              <a:t>© PiLog Group</a:t>
            </a:r>
          </a:p>
        </p:txBody>
      </p:sp>
      <p:sp>
        <p:nvSpPr>
          <p:cNvPr id="10" name="Footer Placeholder 2">
            <a:extLst>
              <a:ext uri="{FF2B5EF4-FFF2-40B4-BE49-F238E27FC236}">
                <a16:creationId xmlns:a16="http://schemas.microsoft.com/office/drawing/2014/main" id="{6AF9DCF0-6EA1-1496-BA85-3B87233A3AF0}"/>
              </a:ext>
            </a:extLst>
          </p:cNvPr>
          <p:cNvSpPr txBox="1">
            <a:spLocks/>
          </p:cNvSpPr>
          <p:nvPr/>
        </p:nvSpPr>
        <p:spPr>
          <a:xfrm>
            <a:off x="4038600" y="657923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b="1">
                <a:solidFill>
                  <a:prstClr val="white"/>
                </a:solidFill>
                <a:latin typeface="Optima" charset="0"/>
              </a:rPr>
              <a:t>www.piloggroup.com</a:t>
            </a:r>
            <a:endParaRPr lang="en-US" sz="1200" b="1" dirty="0">
              <a:solidFill>
                <a:prstClr val="white"/>
              </a:solidFill>
              <a:latin typeface="Optima" charset="0"/>
            </a:endParaRPr>
          </a:p>
        </p:txBody>
      </p:sp>
    </p:spTree>
    <p:extLst>
      <p:ext uri="{BB962C8B-B14F-4D97-AF65-F5344CB8AC3E}">
        <p14:creationId xmlns:p14="http://schemas.microsoft.com/office/powerpoint/2010/main" val="339694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blinds(horizontal)">
                                      <p:cBhvr>
                                        <p:cTn id="7" dur="500"/>
                                        <p:tgtEl>
                                          <p:spTgt spid="12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blinds(horizontal)">
                                      <p:cBhvr>
                                        <p:cTn id="10"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b="1" dirty="0">
                <a:latin typeface="Optima" charset="0"/>
                <a:ea typeface="+mn-ea"/>
                <a:cs typeface="Arial" panose="020B0604020202020204" pitchFamily="34" charset="0"/>
              </a:rPr>
              <a:t>Vedanta Centralized Material Master</a:t>
            </a:r>
          </a:p>
        </p:txBody>
      </p:sp>
      <p:sp>
        <p:nvSpPr>
          <p:cNvPr id="4" name="Date Placeholder 3"/>
          <p:cNvSpPr>
            <a:spLocks noGrp="1"/>
          </p:cNvSpPr>
          <p:nvPr>
            <p:ph type="dt" sz="half" idx="10"/>
          </p:nvPr>
        </p:nvSpPr>
        <p:spPr/>
        <p:txBody>
          <a:bodyPr/>
          <a:lstStyle/>
          <a:p>
            <a:r>
              <a:rPr lang="en-ZA" dirty="0">
                <a:solidFill>
                  <a:prstClr val="white"/>
                </a:solidFill>
              </a:rPr>
              <a:t>PiLog</a:t>
            </a:r>
          </a:p>
        </p:txBody>
      </p:sp>
      <p:sp>
        <p:nvSpPr>
          <p:cNvPr id="6" name="Slide Number Placeholder 5"/>
          <p:cNvSpPr>
            <a:spLocks noGrp="1"/>
          </p:cNvSpPr>
          <p:nvPr>
            <p:ph type="sldNum" sz="quarter" idx="12"/>
          </p:nvPr>
        </p:nvSpPr>
        <p:spPr>
          <a:xfrm>
            <a:off x="11914796" y="6622089"/>
            <a:ext cx="272405" cy="226715"/>
          </a:xfrm>
        </p:spPr>
        <p:txBody>
          <a:bodyPr/>
          <a:lstStyle/>
          <a:p>
            <a:fld id="{F79FC5F6-1581-D948-A184-FDB0977145C6}" type="slidenum">
              <a:rPr lang="en-ZA" smtClean="0"/>
              <a:pPr/>
              <a:t>51</a:t>
            </a:fld>
            <a:endParaRPr lang="en-ZA" dirty="0"/>
          </a:p>
        </p:txBody>
      </p:sp>
      <p:graphicFrame>
        <p:nvGraphicFramePr>
          <p:cNvPr id="70" name="Table 69">
            <a:extLst>
              <a:ext uri="{FF2B5EF4-FFF2-40B4-BE49-F238E27FC236}">
                <a16:creationId xmlns:a16="http://schemas.microsoft.com/office/drawing/2014/main" id="{EBEF69DB-0759-41EE-9D70-E9F227AF08BE}"/>
              </a:ext>
            </a:extLst>
          </p:cNvPr>
          <p:cNvGraphicFramePr>
            <a:graphicFrameLocks noGrp="1"/>
          </p:cNvGraphicFramePr>
          <p:nvPr>
            <p:extLst>
              <p:ext uri="{D42A27DB-BD31-4B8C-83A1-F6EECF244321}">
                <p14:modId xmlns:p14="http://schemas.microsoft.com/office/powerpoint/2010/main" val="1862883326"/>
              </p:ext>
            </p:extLst>
          </p:nvPr>
        </p:nvGraphicFramePr>
        <p:xfrm>
          <a:off x="266880" y="1282109"/>
          <a:ext cx="4129196" cy="1074420"/>
        </p:xfrm>
        <a:graphic>
          <a:graphicData uri="http://schemas.openxmlformats.org/drawingml/2006/table">
            <a:tbl>
              <a:tblPr/>
              <a:tblGrid>
                <a:gridCol w="1923111">
                  <a:extLst>
                    <a:ext uri="{9D8B030D-6E8A-4147-A177-3AD203B41FA5}">
                      <a16:colId xmlns:a16="http://schemas.microsoft.com/office/drawing/2014/main" val="3719614887"/>
                    </a:ext>
                  </a:extLst>
                </a:gridCol>
                <a:gridCol w="1090545">
                  <a:extLst>
                    <a:ext uri="{9D8B030D-6E8A-4147-A177-3AD203B41FA5}">
                      <a16:colId xmlns:a16="http://schemas.microsoft.com/office/drawing/2014/main" val="1448793666"/>
                    </a:ext>
                  </a:extLst>
                </a:gridCol>
                <a:gridCol w="1115540">
                  <a:extLst>
                    <a:ext uri="{9D8B030D-6E8A-4147-A177-3AD203B41FA5}">
                      <a16:colId xmlns:a16="http://schemas.microsoft.com/office/drawing/2014/main" val="3475527096"/>
                    </a:ext>
                  </a:extLst>
                </a:gridCol>
              </a:tblGrid>
              <a:tr h="390525">
                <a:tc>
                  <a:txBody>
                    <a:bodyPr/>
                    <a:lstStyle/>
                    <a:p>
                      <a:pPr algn="l" rtl="0" fontAlgn="ctr"/>
                      <a:r>
                        <a:rPr lang="en-US" sz="1400" b="1" i="0" u="none" strike="noStrike" dirty="0">
                          <a:solidFill>
                            <a:srgbClr val="000000"/>
                          </a:solidFill>
                          <a:effectLst/>
                          <a:latin typeface="Optima" panose="02000503060000020004" pitchFamily="2" charset="0"/>
                        </a:rPr>
                        <a:t>Material Number</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A2C1"/>
                    </a:solidFill>
                  </a:tcPr>
                </a:tc>
                <a:tc>
                  <a:txBody>
                    <a:bodyPr/>
                    <a:lstStyle/>
                    <a:p>
                      <a:pPr algn="l" rtl="0" fontAlgn="ctr"/>
                      <a:r>
                        <a:rPr lang="en-US" sz="1400" b="1" i="0" u="none" strike="noStrike">
                          <a:solidFill>
                            <a:srgbClr val="000000"/>
                          </a:solidFill>
                          <a:effectLst/>
                          <a:latin typeface="Optima" panose="02000503060000020004" pitchFamily="2" charset="0"/>
                        </a:rPr>
                        <a:t>SAP CIL</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A2C1"/>
                    </a:solidFill>
                  </a:tcPr>
                </a:tc>
                <a:tc>
                  <a:txBody>
                    <a:bodyPr/>
                    <a:lstStyle/>
                    <a:p>
                      <a:pPr algn="l" rtl="0" fontAlgn="ctr"/>
                      <a:r>
                        <a:rPr lang="en-US" sz="1400" b="1" i="0" u="none" strike="noStrike" dirty="0">
                          <a:solidFill>
                            <a:srgbClr val="000000"/>
                          </a:solidFill>
                          <a:effectLst/>
                          <a:latin typeface="Optima" panose="02000503060000020004" pitchFamily="2" charset="0"/>
                        </a:rPr>
                        <a:t>SAP HZL</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A2C1"/>
                    </a:solidFill>
                  </a:tcPr>
                </a:tc>
                <a:extLst>
                  <a:ext uri="{0D108BD9-81ED-4DB2-BD59-A6C34878D82A}">
                    <a16:rowId xmlns:a16="http://schemas.microsoft.com/office/drawing/2014/main" val="1694213363"/>
                  </a:ext>
                </a:extLst>
              </a:tr>
              <a:tr h="247650">
                <a:tc>
                  <a:txBody>
                    <a:bodyPr/>
                    <a:lstStyle/>
                    <a:p>
                      <a:pPr algn="l" rtl="0" fontAlgn="ctr"/>
                      <a:r>
                        <a:rPr lang="en-US" sz="1400" b="1" i="0" u="none" strike="noStrike" dirty="0">
                          <a:solidFill>
                            <a:srgbClr val="000000"/>
                          </a:solidFill>
                          <a:effectLst/>
                          <a:latin typeface="Optima" panose="02000503060000020004" pitchFamily="2" charset="0"/>
                        </a:rPr>
                        <a:t>Old ERP Material Number</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400" b="1" i="0" u="none" strike="noStrike" dirty="0">
                          <a:solidFill>
                            <a:srgbClr val="000000"/>
                          </a:solidFill>
                          <a:effectLst/>
                          <a:latin typeface="Optima" panose="02000503060000020004" pitchFamily="2" charset="0"/>
                        </a:rPr>
                        <a:t>100000021</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400" b="1" i="0" u="none" strike="noStrike" dirty="0">
                          <a:solidFill>
                            <a:srgbClr val="000000"/>
                          </a:solidFill>
                          <a:effectLst/>
                          <a:latin typeface="Optima" panose="02000503060000020004" pitchFamily="2" charset="0"/>
                        </a:rPr>
                        <a:t>100058924</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3696789"/>
                  </a:ext>
                </a:extLst>
              </a:tr>
              <a:tr h="247650">
                <a:tc>
                  <a:txBody>
                    <a:bodyPr/>
                    <a:lstStyle/>
                    <a:p>
                      <a:pPr algn="l" rtl="0" fontAlgn="ctr"/>
                      <a:r>
                        <a:rPr lang="en-US" sz="1400" b="1" i="0" u="none" strike="noStrike">
                          <a:solidFill>
                            <a:srgbClr val="000000"/>
                          </a:solidFill>
                          <a:effectLst/>
                          <a:latin typeface="Optima" panose="02000503060000020004" pitchFamily="2" charset="0"/>
                        </a:rPr>
                        <a:t>Corporate Number</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400" b="1" i="0" u="none" strike="noStrike">
                          <a:solidFill>
                            <a:srgbClr val="000000"/>
                          </a:solidFill>
                          <a:effectLst/>
                          <a:latin typeface="Optima" panose="02000503060000020004" pitchFamily="2" charset="0"/>
                        </a:rPr>
                        <a:t>M1605101</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400" b="1" i="0" u="none" strike="noStrike" dirty="0">
                          <a:solidFill>
                            <a:srgbClr val="000000"/>
                          </a:solidFill>
                          <a:effectLst/>
                          <a:latin typeface="Optima" panose="02000503060000020004" pitchFamily="2" charset="0"/>
                        </a:rPr>
                        <a:t>M1605101</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082816"/>
                  </a:ext>
                </a:extLst>
              </a:tr>
            </a:tbl>
          </a:graphicData>
        </a:graphic>
      </p:graphicFrame>
      <p:graphicFrame>
        <p:nvGraphicFramePr>
          <p:cNvPr id="71" name="Table 70">
            <a:extLst>
              <a:ext uri="{FF2B5EF4-FFF2-40B4-BE49-F238E27FC236}">
                <a16:creationId xmlns:a16="http://schemas.microsoft.com/office/drawing/2014/main" id="{48A690B9-22E1-4FDA-A171-C864BD780AE9}"/>
              </a:ext>
            </a:extLst>
          </p:cNvPr>
          <p:cNvGraphicFramePr>
            <a:graphicFrameLocks noGrp="1"/>
          </p:cNvGraphicFramePr>
          <p:nvPr/>
        </p:nvGraphicFramePr>
        <p:xfrm>
          <a:off x="5157710" y="1313189"/>
          <a:ext cx="1371600" cy="1063760"/>
        </p:xfrm>
        <a:graphic>
          <a:graphicData uri="http://schemas.openxmlformats.org/drawingml/2006/table">
            <a:tbl>
              <a:tblPr/>
              <a:tblGrid>
                <a:gridCol w="1371600">
                  <a:extLst>
                    <a:ext uri="{9D8B030D-6E8A-4147-A177-3AD203B41FA5}">
                      <a16:colId xmlns:a16="http://schemas.microsoft.com/office/drawing/2014/main" val="182630967"/>
                    </a:ext>
                  </a:extLst>
                </a:gridCol>
              </a:tblGrid>
              <a:tr h="468970">
                <a:tc>
                  <a:txBody>
                    <a:bodyPr/>
                    <a:lstStyle/>
                    <a:p>
                      <a:pPr algn="l" rtl="0" fontAlgn="ctr"/>
                      <a:r>
                        <a:rPr lang="en-US" sz="1400" b="1" i="0" u="none" strike="noStrike" dirty="0">
                          <a:solidFill>
                            <a:srgbClr val="000000"/>
                          </a:solidFill>
                          <a:effectLst/>
                          <a:latin typeface="Optima" panose="02000503060000020004" pitchFamily="2" charset="0"/>
                        </a:rPr>
                        <a:t>SAP SESA GOA</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A2C1"/>
                    </a:solidFill>
                  </a:tcPr>
                </a:tc>
                <a:extLst>
                  <a:ext uri="{0D108BD9-81ED-4DB2-BD59-A6C34878D82A}">
                    <a16:rowId xmlns:a16="http://schemas.microsoft.com/office/drawing/2014/main" val="3524292197"/>
                  </a:ext>
                </a:extLst>
              </a:tr>
              <a:tr h="297395">
                <a:tc>
                  <a:txBody>
                    <a:bodyPr/>
                    <a:lstStyle/>
                    <a:p>
                      <a:pPr algn="l" rtl="0" fontAlgn="ctr"/>
                      <a:r>
                        <a:rPr lang="en-US" sz="1400" b="1" i="0" u="none" strike="noStrike" dirty="0">
                          <a:solidFill>
                            <a:srgbClr val="000000"/>
                          </a:solidFill>
                          <a:effectLst/>
                          <a:latin typeface="Optima" panose="02000503060000020004" pitchFamily="2" charset="0"/>
                        </a:rPr>
                        <a:t>10006789</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8655257"/>
                  </a:ext>
                </a:extLst>
              </a:tr>
              <a:tr h="297395">
                <a:tc>
                  <a:txBody>
                    <a:bodyPr/>
                    <a:lstStyle/>
                    <a:p>
                      <a:pPr algn="l" rtl="0" fontAlgn="ctr"/>
                      <a:r>
                        <a:rPr lang="en-US" sz="1400" b="1" i="0" u="none" strike="noStrike" dirty="0">
                          <a:solidFill>
                            <a:srgbClr val="000000"/>
                          </a:solidFill>
                          <a:effectLst/>
                          <a:latin typeface="Optima" panose="02000503060000020004" pitchFamily="2" charset="0"/>
                        </a:rPr>
                        <a:t>M1605101</a:t>
                      </a:r>
                    </a:p>
                  </a:txBody>
                  <a:tcPr marL="171450"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96264"/>
                  </a:ext>
                </a:extLst>
              </a:tr>
            </a:tbl>
          </a:graphicData>
        </a:graphic>
      </p:graphicFrame>
      <p:cxnSp>
        <p:nvCxnSpPr>
          <p:cNvPr id="72" name="Straight Connector 71">
            <a:extLst>
              <a:ext uri="{FF2B5EF4-FFF2-40B4-BE49-F238E27FC236}">
                <a16:creationId xmlns:a16="http://schemas.microsoft.com/office/drawing/2014/main" id="{0F76616E-16BB-4615-B089-AABFACFB76F7}"/>
              </a:ext>
            </a:extLst>
          </p:cNvPr>
          <p:cNvCxnSpPr/>
          <p:nvPr/>
        </p:nvCxnSpPr>
        <p:spPr>
          <a:xfrm>
            <a:off x="4536621" y="1418986"/>
            <a:ext cx="418537" cy="0"/>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C7FCC1-2B9E-40FE-8C05-4A843D020207}"/>
              </a:ext>
            </a:extLst>
          </p:cNvPr>
          <p:cNvCxnSpPr/>
          <p:nvPr/>
        </p:nvCxnSpPr>
        <p:spPr>
          <a:xfrm>
            <a:off x="4536621" y="1845069"/>
            <a:ext cx="418537" cy="0"/>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93FDE0B-56D7-4CD7-9F2A-8FF2D9C841C6}"/>
              </a:ext>
            </a:extLst>
          </p:cNvPr>
          <p:cNvCxnSpPr/>
          <p:nvPr/>
        </p:nvCxnSpPr>
        <p:spPr>
          <a:xfrm>
            <a:off x="4536621" y="2259953"/>
            <a:ext cx="418537" cy="0"/>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BEB1E6A-85B2-4D23-9432-9802502E3192}"/>
              </a:ext>
            </a:extLst>
          </p:cNvPr>
          <p:cNvSpPr txBox="1"/>
          <p:nvPr/>
        </p:nvSpPr>
        <p:spPr>
          <a:xfrm>
            <a:off x="0" y="42854"/>
            <a:ext cx="9595039" cy="674159"/>
          </a:xfrm>
          <a:prstGeom prst="rect">
            <a:avLst/>
          </a:prstGeom>
        </p:spPr>
        <p:txBody>
          <a:bodyPr vert="horz" lIns="91440" tIns="45720" rIns="91440" bIns="45720" rtlCol="0" anchor="ctr">
            <a:noAutofit/>
          </a:bodyPr>
          <a:lstStyle>
            <a:lvl1pPr>
              <a:lnSpc>
                <a:spcPct val="90000"/>
              </a:lnSpc>
              <a:spcBef>
                <a:spcPct val="0"/>
              </a:spcBef>
              <a:buNone/>
              <a:defRPr sz="2100" b="1">
                <a:solidFill>
                  <a:srgbClr val="2D63AF"/>
                </a:solidFill>
                <a:latin typeface="Optima" charset="0"/>
                <a:cs typeface="Arial" panose="020B0604020202020204" pitchFamily="34" charset="0"/>
              </a:defRPr>
            </a:lvl1pPr>
          </a:lstStyle>
          <a:p>
            <a:r>
              <a:rPr lang="en-GB" dirty="0"/>
              <a:t>Vedanta Centralization Material Master – Existing Materials</a:t>
            </a:r>
          </a:p>
        </p:txBody>
      </p:sp>
      <p:graphicFrame>
        <p:nvGraphicFramePr>
          <p:cNvPr id="7" name="Table 6">
            <a:extLst>
              <a:ext uri="{FF2B5EF4-FFF2-40B4-BE49-F238E27FC236}">
                <a16:creationId xmlns:a16="http://schemas.microsoft.com/office/drawing/2014/main" id="{4DEA9ED2-2BA6-4D2B-B1A5-CEA9A40FA05E}"/>
              </a:ext>
            </a:extLst>
          </p:cNvPr>
          <p:cNvGraphicFramePr>
            <a:graphicFrameLocks noGrp="1"/>
          </p:cNvGraphicFramePr>
          <p:nvPr>
            <p:extLst>
              <p:ext uri="{D42A27DB-BD31-4B8C-83A1-F6EECF244321}">
                <p14:modId xmlns:p14="http://schemas.microsoft.com/office/powerpoint/2010/main" val="3465248837"/>
              </p:ext>
            </p:extLst>
          </p:nvPr>
        </p:nvGraphicFramePr>
        <p:xfrm>
          <a:off x="188226" y="2630659"/>
          <a:ext cx="11745012" cy="3293536"/>
        </p:xfrm>
        <a:graphic>
          <a:graphicData uri="http://schemas.openxmlformats.org/drawingml/2006/table">
            <a:tbl>
              <a:tblPr>
                <a:tableStyleId>{5C22544A-7EE6-4342-B048-85BDC9FD1C3A}</a:tableStyleId>
              </a:tblPr>
              <a:tblGrid>
                <a:gridCol w="853254">
                  <a:extLst>
                    <a:ext uri="{9D8B030D-6E8A-4147-A177-3AD203B41FA5}">
                      <a16:colId xmlns:a16="http://schemas.microsoft.com/office/drawing/2014/main" val="1713994722"/>
                    </a:ext>
                  </a:extLst>
                </a:gridCol>
                <a:gridCol w="674778">
                  <a:extLst>
                    <a:ext uri="{9D8B030D-6E8A-4147-A177-3AD203B41FA5}">
                      <a16:colId xmlns:a16="http://schemas.microsoft.com/office/drawing/2014/main" val="2072179436"/>
                    </a:ext>
                  </a:extLst>
                </a:gridCol>
                <a:gridCol w="576776">
                  <a:extLst>
                    <a:ext uri="{9D8B030D-6E8A-4147-A177-3AD203B41FA5}">
                      <a16:colId xmlns:a16="http://schemas.microsoft.com/office/drawing/2014/main" val="3120988987"/>
                    </a:ext>
                  </a:extLst>
                </a:gridCol>
                <a:gridCol w="1887080">
                  <a:extLst>
                    <a:ext uri="{9D8B030D-6E8A-4147-A177-3AD203B41FA5}">
                      <a16:colId xmlns:a16="http://schemas.microsoft.com/office/drawing/2014/main" val="3315802446"/>
                    </a:ext>
                  </a:extLst>
                </a:gridCol>
                <a:gridCol w="2268187">
                  <a:extLst>
                    <a:ext uri="{9D8B030D-6E8A-4147-A177-3AD203B41FA5}">
                      <a16:colId xmlns:a16="http://schemas.microsoft.com/office/drawing/2014/main" val="780435294"/>
                    </a:ext>
                  </a:extLst>
                </a:gridCol>
                <a:gridCol w="1306286">
                  <a:extLst>
                    <a:ext uri="{9D8B030D-6E8A-4147-A177-3AD203B41FA5}">
                      <a16:colId xmlns:a16="http://schemas.microsoft.com/office/drawing/2014/main" val="3829185875"/>
                    </a:ext>
                  </a:extLst>
                </a:gridCol>
                <a:gridCol w="1555668">
                  <a:extLst>
                    <a:ext uri="{9D8B030D-6E8A-4147-A177-3AD203B41FA5}">
                      <a16:colId xmlns:a16="http://schemas.microsoft.com/office/drawing/2014/main" val="2464835888"/>
                    </a:ext>
                  </a:extLst>
                </a:gridCol>
                <a:gridCol w="2622983">
                  <a:extLst>
                    <a:ext uri="{9D8B030D-6E8A-4147-A177-3AD203B41FA5}">
                      <a16:colId xmlns:a16="http://schemas.microsoft.com/office/drawing/2014/main" val="780891899"/>
                    </a:ext>
                  </a:extLst>
                </a:gridCol>
              </a:tblGrid>
              <a:tr h="642196">
                <a:tc>
                  <a:txBody>
                    <a:bodyPr/>
                    <a:lstStyle/>
                    <a:p>
                      <a:pPr algn="ctr" rtl="0" fontAlgn="b"/>
                      <a:r>
                        <a:rPr lang="en-IN" sz="1400" b="1" u="none" strike="noStrike" dirty="0">
                          <a:solidFill>
                            <a:schemeClr val="bg1"/>
                          </a:solidFill>
                          <a:effectLst/>
                          <a:latin typeface="Optima" panose="02000503060000020004" pitchFamily="2" charset="0"/>
                        </a:rPr>
                        <a:t>Old SAP Code</a:t>
                      </a:r>
                      <a:endParaRPr lang="en-IN" sz="1400" b="1" i="0" u="none" strike="noStrike" dirty="0">
                        <a:solidFill>
                          <a:schemeClr val="bg1"/>
                        </a:solidFill>
                        <a:effectLst/>
                        <a:latin typeface="Optima" panose="02000503060000020004" pitchFamily="2" charset="0"/>
                      </a:endParaRPr>
                    </a:p>
                  </a:txBody>
                  <a:tcPr marL="7235" marR="7235" marT="7235" marB="0" anchor="b">
                    <a:solidFill>
                      <a:schemeClr val="tx2"/>
                    </a:solidFill>
                  </a:tcPr>
                </a:tc>
                <a:tc>
                  <a:txBody>
                    <a:bodyPr/>
                    <a:lstStyle/>
                    <a:p>
                      <a:pPr algn="ctr" rtl="0" fontAlgn="b"/>
                      <a:r>
                        <a:rPr lang="en-IN" sz="1400" b="1" u="none" strike="noStrike" dirty="0">
                          <a:solidFill>
                            <a:schemeClr val="bg1"/>
                          </a:solidFill>
                          <a:effectLst/>
                          <a:latin typeface="Optima" panose="02000503060000020004" pitchFamily="2" charset="0"/>
                        </a:rPr>
                        <a:t>Instance</a:t>
                      </a:r>
                      <a:endParaRPr lang="en-IN" sz="1400" b="1" i="0" u="none" strike="noStrike" dirty="0">
                        <a:solidFill>
                          <a:schemeClr val="bg1"/>
                        </a:solidFill>
                        <a:effectLst/>
                        <a:latin typeface="Optima" panose="02000503060000020004" pitchFamily="2" charset="0"/>
                      </a:endParaRPr>
                    </a:p>
                  </a:txBody>
                  <a:tcPr marL="7235" marR="7235" marT="7235" marB="0" anchor="b">
                    <a:solidFill>
                      <a:schemeClr val="tx2"/>
                    </a:solidFill>
                  </a:tcPr>
                </a:tc>
                <a:tc>
                  <a:txBody>
                    <a:bodyPr/>
                    <a:lstStyle/>
                    <a:p>
                      <a:pPr algn="ctr" rtl="0" fontAlgn="b"/>
                      <a:r>
                        <a:rPr lang="en-IN" sz="1400" b="1" u="none" strike="noStrike" dirty="0">
                          <a:solidFill>
                            <a:schemeClr val="bg1"/>
                          </a:solidFill>
                          <a:effectLst/>
                          <a:latin typeface="Optima" panose="02000503060000020004" pitchFamily="2" charset="0"/>
                        </a:rPr>
                        <a:t>Plant</a:t>
                      </a:r>
                      <a:endParaRPr lang="en-IN" sz="1400" b="1" i="0" u="none" strike="noStrike" dirty="0">
                        <a:solidFill>
                          <a:schemeClr val="bg1"/>
                        </a:solidFill>
                        <a:effectLst/>
                        <a:latin typeface="Optima" panose="02000503060000020004" pitchFamily="2" charset="0"/>
                      </a:endParaRPr>
                    </a:p>
                  </a:txBody>
                  <a:tcPr marL="7235" marR="7235" marT="7235" marB="0" anchor="b">
                    <a:solidFill>
                      <a:schemeClr val="tx2"/>
                    </a:solidFill>
                  </a:tcPr>
                </a:tc>
                <a:tc>
                  <a:txBody>
                    <a:bodyPr/>
                    <a:lstStyle/>
                    <a:p>
                      <a:pPr algn="ctr" rtl="0" fontAlgn="b"/>
                      <a:r>
                        <a:rPr lang="en-IN" sz="1400" b="1" u="none" strike="noStrike" dirty="0">
                          <a:solidFill>
                            <a:schemeClr val="bg1"/>
                          </a:solidFill>
                          <a:effectLst/>
                          <a:latin typeface="Optima" panose="02000503060000020004" pitchFamily="2" charset="0"/>
                        </a:rPr>
                        <a:t>Old Short Text Description</a:t>
                      </a:r>
                      <a:endParaRPr lang="en-IN" sz="1400" b="1" i="0" u="none" strike="noStrike" dirty="0">
                        <a:solidFill>
                          <a:schemeClr val="bg1"/>
                        </a:solidFill>
                        <a:effectLst/>
                        <a:latin typeface="Optima" panose="02000503060000020004" pitchFamily="2" charset="0"/>
                      </a:endParaRPr>
                    </a:p>
                  </a:txBody>
                  <a:tcPr marL="7235" marR="7235" marT="7235" marB="0" anchor="b">
                    <a:solidFill>
                      <a:schemeClr val="tx2"/>
                    </a:solidFill>
                  </a:tcPr>
                </a:tc>
                <a:tc>
                  <a:txBody>
                    <a:bodyPr/>
                    <a:lstStyle/>
                    <a:p>
                      <a:pPr algn="ctr" rtl="0" fontAlgn="b"/>
                      <a:r>
                        <a:rPr lang="en-IN" sz="1400" b="1" u="none" strike="noStrike" dirty="0">
                          <a:solidFill>
                            <a:schemeClr val="bg1"/>
                          </a:solidFill>
                          <a:effectLst/>
                          <a:latin typeface="Optima" panose="02000503060000020004" pitchFamily="2" charset="0"/>
                        </a:rPr>
                        <a:t>Old Long Description</a:t>
                      </a:r>
                      <a:endParaRPr lang="en-IN" sz="1400" b="1" i="0" u="none" strike="noStrike" dirty="0">
                        <a:solidFill>
                          <a:schemeClr val="bg1"/>
                        </a:solidFill>
                        <a:effectLst/>
                        <a:latin typeface="Optima" panose="02000503060000020004" pitchFamily="2" charset="0"/>
                      </a:endParaRPr>
                    </a:p>
                  </a:txBody>
                  <a:tcPr marL="7235" marR="7235" marT="7235" marB="0" anchor="b">
                    <a:solidFill>
                      <a:schemeClr val="tx2"/>
                    </a:solidFill>
                  </a:tcPr>
                </a:tc>
                <a:tc>
                  <a:txBody>
                    <a:bodyPr/>
                    <a:lstStyle/>
                    <a:p>
                      <a:pPr algn="ctr" rtl="0" fontAlgn="b"/>
                      <a:r>
                        <a:rPr lang="en-IN" sz="1400" b="1" u="none" strike="noStrike" dirty="0">
                          <a:solidFill>
                            <a:schemeClr val="bg1"/>
                          </a:solidFill>
                          <a:effectLst/>
                          <a:latin typeface="Optima" panose="02000503060000020004" pitchFamily="2" charset="0"/>
                        </a:rPr>
                        <a:t>MDRM Number</a:t>
                      </a:r>
                      <a:endParaRPr lang="en-IN" sz="1400" b="1" i="0" u="none" strike="noStrike" dirty="0">
                        <a:solidFill>
                          <a:schemeClr val="bg1"/>
                        </a:solidFill>
                        <a:effectLst/>
                        <a:latin typeface="Optima" panose="02000503060000020004" pitchFamily="2" charset="0"/>
                      </a:endParaRPr>
                    </a:p>
                  </a:txBody>
                  <a:tcPr marL="7235" marR="7235" marT="7235" marB="0" anchor="b">
                    <a:solidFill>
                      <a:schemeClr val="tx2"/>
                    </a:solidFill>
                  </a:tcPr>
                </a:tc>
                <a:tc>
                  <a:txBody>
                    <a:bodyPr/>
                    <a:lstStyle/>
                    <a:p>
                      <a:pPr algn="ctr" rtl="0" fontAlgn="b"/>
                      <a:r>
                        <a:rPr lang="en-IN" sz="1400" b="1" u="none" strike="noStrike" dirty="0">
                          <a:solidFill>
                            <a:schemeClr val="bg1"/>
                          </a:solidFill>
                          <a:effectLst/>
                          <a:latin typeface="Optima" panose="02000503060000020004" pitchFamily="2" charset="0"/>
                        </a:rPr>
                        <a:t>New SAP Code</a:t>
                      </a:r>
                      <a:endParaRPr lang="en-IN" sz="1400" b="1" i="0" u="none" strike="noStrike" dirty="0">
                        <a:solidFill>
                          <a:schemeClr val="bg1"/>
                        </a:solidFill>
                        <a:effectLst/>
                        <a:latin typeface="Optima" panose="02000503060000020004" pitchFamily="2" charset="0"/>
                      </a:endParaRPr>
                    </a:p>
                  </a:txBody>
                  <a:tcPr marL="7235" marR="7235" marT="7235" marB="0" anchor="b">
                    <a:solidFill>
                      <a:schemeClr val="tx2"/>
                    </a:solidFill>
                  </a:tcPr>
                </a:tc>
                <a:tc>
                  <a:txBody>
                    <a:bodyPr/>
                    <a:lstStyle/>
                    <a:p>
                      <a:pPr algn="ctr" rtl="0" fontAlgn="b"/>
                      <a:r>
                        <a:rPr lang="en-IN" sz="1400" b="1" u="none" strike="noStrike" dirty="0">
                          <a:solidFill>
                            <a:schemeClr val="bg1"/>
                          </a:solidFill>
                          <a:effectLst/>
                          <a:latin typeface="Optima" panose="02000503060000020004" pitchFamily="2" charset="0"/>
                        </a:rPr>
                        <a:t>New Long Description </a:t>
                      </a:r>
                      <a:endParaRPr lang="en-IN" sz="1400" b="1" i="0" u="none" strike="noStrike" dirty="0">
                        <a:solidFill>
                          <a:schemeClr val="bg1"/>
                        </a:solidFill>
                        <a:effectLst/>
                        <a:latin typeface="Optima" panose="02000503060000020004" pitchFamily="2" charset="0"/>
                      </a:endParaRPr>
                    </a:p>
                  </a:txBody>
                  <a:tcPr marL="7235" marR="7235" marT="7235" marB="0" anchor="b">
                    <a:solidFill>
                      <a:schemeClr val="tx2"/>
                    </a:solidFill>
                  </a:tcPr>
                </a:tc>
                <a:extLst>
                  <a:ext uri="{0D108BD9-81ED-4DB2-BD59-A6C34878D82A}">
                    <a16:rowId xmlns:a16="http://schemas.microsoft.com/office/drawing/2014/main" val="2895930936"/>
                  </a:ext>
                </a:extLst>
              </a:tr>
              <a:tr h="1325670">
                <a:tc>
                  <a:txBody>
                    <a:bodyPr/>
                    <a:lstStyle/>
                    <a:p>
                      <a:pPr algn="r" rtl="0" fontAlgn="b"/>
                      <a:r>
                        <a:rPr lang="en-IN" sz="1400" u="none" strike="noStrike" dirty="0">
                          <a:effectLst/>
                          <a:latin typeface="Optima" panose="02000503060000020004" pitchFamily="2" charset="0"/>
                        </a:rPr>
                        <a:t>10002032</a:t>
                      </a:r>
                      <a:endParaRPr lang="en-IN" sz="1400" b="0" i="0" u="none" strike="noStrike" dirty="0">
                        <a:solidFill>
                          <a:srgbClr val="000000"/>
                        </a:solidFill>
                        <a:effectLst/>
                        <a:latin typeface="Optima" panose="02000503060000020004" pitchFamily="2" charset="0"/>
                      </a:endParaRPr>
                    </a:p>
                  </a:txBody>
                  <a:tcPr marL="7235" marR="7235" marT="7235" marB="0" anchor="b"/>
                </a:tc>
                <a:tc>
                  <a:txBody>
                    <a:bodyPr/>
                    <a:lstStyle/>
                    <a:p>
                      <a:pPr algn="r" rtl="0" fontAlgn="b"/>
                      <a:r>
                        <a:rPr lang="en-IN" sz="1400" u="none" strike="noStrike">
                          <a:effectLst/>
                          <a:latin typeface="Optima" panose="02000503060000020004" pitchFamily="2" charset="0"/>
                        </a:rPr>
                        <a:t>CIL</a:t>
                      </a:r>
                      <a:endParaRPr lang="en-IN" sz="1400" b="0" i="0" u="none" strike="noStrike">
                        <a:solidFill>
                          <a:srgbClr val="000000"/>
                        </a:solidFill>
                        <a:effectLst/>
                        <a:latin typeface="Optima" panose="02000503060000020004" pitchFamily="2" charset="0"/>
                      </a:endParaRPr>
                    </a:p>
                  </a:txBody>
                  <a:tcPr marL="7235" marR="7235" marT="7235" marB="0" anchor="b"/>
                </a:tc>
                <a:tc>
                  <a:txBody>
                    <a:bodyPr/>
                    <a:lstStyle/>
                    <a:p>
                      <a:pPr algn="r" rtl="0" fontAlgn="b"/>
                      <a:r>
                        <a:rPr lang="en-IN" sz="1400" u="none" strike="noStrike">
                          <a:effectLst/>
                          <a:latin typeface="Optima" panose="02000503060000020004" pitchFamily="2" charset="0"/>
                        </a:rPr>
                        <a:t>1000</a:t>
                      </a:r>
                      <a:endParaRPr lang="en-IN" sz="1400" b="0" i="0" u="none" strike="noStrike">
                        <a:solidFill>
                          <a:srgbClr val="000000"/>
                        </a:solidFill>
                        <a:effectLst/>
                        <a:latin typeface="Optima" panose="02000503060000020004" pitchFamily="2" charset="0"/>
                      </a:endParaRPr>
                    </a:p>
                  </a:txBody>
                  <a:tcPr marL="7235" marR="7235" marT="7235" marB="0" anchor="b"/>
                </a:tc>
                <a:tc>
                  <a:txBody>
                    <a:bodyPr/>
                    <a:lstStyle/>
                    <a:p>
                      <a:pPr algn="l" rtl="0" fontAlgn="b"/>
                      <a:r>
                        <a:rPr lang="en-IN" sz="1400" u="none" strike="noStrike" dirty="0">
                          <a:effectLst/>
                          <a:latin typeface="Optima" panose="02000503060000020004" pitchFamily="2" charset="0"/>
                        </a:rPr>
                        <a:t>PUSHBTN;P/N:3SB5000-0AC01,SIEMENS</a:t>
                      </a:r>
                      <a:endParaRPr lang="en-IN" sz="1400" b="0" i="0" u="none" strike="noStrike" dirty="0">
                        <a:solidFill>
                          <a:srgbClr val="000000"/>
                        </a:solidFill>
                        <a:effectLst/>
                        <a:latin typeface="Optima" panose="02000503060000020004" pitchFamily="2" charset="0"/>
                      </a:endParaRPr>
                    </a:p>
                  </a:txBody>
                  <a:tcPr marL="7235" marR="7235" marT="7235" marB="0" anchor="b"/>
                </a:tc>
                <a:tc>
                  <a:txBody>
                    <a:bodyPr/>
                    <a:lstStyle/>
                    <a:p>
                      <a:pPr algn="l" rtl="0" fontAlgn="b"/>
                      <a:r>
                        <a:rPr lang="en-IN" sz="1400" u="none" strike="noStrike" dirty="0">
                          <a:effectLst/>
                          <a:latin typeface="Optima" panose="02000503060000020004" pitchFamily="2" charset="0"/>
                        </a:rPr>
                        <a:t>PUSH BUTTON; DIMENSIONS DIA 22 MM, CONTACT ARRANGEMENT 2NO, COLOR RED; P/N: 3SB5000-0AC01,Mnfr: SIEMENS</a:t>
                      </a:r>
                      <a:endParaRPr lang="en-IN" sz="1400" b="0" i="0" u="none" strike="noStrike" dirty="0">
                        <a:solidFill>
                          <a:srgbClr val="000000"/>
                        </a:solidFill>
                        <a:effectLst/>
                        <a:latin typeface="Optima" panose="02000503060000020004" pitchFamily="2" charset="0"/>
                      </a:endParaRPr>
                    </a:p>
                  </a:txBody>
                  <a:tcPr marL="7235" marR="7235" marT="7235" marB="0" anchor="b"/>
                </a:tc>
                <a:tc>
                  <a:txBody>
                    <a:bodyPr/>
                    <a:lstStyle/>
                    <a:p>
                      <a:pPr algn="l" rtl="0" fontAlgn="b"/>
                      <a:r>
                        <a:rPr lang="en-IN" sz="1400" u="none" strike="noStrike">
                          <a:effectLst/>
                          <a:latin typeface="Optima" panose="02000503060000020004" pitchFamily="2" charset="0"/>
                        </a:rPr>
                        <a:t>M100010140</a:t>
                      </a:r>
                      <a:endParaRPr lang="en-IN" sz="1400" b="0" i="0" u="none" strike="noStrike">
                        <a:solidFill>
                          <a:srgbClr val="000000"/>
                        </a:solidFill>
                        <a:effectLst/>
                        <a:latin typeface="Optima" panose="02000503060000020004" pitchFamily="2" charset="0"/>
                      </a:endParaRPr>
                    </a:p>
                  </a:txBody>
                  <a:tcPr marL="7235" marR="7235" marT="7235" marB="0" anchor="b"/>
                </a:tc>
                <a:tc>
                  <a:txBody>
                    <a:bodyPr/>
                    <a:lstStyle/>
                    <a:p>
                      <a:pPr algn="l" rtl="0" fontAlgn="b"/>
                      <a:r>
                        <a:rPr lang="en-IN" sz="1400" u="none" strike="noStrike">
                          <a:effectLst/>
                          <a:latin typeface="Optima" panose="02000503060000020004" pitchFamily="2" charset="0"/>
                        </a:rPr>
                        <a:t>MEL391222210008</a:t>
                      </a:r>
                      <a:endParaRPr lang="en-IN" sz="1400" b="0" i="0" u="none" strike="noStrike">
                        <a:solidFill>
                          <a:srgbClr val="000000"/>
                        </a:solidFill>
                        <a:effectLst/>
                        <a:latin typeface="Optima" panose="02000503060000020004" pitchFamily="2" charset="0"/>
                      </a:endParaRPr>
                    </a:p>
                  </a:txBody>
                  <a:tcPr marL="7235" marR="7235" marT="7235" marB="0" anchor="b"/>
                </a:tc>
                <a:tc>
                  <a:txBody>
                    <a:bodyPr/>
                    <a:lstStyle/>
                    <a:p>
                      <a:pPr algn="l" rtl="0" fontAlgn="b"/>
                      <a:r>
                        <a:rPr lang="en-IN" sz="1400" u="none" strike="noStrike" dirty="0">
                          <a:effectLst/>
                          <a:latin typeface="Optima" panose="02000503060000020004" pitchFamily="2" charset="0"/>
                        </a:rPr>
                        <a:t>PUSH BUTTON; CONTACT ARRANGEMENT: 2NO, COLOR: RED, DIMENSIONS: DIA 22 MM; MANUFACTURER PART NO: 3SB5000-0AC01, VENDOR: SIEMENS LTD</a:t>
                      </a:r>
                      <a:endParaRPr lang="en-IN" sz="1400" b="0" i="0" u="none" strike="noStrike" dirty="0">
                        <a:solidFill>
                          <a:srgbClr val="000000"/>
                        </a:solidFill>
                        <a:effectLst/>
                        <a:latin typeface="Optima" panose="02000503060000020004" pitchFamily="2" charset="0"/>
                      </a:endParaRPr>
                    </a:p>
                  </a:txBody>
                  <a:tcPr marL="7235" marR="7235" marT="7235" marB="0" anchor="b"/>
                </a:tc>
                <a:extLst>
                  <a:ext uri="{0D108BD9-81ED-4DB2-BD59-A6C34878D82A}">
                    <a16:rowId xmlns:a16="http://schemas.microsoft.com/office/drawing/2014/main" val="2523337519"/>
                  </a:ext>
                </a:extLst>
              </a:tr>
              <a:tr h="1325670">
                <a:tc>
                  <a:txBody>
                    <a:bodyPr/>
                    <a:lstStyle/>
                    <a:p>
                      <a:pPr algn="r" rtl="0" fontAlgn="b"/>
                      <a:r>
                        <a:rPr lang="en-IN" sz="1400" u="none" strike="noStrike">
                          <a:effectLst/>
                          <a:latin typeface="Optima" panose="02000503060000020004" pitchFamily="2" charset="0"/>
                        </a:rPr>
                        <a:t>10001885</a:t>
                      </a:r>
                      <a:endParaRPr lang="en-IN" sz="1400" b="0" i="0" u="none" strike="noStrike">
                        <a:solidFill>
                          <a:srgbClr val="000000"/>
                        </a:solidFill>
                        <a:effectLst/>
                        <a:latin typeface="Optima" panose="02000503060000020004" pitchFamily="2" charset="0"/>
                      </a:endParaRPr>
                    </a:p>
                  </a:txBody>
                  <a:tcPr marL="7235" marR="7235" marT="7235" marB="0" anchor="b"/>
                </a:tc>
                <a:tc>
                  <a:txBody>
                    <a:bodyPr/>
                    <a:lstStyle/>
                    <a:p>
                      <a:pPr algn="r" rtl="0" fontAlgn="b"/>
                      <a:r>
                        <a:rPr lang="en-IN" sz="1400" u="none" strike="noStrike">
                          <a:effectLst/>
                          <a:latin typeface="Optima" panose="02000503060000020004" pitchFamily="2" charset="0"/>
                        </a:rPr>
                        <a:t>VAL</a:t>
                      </a:r>
                      <a:endParaRPr lang="en-IN" sz="1400" b="0" i="0" u="none" strike="noStrike">
                        <a:solidFill>
                          <a:srgbClr val="000000"/>
                        </a:solidFill>
                        <a:effectLst/>
                        <a:latin typeface="Optima" panose="02000503060000020004" pitchFamily="2" charset="0"/>
                      </a:endParaRPr>
                    </a:p>
                  </a:txBody>
                  <a:tcPr marL="7235" marR="7235" marT="7235" marB="0" anchor="b"/>
                </a:tc>
                <a:tc>
                  <a:txBody>
                    <a:bodyPr/>
                    <a:lstStyle/>
                    <a:p>
                      <a:pPr algn="r" rtl="0" fontAlgn="b"/>
                      <a:r>
                        <a:rPr lang="en-IN" sz="1400" u="none" strike="noStrike">
                          <a:effectLst/>
                          <a:latin typeface="Optima" panose="02000503060000020004" pitchFamily="2" charset="0"/>
                        </a:rPr>
                        <a:t>2000</a:t>
                      </a:r>
                      <a:endParaRPr lang="en-IN" sz="1400" b="0" i="0" u="none" strike="noStrike">
                        <a:solidFill>
                          <a:srgbClr val="000000"/>
                        </a:solidFill>
                        <a:effectLst/>
                        <a:latin typeface="Optima" panose="02000503060000020004" pitchFamily="2" charset="0"/>
                      </a:endParaRPr>
                    </a:p>
                  </a:txBody>
                  <a:tcPr marL="7235" marR="7235" marT="7235" marB="0" anchor="b"/>
                </a:tc>
                <a:tc>
                  <a:txBody>
                    <a:bodyPr/>
                    <a:lstStyle/>
                    <a:p>
                      <a:pPr algn="l" rtl="0" fontAlgn="b"/>
                      <a:r>
                        <a:rPr lang="en-IN" sz="1400" u="none" strike="noStrike" dirty="0">
                          <a:effectLst/>
                          <a:latin typeface="Optima" panose="02000503060000020004" pitchFamily="2" charset="0"/>
                        </a:rPr>
                        <a:t>SIEMENS PUSH BUTTON-RED 3SB1400-0A</a:t>
                      </a:r>
                      <a:endParaRPr lang="en-IN" sz="1400" b="0" i="0" u="none" strike="noStrike" dirty="0">
                        <a:solidFill>
                          <a:srgbClr val="000000"/>
                        </a:solidFill>
                        <a:effectLst/>
                        <a:latin typeface="Optima" panose="02000503060000020004" pitchFamily="2" charset="0"/>
                      </a:endParaRPr>
                    </a:p>
                  </a:txBody>
                  <a:tcPr marL="7235" marR="7235" marT="7235" marB="0" anchor="b"/>
                </a:tc>
                <a:tc>
                  <a:txBody>
                    <a:bodyPr/>
                    <a:lstStyle/>
                    <a:p>
                      <a:pPr algn="l" rtl="0" fontAlgn="b"/>
                      <a:r>
                        <a:rPr lang="en-IN" sz="1400" u="none" strike="noStrike" dirty="0">
                          <a:effectLst/>
                          <a:latin typeface="Optima" panose="02000503060000020004" pitchFamily="2" charset="0"/>
                        </a:rPr>
                        <a:t>PUSH BUTTON;P/N: 3SB1400-0A,Mnfr: SIEMENS; COLOR: RED,POTENTIAL: 660 VAC, CURRENT: 10 A</a:t>
                      </a:r>
                      <a:endParaRPr lang="en-IN" sz="1400" b="0" i="0" u="none" strike="noStrike" dirty="0">
                        <a:solidFill>
                          <a:srgbClr val="000000"/>
                        </a:solidFill>
                        <a:effectLst/>
                        <a:latin typeface="Optima" panose="02000503060000020004" pitchFamily="2" charset="0"/>
                      </a:endParaRPr>
                    </a:p>
                  </a:txBody>
                  <a:tcPr marL="7235" marR="7235" marT="7235" marB="0" anchor="b"/>
                </a:tc>
                <a:tc>
                  <a:txBody>
                    <a:bodyPr/>
                    <a:lstStyle/>
                    <a:p>
                      <a:pPr algn="l" rtl="0" fontAlgn="b"/>
                      <a:r>
                        <a:rPr lang="en-IN" sz="1400" u="none" strike="noStrike" dirty="0">
                          <a:effectLst/>
                          <a:latin typeface="Optima" panose="02000503060000020004" pitchFamily="2" charset="0"/>
                        </a:rPr>
                        <a:t>M100010140</a:t>
                      </a:r>
                      <a:endParaRPr lang="en-IN" sz="1400" b="0" i="0" u="none" strike="noStrike" dirty="0">
                        <a:solidFill>
                          <a:srgbClr val="000000"/>
                        </a:solidFill>
                        <a:effectLst/>
                        <a:latin typeface="Optima" panose="02000503060000020004" pitchFamily="2" charset="0"/>
                      </a:endParaRPr>
                    </a:p>
                  </a:txBody>
                  <a:tcPr marL="7235" marR="7235" marT="7235" marB="0" anchor="b"/>
                </a:tc>
                <a:tc>
                  <a:txBody>
                    <a:bodyPr/>
                    <a:lstStyle/>
                    <a:p>
                      <a:pPr algn="l" rtl="0" fontAlgn="b"/>
                      <a:r>
                        <a:rPr lang="en-IN" sz="1400" u="none" strike="noStrike" dirty="0">
                          <a:effectLst/>
                          <a:latin typeface="Optima" panose="02000503060000020004" pitchFamily="2" charset="0"/>
                        </a:rPr>
                        <a:t>MEL391222210008</a:t>
                      </a:r>
                      <a:endParaRPr lang="en-IN" sz="1400" b="0" i="0" u="none" strike="noStrike" dirty="0">
                        <a:solidFill>
                          <a:srgbClr val="000000"/>
                        </a:solidFill>
                        <a:effectLst/>
                        <a:latin typeface="Optima" panose="02000503060000020004" pitchFamily="2" charset="0"/>
                      </a:endParaRPr>
                    </a:p>
                  </a:txBody>
                  <a:tcPr marL="7235" marR="7235" marT="7235" marB="0" anchor="b"/>
                </a:tc>
                <a:tc>
                  <a:txBody>
                    <a:bodyPr/>
                    <a:lstStyle/>
                    <a:p>
                      <a:pPr algn="l" rtl="0" fontAlgn="b"/>
                      <a:r>
                        <a:rPr lang="en-IN" sz="1400" u="none" strike="noStrike" dirty="0">
                          <a:effectLst/>
                          <a:latin typeface="Optima" panose="02000503060000020004" pitchFamily="2" charset="0"/>
                        </a:rPr>
                        <a:t>PUSH BUTTON; CONTACT ARRANGEMENT: 2NO, COLOR: RED, DIMENSIONS: DIA 22 MM; MANUFACTURER PART NO: 3SB5000-0AC01, VENDOR: SIEMENS LTD</a:t>
                      </a:r>
                      <a:endParaRPr lang="en-IN" sz="1400" b="0" i="0" u="none" strike="noStrike" dirty="0">
                        <a:solidFill>
                          <a:srgbClr val="000000"/>
                        </a:solidFill>
                        <a:effectLst/>
                        <a:latin typeface="Optima" panose="02000503060000020004" pitchFamily="2" charset="0"/>
                      </a:endParaRPr>
                    </a:p>
                  </a:txBody>
                  <a:tcPr marL="7235" marR="7235" marT="7235" marB="0" anchor="b"/>
                </a:tc>
                <a:extLst>
                  <a:ext uri="{0D108BD9-81ED-4DB2-BD59-A6C34878D82A}">
                    <a16:rowId xmlns:a16="http://schemas.microsoft.com/office/drawing/2014/main" val="4221742861"/>
                  </a:ext>
                </a:extLst>
              </a:tr>
            </a:tbl>
          </a:graphicData>
        </a:graphic>
      </p:graphicFrame>
      <p:sp>
        <p:nvSpPr>
          <p:cNvPr id="13" name="Footer Placeholder 4">
            <a:extLst>
              <a:ext uri="{FF2B5EF4-FFF2-40B4-BE49-F238E27FC236}">
                <a16:creationId xmlns:a16="http://schemas.microsoft.com/office/drawing/2014/main" id="{029029C6-83B1-C045-87FB-0F43CB064212}"/>
              </a:ext>
            </a:extLst>
          </p:cNvPr>
          <p:cNvSpPr txBox="1">
            <a:spLocks/>
          </p:cNvSpPr>
          <p:nvPr/>
        </p:nvSpPr>
        <p:spPr>
          <a:xfrm>
            <a:off x="4663656" y="6610455"/>
            <a:ext cx="2866009" cy="226715"/>
          </a:xfrm>
          <a:prstGeom prst="rect">
            <a:avLst/>
          </a:prstGeom>
        </p:spPr>
        <p:txBody>
          <a:bodyPr/>
          <a:lstStyle>
            <a:defPPr>
              <a:defRPr lang="en-US"/>
            </a:defPPr>
            <a:lvl1pPr marL="0" algn="l" defTabSz="914264" rtl="0" eaLnBrk="1" latinLnBrk="0" hangingPunct="1">
              <a:defRPr sz="1900" kern="1200">
                <a:solidFill>
                  <a:schemeClr val="tx1"/>
                </a:solidFill>
                <a:latin typeface="+mn-lt"/>
                <a:ea typeface="+mn-ea"/>
                <a:cs typeface="+mn-cs"/>
              </a:defRPr>
            </a:lvl1pPr>
            <a:lvl2pPr marL="457131" algn="l" defTabSz="914264" rtl="0" eaLnBrk="1" latinLnBrk="0" hangingPunct="1">
              <a:defRPr sz="1900" kern="1200">
                <a:solidFill>
                  <a:schemeClr val="tx1"/>
                </a:solidFill>
                <a:latin typeface="+mn-lt"/>
                <a:ea typeface="+mn-ea"/>
                <a:cs typeface="+mn-cs"/>
              </a:defRPr>
            </a:lvl2pPr>
            <a:lvl3pPr marL="914264" algn="l" defTabSz="914264" rtl="0" eaLnBrk="1" latinLnBrk="0" hangingPunct="1">
              <a:defRPr sz="1900" kern="1200">
                <a:solidFill>
                  <a:schemeClr val="tx1"/>
                </a:solidFill>
                <a:latin typeface="+mn-lt"/>
                <a:ea typeface="+mn-ea"/>
                <a:cs typeface="+mn-cs"/>
              </a:defRPr>
            </a:lvl3pPr>
            <a:lvl4pPr marL="1371396" algn="l" defTabSz="914264" rtl="0" eaLnBrk="1" latinLnBrk="0" hangingPunct="1">
              <a:defRPr sz="1900" kern="1200">
                <a:solidFill>
                  <a:schemeClr val="tx1"/>
                </a:solidFill>
                <a:latin typeface="+mn-lt"/>
                <a:ea typeface="+mn-ea"/>
                <a:cs typeface="+mn-cs"/>
              </a:defRPr>
            </a:lvl4pPr>
            <a:lvl5pPr marL="1828528" algn="l" defTabSz="914264" rtl="0" eaLnBrk="1" latinLnBrk="0" hangingPunct="1">
              <a:defRPr sz="1900" kern="1200">
                <a:solidFill>
                  <a:schemeClr val="tx1"/>
                </a:solidFill>
                <a:latin typeface="+mn-lt"/>
                <a:ea typeface="+mn-ea"/>
                <a:cs typeface="+mn-cs"/>
              </a:defRPr>
            </a:lvl5pPr>
            <a:lvl6pPr marL="2285662" algn="l" defTabSz="914264" rtl="0" eaLnBrk="1" latinLnBrk="0" hangingPunct="1">
              <a:defRPr sz="1900" kern="1200">
                <a:solidFill>
                  <a:schemeClr val="tx1"/>
                </a:solidFill>
                <a:latin typeface="+mn-lt"/>
                <a:ea typeface="+mn-ea"/>
                <a:cs typeface="+mn-cs"/>
              </a:defRPr>
            </a:lvl6pPr>
            <a:lvl7pPr marL="2742790" algn="l" defTabSz="914264" rtl="0" eaLnBrk="1" latinLnBrk="0" hangingPunct="1">
              <a:defRPr sz="1900" kern="1200">
                <a:solidFill>
                  <a:schemeClr val="tx1"/>
                </a:solidFill>
                <a:latin typeface="+mn-lt"/>
                <a:ea typeface="+mn-ea"/>
                <a:cs typeface="+mn-cs"/>
              </a:defRPr>
            </a:lvl7pPr>
            <a:lvl8pPr marL="3199920" algn="l" defTabSz="914264" rtl="0" eaLnBrk="1" latinLnBrk="0" hangingPunct="1">
              <a:defRPr sz="1900" kern="1200">
                <a:solidFill>
                  <a:schemeClr val="tx1"/>
                </a:solidFill>
                <a:latin typeface="+mn-lt"/>
                <a:ea typeface="+mn-ea"/>
                <a:cs typeface="+mn-cs"/>
              </a:defRPr>
            </a:lvl8pPr>
            <a:lvl9pPr marL="3657051" algn="l" defTabSz="914264" rtl="0" eaLnBrk="1" latinLnBrk="0" hangingPunct="1">
              <a:defRPr sz="1900" kern="1200">
                <a:solidFill>
                  <a:schemeClr val="tx1"/>
                </a:solidFill>
                <a:latin typeface="+mn-lt"/>
                <a:ea typeface="+mn-ea"/>
                <a:cs typeface="+mn-cs"/>
              </a:defRPr>
            </a:lvl9pPr>
          </a:lstStyle>
          <a:p>
            <a:pPr algn="ctr"/>
            <a:r>
              <a:rPr lang="en-ZA" sz="1300" b="1" dirty="0">
                <a:solidFill>
                  <a:schemeClr val="accent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5806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60005" y="282668"/>
            <a:ext cx="11672869" cy="551964"/>
          </a:xfrm>
        </p:spPr>
        <p:txBody>
          <a:bodyPr>
            <a:normAutofit fontScale="90000"/>
          </a:bodyPr>
          <a:lstStyle/>
          <a:p>
            <a:br>
              <a:rPr lang="en-IN" altLang="en-US" sz="2400" b="1" i="1" dirty="0">
                <a:solidFill>
                  <a:srgbClr val="002060"/>
                </a:solidFill>
                <a:latin typeface="Optima" panose="02000503060000020004"/>
                <a:ea typeface="+mn-ea"/>
                <a:cs typeface="Arial" panose="020B0604020202020204" pitchFamily="34" charset="0"/>
              </a:rPr>
            </a:br>
            <a:r>
              <a:rPr lang="en-IN" altLang="en-US" sz="2300" b="1" dirty="0">
                <a:latin typeface="Optima" charset="0"/>
                <a:ea typeface="+mn-ea"/>
                <a:cs typeface="Arial" panose="020B0604020202020204" pitchFamily="34" charset="0"/>
              </a:rPr>
              <a:t>Business Case (Benefits) of Group Rollout  - Duplicates at Group Level</a:t>
            </a:r>
            <a:br>
              <a:rPr lang="en-IN" altLang="en-US" sz="2400" b="1" i="1" dirty="0">
                <a:solidFill>
                  <a:srgbClr val="002060"/>
                </a:solidFill>
                <a:latin typeface="Optima" panose="02000503060000020004"/>
                <a:ea typeface="+mn-ea"/>
                <a:cs typeface="Arial" panose="020B0604020202020204" pitchFamily="34" charset="0"/>
              </a:rPr>
            </a:br>
            <a:endParaRPr lang="en-IN" altLang="en-US" sz="2400" b="1" i="1" dirty="0">
              <a:solidFill>
                <a:srgbClr val="002060"/>
              </a:solidFill>
              <a:latin typeface="Optima" panose="02000503060000020004"/>
              <a:ea typeface="+mn-ea"/>
              <a:cs typeface="Arial" panose="020B0604020202020204" pitchFamily="34" charset="0"/>
            </a:endParaRPr>
          </a:p>
        </p:txBody>
      </p:sp>
      <p:sp>
        <p:nvSpPr>
          <p:cNvPr id="4" name="Date Placeholder 3"/>
          <p:cNvSpPr>
            <a:spLocks noGrp="1"/>
          </p:cNvSpPr>
          <p:nvPr>
            <p:ph type="dt" sz="half" idx="10"/>
          </p:nvPr>
        </p:nvSpPr>
        <p:spPr/>
        <p:txBody>
          <a:bodyPr/>
          <a:lstStyle/>
          <a:p>
            <a:fld id="{A7584394-88CC-B645-ADA0-14DB49DE12D9}" type="datetime1">
              <a:rPr lang="en-ZA" smtClean="0"/>
              <a:pPr/>
              <a:t>2025/07/30</a:t>
            </a:fld>
            <a:endParaRPr lang="en-ZA" dirty="0"/>
          </a:p>
        </p:txBody>
      </p:sp>
      <p:sp>
        <p:nvSpPr>
          <p:cNvPr id="6" name="Slide Number Placeholder 5"/>
          <p:cNvSpPr>
            <a:spLocks noGrp="1"/>
          </p:cNvSpPr>
          <p:nvPr>
            <p:ph type="sldNum" sz="quarter" idx="12"/>
          </p:nvPr>
        </p:nvSpPr>
        <p:spPr/>
        <p:txBody>
          <a:bodyPr/>
          <a:lstStyle/>
          <a:p>
            <a:fld id="{F79FC5F6-1581-D948-A184-FDB0977145C6}" type="slidenum">
              <a:rPr lang="en-ZA" smtClean="0"/>
              <a:pPr/>
              <a:t>52</a:t>
            </a:fld>
            <a:endParaRPr lang="en-ZA" dirty="0"/>
          </a:p>
        </p:txBody>
      </p:sp>
      <p:graphicFrame>
        <p:nvGraphicFramePr>
          <p:cNvPr id="21" name="Content Placeholder 20"/>
          <p:cNvGraphicFramePr>
            <a:graphicFrameLocks noGrp="1"/>
          </p:cNvGraphicFramePr>
          <p:nvPr>
            <p:ph idx="1"/>
            <p:extLst>
              <p:ext uri="{D42A27DB-BD31-4B8C-83A1-F6EECF244321}">
                <p14:modId xmlns:p14="http://schemas.microsoft.com/office/powerpoint/2010/main" val="901420294"/>
              </p:ext>
            </p:extLst>
          </p:nvPr>
        </p:nvGraphicFramePr>
        <p:xfrm>
          <a:off x="1" y="1069146"/>
          <a:ext cx="11940378" cy="4632296"/>
        </p:xfrm>
        <a:graphic>
          <a:graphicData uri="http://schemas.openxmlformats.org/drawingml/2006/table">
            <a:tbl>
              <a:tblPr firstRow="1" bandRow="1">
                <a:tableStyleId>{5C22544A-7EE6-4342-B048-85BDC9FD1C3A}</a:tableStyleId>
              </a:tblPr>
              <a:tblGrid>
                <a:gridCol w="1832456">
                  <a:extLst>
                    <a:ext uri="{9D8B030D-6E8A-4147-A177-3AD203B41FA5}">
                      <a16:colId xmlns:a16="http://schemas.microsoft.com/office/drawing/2014/main" val="20000"/>
                    </a:ext>
                  </a:extLst>
                </a:gridCol>
                <a:gridCol w="6668581">
                  <a:extLst>
                    <a:ext uri="{9D8B030D-6E8A-4147-A177-3AD203B41FA5}">
                      <a16:colId xmlns:a16="http://schemas.microsoft.com/office/drawing/2014/main" val="20001"/>
                    </a:ext>
                  </a:extLst>
                </a:gridCol>
                <a:gridCol w="3439341">
                  <a:extLst>
                    <a:ext uri="{9D8B030D-6E8A-4147-A177-3AD203B41FA5}">
                      <a16:colId xmlns:a16="http://schemas.microsoft.com/office/drawing/2014/main" val="20002"/>
                    </a:ext>
                  </a:extLst>
                </a:gridCol>
              </a:tblGrid>
              <a:tr h="170766">
                <a:tc>
                  <a:txBody>
                    <a:bodyPr/>
                    <a:lstStyle/>
                    <a:p>
                      <a:r>
                        <a:rPr lang="en-IN" sz="2000" dirty="0">
                          <a:latin typeface="Optima"/>
                        </a:rPr>
                        <a:t>   Company</a:t>
                      </a:r>
                    </a:p>
                  </a:txBody>
                  <a:tcPr/>
                </a:tc>
                <a:tc>
                  <a:txBody>
                    <a:bodyPr/>
                    <a:lstStyle/>
                    <a:p>
                      <a:r>
                        <a:rPr lang="en-IN" sz="2000" dirty="0">
                          <a:latin typeface="Optima"/>
                        </a:rPr>
                        <a:t>                                       Old Text</a:t>
                      </a:r>
                    </a:p>
                  </a:txBody>
                  <a:tcPr/>
                </a:tc>
                <a:tc>
                  <a:txBody>
                    <a:bodyPr/>
                    <a:lstStyle/>
                    <a:p>
                      <a:r>
                        <a:rPr lang="en-IN" sz="2000" u="none" strike="noStrike" dirty="0">
                          <a:effectLst/>
                          <a:latin typeface="Optima"/>
                        </a:rPr>
                        <a:t>Centralized Catalogued Description</a:t>
                      </a:r>
                      <a:endParaRPr lang="en-IN" sz="2000" dirty="0">
                        <a:latin typeface="Optima"/>
                      </a:endParaRPr>
                    </a:p>
                  </a:txBody>
                  <a:tcPr/>
                </a:tc>
                <a:extLst>
                  <a:ext uri="{0D108BD9-81ED-4DB2-BD59-A6C34878D82A}">
                    <a16:rowId xmlns:a16="http://schemas.microsoft.com/office/drawing/2014/main" val="10000"/>
                  </a:ext>
                </a:extLst>
              </a:tr>
              <a:tr h="2008760">
                <a:tc>
                  <a:txBody>
                    <a:bodyPr/>
                    <a:lstStyle/>
                    <a:p>
                      <a:pPr algn="ctr"/>
                      <a:endParaRPr lang="en-IN" sz="2000" b="1" dirty="0">
                        <a:latin typeface="Optima"/>
                      </a:endParaRPr>
                    </a:p>
                    <a:p>
                      <a:pPr algn="ctr"/>
                      <a:endParaRPr lang="en-IN" sz="2000" b="1" dirty="0">
                        <a:latin typeface="Optima"/>
                      </a:endParaRPr>
                    </a:p>
                    <a:p>
                      <a:pPr algn="ctr"/>
                      <a:r>
                        <a:rPr lang="en-IN" sz="2000" b="1" dirty="0">
                          <a:latin typeface="Optima"/>
                        </a:rPr>
                        <a:t>CIL</a:t>
                      </a:r>
                    </a:p>
                  </a:txBody>
                  <a:tcPr/>
                </a:tc>
                <a:tc>
                  <a:txBody>
                    <a:bodyPr/>
                    <a:lstStyle/>
                    <a:p>
                      <a:r>
                        <a:rPr lang="en-IN" sz="1400" dirty="0">
                          <a:latin typeface="Optima"/>
                        </a:rPr>
                        <a:t>OIL, HYDRAULIC;TRADE NAME: MOBIL DTE MEDIUM, GRADE: ISO VG 46,CONTAINER TYPE: BARREL, CONTAINER CAPACITY: 208 L;MNFR: EXXON MOBIL; FFT: PHYSICAL FORM: LIQUID,VISCOSITY INDEX: 98, CST AT 40 DEG C: 44.5, CST AT 100DEG C: 6.9, POUR POINT, ASTM D 97: -15 DEG C, FLASHPOINT, ASTM D 92: 221 DEG C, DENSITY AT 15 DEG C, ASTMD 4052: 0.86 KG/L, TOST, ASTM D 943, HOURS TO 2 NN:3700, RUST PREVENTION, ASTM D 665: WATER: PASS,DISTILLED WATER: PASS, WATER SEPERABILITY, ASTM D1401,MIN. TO 3 ML EMULSION AT 54 DEG C: 15, COPPERSTRIP CORROSION, ASTM D 130,3 HOURS AT 121 DEG C: 1B,FOAM TEST, ASTM D 892, SEQ I TENDENCY/STABILITY: 50/0ML/ML</a:t>
                      </a:r>
                    </a:p>
                  </a:txBody>
                  <a:tcPr/>
                </a:tc>
                <a:tc rowSpan="4">
                  <a:txBody>
                    <a:bodyPr/>
                    <a:lstStyle/>
                    <a:p>
                      <a:pPr algn="l"/>
                      <a:endParaRPr lang="en-IN" sz="1400" dirty="0"/>
                    </a:p>
                    <a:p>
                      <a:pPr algn="l"/>
                      <a:endParaRPr lang="en-IN" sz="1400" dirty="0"/>
                    </a:p>
                    <a:p>
                      <a:pPr algn="l"/>
                      <a:endParaRPr lang="en-IN" sz="1400" dirty="0"/>
                    </a:p>
                    <a:p>
                      <a:pPr algn="l"/>
                      <a:endParaRPr lang="en-IN" sz="1400" dirty="0"/>
                    </a:p>
                    <a:p>
                      <a:pPr algn="l"/>
                      <a:endParaRPr lang="en-IN" sz="1400" dirty="0"/>
                    </a:p>
                    <a:p>
                      <a:pPr algn="l"/>
                      <a:endParaRPr lang="en-IN" sz="1400" dirty="0"/>
                    </a:p>
                    <a:p>
                      <a:pPr algn="l"/>
                      <a:r>
                        <a:rPr lang="en-IN" sz="1400" b="1" dirty="0">
                          <a:latin typeface="Optima"/>
                        </a:rPr>
                        <a:t>OIL, LUBRICATING; GRADE: ISO VG 46, VISCOSITY RATING: 44.5 CST AT 40 DEGC, FLASH POINT: 221DEGC, POUR POINT: -15DEGC, STANDARD: DIN 51515-1:2010-02, VISCOSITY INDEX: 98, DENSITY: 860 KG/M3 AT 15 DEGC; BRAND NAME:MOBIL DTE MEDIUM</a:t>
                      </a:r>
                    </a:p>
                  </a:txBody>
                  <a:tcPr/>
                </a:tc>
                <a:extLst>
                  <a:ext uri="{0D108BD9-81ED-4DB2-BD59-A6C34878D82A}">
                    <a16:rowId xmlns:a16="http://schemas.microsoft.com/office/drawing/2014/main" val="10001"/>
                  </a:ext>
                </a:extLst>
              </a:tr>
              <a:tr h="943509">
                <a:tc>
                  <a:txBody>
                    <a:bodyPr/>
                    <a:lstStyle/>
                    <a:p>
                      <a:endParaRPr lang="en-IN" sz="2000" b="1" kern="1200" dirty="0">
                        <a:solidFill>
                          <a:schemeClr val="dk1"/>
                        </a:solidFill>
                        <a:latin typeface="Optima"/>
                        <a:ea typeface="+mn-ea"/>
                        <a:cs typeface="+mn-cs"/>
                      </a:endParaRPr>
                    </a:p>
                    <a:p>
                      <a:pPr algn="ctr"/>
                      <a:r>
                        <a:rPr lang="en-IN" sz="2000" b="1" kern="1200" dirty="0">
                          <a:solidFill>
                            <a:schemeClr val="dk1"/>
                          </a:solidFill>
                          <a:latin typeface="Optima"/>
                          <a:ea typeface="+mn-ea"/>
                          <a:cs typeface="+mn-cs"/>
                        </a:rPr>
                        <a:t>STERLITE </a:t>
                      </a:r>
                    </a:p>
                  </a:txBody>
                  <a:tcPr/>
                </a:tc>
                <a:tc>
                  <a:txBody>
                    <a:bodyPr/>
                    <a:lstStyle/>
                    <a:p>
                      <a:r>
                        <a:rPr lang="en-IN" sz="1400" kern="1200" dirty="0">
                          <a:solidFill>
                            <a:schemeClr val="dk1"/>
                          </a:solidFill>
                          <a:latin typeface="Optima"/>
                          <a:ea typeface="+mn-ea"/>
                          <a:cs typeface="+mn-cs"/>
                        </a:rPr>
                        <a:t>PART NAME: OIL,MEDIUM,DTE,MAKE: MOBIL,PROPERTIES: ISO VISCOSITY,GRADE 46 CST AT 40 DEG.C,44.5 CST AT 100 DEG.C,6.9 VISCOSITY INDEX-ASTM D 2270-98 DENSITY (IP 365 ) AT 15 DEG.C,0.867 G/ML POUR POINT (ASTM D 97),15 DEG.C,FLASH POINT (ASTM D 92),221 DEG.C,FOR BEARING LUBRICATION,FOR MOTOR,MAKE: ABB LTD</a:t>
                      </a:r>
                    </a:p>
                  </a:txBody>
                  <a:tcPr/>
                </a:tc>
                <a:tc vMerge="1">
                  <a:txBody>
                    <a:bodyPr/>
                    <a:lstStyle/>
                    <a:p>
                      <a:endParaRPr lang="en-IN" sz="140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r h="456536">
                <a:tc>
                  <a:txBody>
                    <a:bodyPr/>
                    <a:lstStyle/>
                    <a:p>
                      <a:pPr algn="ctr"/>
                      <a:r>
                        <a:rPr lang="en-IN" sz="2000" b="1" kern="1200" dirty="0">
                          <a:solidFill>
                            <a:schemeClr val="dk1"/>
                          </a:solidFill>
                          <a:latin typeface="Optima"/>
                          <a:ea typeface="+mn-ea"/>
                          <a:cs typeface="+mn-cs"/>
                        </a:rPr>
                        <a:t>SESA</a:t>
                      </a:r>
                    </a:p>
                  </a:txBody>
                  <a:tcPr/>
                </a:tc>
                <a:tc>
                  <a:txBody>
                    <a:bodyPr/>
                    <a:lstStyle/>
                    <a:p>
                      <a:r>
                        <a:rPr lang="en-IN" sz="1400" kern="1200" dirty="0">
                          <a:solidFill>
                            <a:schemeClr val="dk1"/>
                          </a:solidFill>
                          <a:latin typeface="Optima"/>
                          <a:ea typeface="+mn-ea"/>
                          <a:cs typeface="+mn-cs"/>
                        </a:rPr>
                        <a:t>OIL,HYDRAULIC,VG46 HIGH VISCOSITY</a:t>
                      </a:r>
                    </a:p>
                  </a:txBody>
                  <a:tcPr/>
                </a:tc>
                <a:tc vMerge="1">
                  <a:txBody>
                    <a:bodyPr/>
                    <a:lstStyle/>
                    <a:p>
                      <a:endParaRPr lang="en-IN" sz="1400"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r h="517408">
                <a:tc>
                  <a:txBody>
                    <a:bodyPr/>
                    <a:lstStyle/>
                    <a:p>
                      <a:pPr algn="ctr"/>
                      <a:r>
                        <a:rPr lang="en-IN" sz="2000" b="1" dirty="0">
                          <a:latin typeface="Optima"/>
                        </a:rPr>
                        <a:t>KCM</a:t>
                      </a:r>
                    </a:p>
                  </a:txBody>
                  <a:tcPr/>
                </a:tc>
                <a:tc>
                  <a:txBody>
                    <a:bodyPr/>
                    <a:lstStyle/>
                    <a:p>
                      <a:r>
                        <a:rPr lang="en-IN" sz="1400" kern="1200" dirty="0">
                          <a:solidFill>
                            <a:schemeClr val="dk1"/>
                          </a:solidFill>
                          <a:latin typeface="Optima"/>
                          <a:ea typeface="+mn-ea"/>
                          <a:cs typeface="+mn-cs"/>
                        </a:rPr>
                        <a:t>OIL,TYPE:HYDRAULIC,APPLICATION:CIRCULATING,GRADE:ISO VG 46,CONTAINER:210 L(DRUM)</a:t>
                      </a:r>
                    </a:p>
                  </a:txBody>
                  <a:tcPr/>
                </a:tc>
                <a:tc vMerge="1">
                  <a:txBody>
                    <a:bodyPr/>
                    <a:lstStyle/>
                    <a:p>
                      <a:endParaRPr lang="en-IN" sz="1400" kern="1200" dirty="0">
                        <a:solidFill>
                          <a:schemeClr val="dk1"/>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7" name="Footer Placeholder 4">
            <a:extLst>
              <a:ext uri="{FF2B5EF4-FFF2-40B4-BE49-F238E27FC236}">
                <a16:creationId xmlns:a16="http://schemas.microsoft.com/office/drawing/2014/main" id="{53476F98-4304-5345-93A0-6FD78C4C7CDD}"/>
              </a:ext>
            </a:extLst>
          </p:cNvPr>
          <p:cNvSpPr txBox="1">
            <a:spLocks/>
          </p:cNvSpPr>
          <p:nvPr/>
        </p:nvSpPr>
        <p:spPr>
          <a:xfrm>
            <a:off x="4663656" y="6610455"/>
            <a:ext cx="2866009" cy="226715"/>
          </a:xfrm>
          <a:prstGeom prst="rect">
            <a:avLst/>
          </a:prstGeom>
        </p:spPr>
        <p:txBody>
          <a:bodyPr/>
          <a:lstStyle>
            <a:defPPr>
              <a:defRPr lang="en-US"/>
            </a:defPPr>
            <a:lvl1pPr marL="0" algn="l" defTabSz="914264" rtl="0" eaLnBrk="1" latinLnBrk="0" hangingPunct="1">
              <a:defRPr sz="1900" kern="1200">
                <a:solidFill>
                  <a:schemeClr val="tx1"/>
                </a:solidFill>
                <a:latin typeface="+mn-lt"/>
                <a:ea typeface="+mn-ea"/>
                <a:cs typeface="+mn-cs"/>
              </a:defRPr>
            </a:lvl1pPr>
            <a:lvl2pPr marL="457131" algn="l" defTabSz="914264" rtl="0" eaLnBrk="1" latinLnBrk="0" hangingPunct="1">
              <a:defRPr sz="1900" kern="1200">
                <a:solidFill>
                  <a:schemeClr val="tx1"/>
                </a:solidFill>
                <a:latin typeface="+mn-lt"/>
                <a:ea typeface="+mn-ea"/>
                <a:cs typeface="+mn-cs"/>
              </a:defRPr>
            </a:lvl2pPr>
            <a:lvl3pPr marL="914264" algn="l" defTabSz="914264" rtl="0" eaLnBrk="1" latinLnBrk="0" hangingPunct="1">
              <a:defRPr sz="1900" kern="1200">
                <a:solidFill>
                  <a:schemeClr val="tx1"/>
                </a:solidFill>
                <a:latin typeface="+mn-lt"/>
                <a:ea typeface="+mn-ea"/>
                <a:cs typeface="+mn-cs"/>
              </a:defRPr>
            </a:lvl3pPr>
            <a:lvl4pPr marL="1371396" algn="l" defTabSz="914264" rtl="0" eaLnBrk="1" latinLnBrk="0" hangingPunct="1">
              <a:defRPr sz="1900" kern="1200">
                <a:solidFill>
                  <a:schemeClr val="tx1"/>
                </a:solidFill>
                <a:latin typeface="+mn-lt"/>
                <a:ea typeface="+mn-ea"/>
                <a:cs typeface="+mn-cs"/>
              </a:defRPr>
            </a:lvl4pPr>
            <a:lvl5pPr marL="1828528" algn="l" defTabSz="914264" rtl="0" eaLnBrk="1" latinLnBrk="0" hangingPunct="1">
              <a:defRPr sz="1900" kern="1200">
                <a:solidFill>
                  <a:schemeClr val="tx1"/>
                </a:solidFill>
                <a:latin typeface="+mn-lt"/>
                <a:ea typeface="+mn-ea"/>
                <a:cs typeface="+mn-cs"/>
              </a:defRPr>
            </a:lvl5pPr>
            <a:lvl6pPr marL="2285662" algn="l" defTabSz="914264" rtl="0" eaLnBrk="1" latinLnBrk="0" hangingPunct="1">
              <a:defRPr sz="1900" kern="1200">
                <a:solidFill>
                  <a:schemeClr val="tx1"/>
                </a:solidFill>
                <a:latin typeface="+mn-lt"/>
                <a:ea typeface="+mn-ea"/>
                <a:cs typeface="+mn-cs"/>
              </a:defRPr>
            </a:lvl6pPr>
            <a:lvl7pPr marL="2742790" algn="l" defTabSz="914264" rtl="0" eaLnBrk="1" latinLnBrk="0" hangingPunct="1">
              <a:defRPr sz="1900" kern="1200">
                <a:solidFill>
                  <a:schemeClr val="tx1"/>
                </a:solidFill>
                <a:latin typeface="+mn-lt"/>
                <a:ea typeface="+mn-ea"/>
                <a:cs typeface="+mn-cs"/>
              </a:defRPr>
            </a:lvl7pPr>
            <a:lvl8pPr marL="3199920" algn="l" defTabSz="914264" rtl="0" eaLnBrk="1" latinLnBrk="0" hangingPunct="1">
              <a:defRPr sz="1900" kern="1200">
                <a:solidFill>
                  <a:schemeClr val="tx1"/>
                </a:solidFill>
                <a:latin typeface="+mn-lt"/>
                <a:ea typeface="+mn-ea"/>
                <a:cs typeface="+mn-cs"/>
              </a:defRPr>
            </a:lvl8pPr>
            <a:lvl9pPr marL="3657051" algn="l" defTabSz="914264" rtl="0" eaLnBrk="1" latinLnBrk="0" hangingPunct="1">
              <a:defRPr sz="1900" kern="1200">
                <a:solidFill>
                  <a:schemeClr val="tx1"/>
                </a:solidFill>
                <a:latin typeface="+mn-lt"/>
                <a:ea typeface="+mn-ea"/>
                <a:cs typeface="+mn-cs"/>
              </a:defRPr>
            </a:lvl9pPr>
          </a:lstStyle>
          <a:p>
            <a:pPr algn="ctr"/>
            <a:r>
              <a:rPr lang="en-ZA" sz="1300" b="1" dirty="0">
                <a:solidFill>
                  <a:schemeClr val="accent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3900135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1"/>
          <p:cNvSpPr>
            <a:spLocks noGrp="1"/>
          </p:cNvSpPr>
          <p:nvPr>
            <p:ph type="title"/>
          </p:nvPr>
        </p:nvSpPr>
        <p:spPr>
          <a:xfrm>
            <a:off x="192502" y="216787"/>
            <a:ext cx="11583589" cy="650936"/>
          </a:xfrm>
        </p:spPr>
        <p:txBody>
          <a:bodyPr>
            <a:noAutofit/>
          </a:bodyPr>
          <a:lstStyle/>
          <a:p>
            <a:r>
              <a:rPr lang="en-US" sz="2100" b="1" dirty="0">
                <a:latin typeface="Optima" charset="0"/>
                <a:ea typeface="+mn-ea"/>
                <a:cs typeface="Arial" panose="020B0604020202020204" pitchFamily="34" charset="0"/>
              </a:rPr>
              <a:t>Centralized Material Master Data Management – Value Proposition for El </a:t>
            </a:r>
            <a:r>
              <a:rPr lang="en-US" sz="2100" b="1" dirty="0">
                <a:ea typeface="+mn-ea"/>
                <a:cs typeface="Arial" panose="020B0604020202020204" pitchFamily="34" charset="0"/>
              </a:rPr>
              <a:t>S</a:t>
            </a:r>
            <a:r>
              <a:rPr lang="en-US" sz="2100" b="1" dirty="0">
                <a:latin typeface="Optima" charset="0"/>
                <a:ea typeface="+mn-ea"/>
                <a:cs typeface="Arial" panose="020B0604020202020204" pitchFamily="34" charset="0"/>
              </a:rPr>
              <a:t>ewedy</a:t>
            </a:r>
          </a:p>
        </p:txBody>
      </p:sp>
      <p:sp>
        <p:nvSpPr>
          <p:cNvPr id="282" name="Round Single Corner Rectangle 109"/>
          <p:cNvSpPr/>
          <p:nvPr/>
        </p:nvSpPr>
        <p:spPr>
          <a:xfrm>
            <a:off x="1192893" y="4179104"/>
            <a:ext cx="2692598" cy="596777"/>
          </a:xfrm>
          <a:prstGeom prst="round1Rect">
            <a:avLst/>
          </a:prstGeom>
          <a:solidFill>
            <a:schemeClr val="bg1"/>
          </a:solidFill>
          <a:ln w="12700"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ZA" sz="1200" b="1" dirty="0">
                <a:solidFill>
                  <a:srgbClr val="10479B"/>
                </a:solidFill>
                <a:latin typeface="Optima" charset="0"/>
                <a:cs typeface="Arial" panose="020B0604020202020204" pitchFamily="34" charset="0"/>
                <a:sym typeface="Arial"/>
              </a:rPr>
              <a:t>Non usage materials as scrap</a:t>
            </a:r>
          </a:p>
        </p:txBody>
      </p:sp>
      <p:sp>
        <p:nvSpPr>
          <p:cNvPr id="283" name="Round Single Corner Rectangle 109"/>
          <p:cNvSpPr/>
          <p:nvPr/>
        </p:nvSpPr>
        <p:spPr>
          <a:xfrm>
            <a:off x="1205229" y="3347860"/>
            <a:ext cx="2680261" cy="596777"/>
          </a:xfrm>
          <a:prstGeom prst="round1Rect">
            <a:avLst/>
          </a:prstGeom>
          <a:solidFill>
            <a:schemeClr val="bg1"/>
          </a:solidFill>
          <a:ln w="12700"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US" sz="1200" b="1" dirty="0">
                <a:solidFill>
                  <a:srgbClr val="10479B"/>
                </a:solidFill>
                <a:latin typeface="Optima" charset="0"/>
                <a:cs typeface="Arial" panose="020B0604020202020204" pitchFamily="34" charset="0"/>
                <a:sym typeface="Arial"/>
              </a:rPr>
              <a:t>Individually stored excess materials</a:t>
            </a:r>
            <a:endParaRPr lang="en-ZA" sz="1200" b="1" dirty="0">
              <a:solidFill>
                <a:srgbClr val="10479B"/>
              </a:solidFill>
              <a:latin typeface="Optima" charset="0"/>
              <a:cs typeface="Arial" panose="020B0604020202020204" pitchFamily="34" charset="0"/>
              <a:sym typeface="Arial"/>
            </a:endParaRPr>
          </a:p>
        </p:txBody>
      </p:sp>
      <p:sp>
        <p:nvSpPr>
          <p:cNvPr id="284" name="Round Single Corner Rectangle 109"/>
          <p:cNvSpPr/>
          <p:nvPr/>
        </p:nvSpPr>
        <p:spPr>
          <a:xfrm>
            <a:off x="1205229" y="2492866"/>
            <a:ext cx="2680261" cy="596777"/>
          </a:xfrm>
          <a:prstGeom prst="round1Rect">
            <a:avLst/>
          </a:prstGeom>
          <a:solidFill>
            <a:schemeClr val="bg1"/>
          </a:solidFill>
          <a:ln w="12700"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US" sz="1200" b="1" dirty="0">
                <a:solidFill>
                  <a:srgbClr val="10479B"/>
                </a:solidFill>
                <a:latin typeface="Optima" charset="0"/>
                <a:cs typeface="Arial" panose="020B0604020202020204" pitchFamily="34" charset="0"/>
                <a:sym typeface="Arial"/>
              </a:rPr>
              <a:t>High critical spares inventory</a:t>
            </a:r>
            <a:endParaRPr lang="en-ZA" sz="1200" b="1" dirty="0">
              <a:solidFill>
                <a:srgbClr val="10479B"/>
              </a:solidFill>
              <a:latin typeface="Optima" charset="0"/>
              <a:cs typeface="Arial" panose="020B0604020202020204" pitchFamily="34" charset="0"/>
              <a:sym typeface="Arial"/>
            </a:endParaRPr>
          </a:p>
        </p:txBody>
      </p:sp>
      <p:sp>
        <p:nvSpPr>
          <p:cNvPr id="285" name="Round Single Corner Rectangle 109"/>
          <p:cNvSpPr/>
          <p:nvPr/>
        </p:nvSpPr>
        <p:spPr>
          <a:xfrm>
            <a:off x="1205229" y="1661622"/>
            <a:ext cx="2680261" cy="596777"/>
          </a:xfrm>
          <a:prstGeom prst="round1Rect">
            <a:avLst/>
          </a:prstGeom>
          <a:solidFill>
            <a:schemeClr val="bg1"/>
          </a:solidFill>
          <a:ln w="12700"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US" sz="1200" b="1" dirty="0">
                <a:solidFill>
                  <a:srgbClr val="10479B"/>
                </a:solidFill>
                <a:latin typeface="Optima" charset="0"/>
                <a:cs typeface="Arial" panose="020B0604020202020204" pitchFamily="34" charset="0"/>
                <a:sym typeface="Arial"/>
              </a:rPr>
              <a:t>Localized procurement strategy</a:t>
            </a:r>
            <a:endParaRPr lang="en-ZA" sz="1200" b="1" dirty="0">
              <a:solidFill>
                <a:srgbClr val="10479B"/>
              </a:solidFill>
              <a:latin typeface="Optima" charset="0"/>
              <a:cs typeface="Arial" panose="020B0604020202020204" pitchFamily="34" charset="0"/>
              <a:sym typeface="Arial"/>
            </a:endParaRPr>
          </a:p>
        </p:txBody>
      </p:sp>
      <p:sp>
        <p:nvSpPr>
          <p:cNvPr id="286" name="TextBox 285"/>
          <p:cNvSpPr txBox="1"/>
          <p:nvPr/>
        </p:nvSpPr>
        <p:spPr>
          <a:xfrm>
            <a:off x="8441199" y="1253292"/>
            <a:ext cx="3109264" cy="323165"/>
          </a:xfrm>
          <a:prstGeom prst="rect">
            <a:avLst/>
          </a:prstGeom>
          <a:noFill/>
        </p:spPr>
        <p:txBody>
          <a:bodyPr wrap="square" rtlCol="0">
            <a:spAutoFit/>
          </a:bodyPr>
          <a:lstStyle/>
          <a:p>
            <a:pPr algn="ctr">
              <a:buClr>
                <a:srgbClr val="887799"/>
              </a:buClr>
              <a:defRPr/>
            </a:pPr>
            <a:r>
              <a:rPr lang="en-US" sz="1500" b="1" dirty="0">
                <a:solidFill>
                  <a:srgbClr val="10479B"/>
                </a:solidFill>
                <a:latin typeface="Optima" charset="0"/>
                <a:cs typeface="Arial" panose="020B0604020202020204" pitchFamily="34" charset="0"/>
              </a:rPr>
              <a:t>Value Proposition - Opportunities</a:t>
            </a:r>
            <a:endParaRPr lang="en-GB" sz="1500" b="1" dirty="0">
              <a:solidFill>
                <a:srgbClr val="10479B"/>
              </a:solidFill>
              <a:latin typeface="Optima" charset="0"/>
              <a:cs typeface="Arial" panose="020B0604020202020204" pitchFamily="34" charset="0"/>
            </a:endParaRPr>
          </a:p>
        </p:txBody>
      </p:sp>
      <p:sp>
        <p:nvSpPr>
          <p:cNvPr id="287" name="Isosceles Triangle 286"/>
          <p:cNvSpPr/>
          <p:nvPr/>
        </p:nvSpPr>
        <p:spPr>
          <a:xfrm rot="5400000">
            <a:off x="2293244" y="3777412"/>
            <a:ext cx="4089141" cy="449007"/>
          </a:xfrm>
          <a:prstGeom prst="triangle">
            <a:avLst>
              <a:gd name="adj" fmla="val 5032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78" tIns="0" rIns="35978" bIns="0" rtlCol="0" anchor="ctr" anchorCtr="1"/>
          <a:lstStyle/>
          <a:p>
            <a:pPr algn="ctr">
              <a:spcBef>
                <a:spcPts val="600"/>
              </a:spcBef>
            </a:pPr>
            <a:endParaRPr lang="de-DE" b="1" dirty="0">
              <a:solidFill>
                <a:srgbClr val="FFFFFF"/>
              </a:solidFill>
              <a:latin typeface="Optima" panose="02000503060000020004" pitchFamily="2" charset="0"/>
            </a:endParaRPr>
          </a:p>
        </p:txBody>
      </p:sp>
      <p:sp>
        <p:nvSpPr>
          <p:cNvPr id="383" name="TextBox 382"/>
          <p:cNvSpPr txBox="1"/>
          <p:nvPr/>
        </p:nvSpPr>
        <p:spPr>
          <a:xfrm>
            <a:off x="4548013" y="1253292"/>
            <a:ext cx="3176026" cy="323165"/>
          </a:xfrm>
          <a:prstGeom prst="rect">
            <a:avLst/>
          </a:prstGeom>
          <a:noFill/>
        </p:spPr>
        <p:txBody>
          <a:bodyPr wrap="square" rtlCol="0">
            <a:spAutoFit/>
          </a:bodyPr>
          <a:lstStyle/>
          <a:p>
            <a:pPr algn="ctr">
              <a:buClr>
                <a:srgbClr val="887799"/>
              </a:buClr>
              <a:defRPr/>
            </a:pPr>
            <a:r>
              <a:rPr lang="en-US" sz="1500" b="1" dirty="0">
                <a:solidFill>
                  <a:srgbClr val="10479B"/>
                </a:solidFill>
                <a:latin typeface="Optima" charset="0"/>
                <a:cs typeface="Arial" panose="020B0604020202020204" pitchFamily="34" charset="0"/>
              </a:rPr>
              <a:t>Group Level Business Impact</a:t>
            </a:r>
            <a:endParaRPr lang="en-GB" sz="1500" b="1" dirty="0">
              <a:solidFill>
                <a:srgbClr val="10479B"/>
              </a:solidFill>
              <a:latin typeface="Optima" charset="0"/>
              <a:cs typeface="Arial" panose="020B0604020202020204" pitchFamily="34" charset="0"/>
            </a:endParaRPr>
          </a:p>
        </p:txBody>
      </p:sp>
      <p:sp>
        <p:nvSpPr>
          <p:cNvPr id="384" name="TextBox 383"/>
          <p:cNvSpPr txBox="1"/>
          <p:nvPr/>
        </p:nvSpPr>
        <p:spPr>
          <a:xfrm>
            <a:off x="929776" y="1253292"/>
            <a:ext cx="3176026" cy="323165"/>
          </a:xfrm>
          <a:prstGeom prst="rect">
            <a:avLst/>
          </a:prstGeom>
          <a:noFill/>
        </p:spPr>
        <p:txBody>
          <a:bodyPr wrap="square" rtlCol="0">
            <a:spAutoFit/>
          </a:bodyPr>
          <a:lstStyle/>
          <a:p>
            <a:pPr algn="ctr">
              <a:buClr>
                <a:srgbClr val="887799"/>
              </a:buClr>
              <a:defRPr/>
            </a:pPr>
            <a:r>
              <a:rPr lang="en-US" sz="1500" b="1" dirty="0">
                <a:solidFill>
                  <a:srgbClr val="10479B"/>
                </a:solidFill>
                <a:latin typeface="Optima" charset="0"/>
                <a:cs typeface="Arial" panose="020B0604020202020204" pitchFamily="34" charset="0"/>
              </a:rPr>
              <a:t>Decentralized Material Master </a:t>
            </a:r>
            <a:endParaRPr lang="en-GB" sz="1500" b="1" dirty="0">
              <a:solidFill>
                <a:srgbClr val="10479B"/>
              </a:solidFill>
              <a:latin typeface="Optima" charset="0"/>
              <a:cs typeface="Arial" panose="020B0604020202020204" pitchFamily="34" charset="0"/>
            </a:endParaRPr>
          </a:p>
        </p:txBody>
      </p:sp>
      <p:pic>
        <p:nvPicPr>
          <p:cNvPr id="385" name="Picture 2" descr="https://cdn4.iconfinder.com/data/icons/business-and-management/85/Business_management_strategy_office-08-512.png"/>
          <p:cNvPicPr>
            <a:picLocks noChangeAspect="1" noChangeArrowheads="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610857" y="1574371"/>
            <a:ext cx="569428" cy="664115"/>
          </a:xfrm>
          <a:prstGeom prst="rect">
            <a:avLst/>
          </a:prstGeom>
          <a:noFill/>
          <a:extLst>
            <a:ext uri="{909E8E84-426E-40DD-AFC4-6F175D3DCCD1}">
              <a14:hiddenFill xmlns:a14="http://schemas.microsoft.com/office/drawing/2010/main">
                <a:solidFill>
                  <a:srgbClr val="FFFFFF"/>
                </a:solidFill>
              </a14:hiddenFill>
            </a:ext>
          </a:extLst>
        </p:spPr>
      </p:pic>
      <p:pic>
        <p:nvPicPr>
          <p:cNvPr id="386" name="Picture 6" descr="https://cdn2.iconfinder.com/data/icons/certificates-1/100/settings-certificate-6-512.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47995" y="2504780"/>
            <a:ext cx="715207" cy="715207"/>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8" descr="https://encrypted-tbn3.gstatic.com/images?q=tbn:ANd9GcQTeD25i1Ww9VJ1OgxFFzNBT-vH8TPrYSP_JpoFFBwH6OA8Hc78"/>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521463" y="3363700"/>
            <a:ext cx="612516" cy="612516"/>
          </a:xfrm>
          <a:prstGeom prst="rect">
            <a:avLst/>
          </a:prstGeom>
          <a:noFill/>
          <a:extLst>
            <a:ext uri="{909E8E84-426E-40DD-AFC4-6F175D3DCCD1}">
              <a14:hiddenFill xmlns:a14="http://schemas.microsoft.com/office/drawing/2010/main">
                <a:solidFill>
                  <a:srgbClr val="FFFFFF"/>
                </a:solidFill>
              </a14:hiddenFill>
            </a:ext>
          </a:extLst>
        </p:spPr>
      </p:pic>
      <p:pic>
        <p:nvPicPr>
          <p:cNvPr id="388" name="Picture 387"/>
          <p:cNvPicPr>
            <a:picLocks noChangeAspect="1"/>
          </p:cNvPicPr>
          <p:nvPr/>
        </p:nvPicPr>
        <p:blipFill>
          <a:blip r:embed="rId8">
            <a:duotone>
              <a:schemeClr val="accent1">
                <a:shade val="45000"/>
                <a:satMod val="135000"/>
              </a:schemeClr>
              <a:prstClr val="white"/>
            </a:duotone>
          </a:blip>
          <a:stretch>
            <a:fillRect/>
          </a:stretch>
        </p:blipFill>
        <p:spPr>
          <a:xfrm>
            <a:off x="688004" y="5141502"/>
            <a:ext cx="458939" cy="458939"/>
          </a:xfrm>
          <a:prstGeom prst="rect">
            <a:avLst/>
          </a:prstGeom>
        </p:spPr>
      </p:pic>
      <p:pic>
        <p:nvPicPr>
          <p:cNvPr id="389" name="Picture 12" descr="http://www.sas.com/content/dam/SAS/en_us/image/sas-com/icons/navmenu/warranty-ic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sharpenSoften amount="50000"/>
                    </a14:imgEffect>
                    <a14:imgEffect>
                      <a14:colorTemperature colorTemp="11200"/>
                    </a14:imgEffect>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635902" y="5823273"/>
            <a:ext cx="520095" cy="520095"/>
          </a:xfrm>
          <a:prstGeom prst="rect">
            <a:avLst/>
          </a:prstGeom>
          <a:noFill/>
          <a:extLst>
            <a:ext uri="{909E8E84-426E-40DD-AFC4-6F175D3DCCD1}">
              <a14:hiddenFill xmlns:a14="http://schemas.microsoft.com/office/drawing/2010/main">
                <a:solidFill>
                  <a:srgbClr val="FFFFFF"/>
                </a:solidFill>
              </a14:hiddenFill>
            </a:ext>
          </a:extLst>
        </p:spPr>
      </p:pic>
      <p:sp>
        <p:nvSpPr>
          <p:cNvPr id="390" name="Round Single Corner Rectangle 109"/>
          <p:cNvSpPr/>
          <p:nvPr/>
        </p:nvSpPr>
        <p:spPr>
          <a:xfrm>
            <a:off x="1205229" y="4998473"/>
            <a:ext cx="2680261" cy="596777"/>
          </a:xfrm>
          <a:prstGeom prst="round1Rect">
            <a:avLst/>
          </a:prstGeom>
          <a:solidFill>
            <a:schemeClr val="bg1"/>
          </a:solidFill>
          <a:ln w="12700"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ZA" sz="1200" b="1" dirty="0">
                <a:solidFill>
                  <a:srgbClr val="10479B"/>
                </a:solidFill>
                <a:latin typeface="Optima" charset="0"/>
                <a:cs typeface="Arial" panose="020B0604020202020204" pitchFamily="34" charset="0"/>
                <a:sym typeface="Arial"/>
              </a:rPr>
              <a:t>Less margin to reduce working capital</a:t>
            </a:r>
          </a:p>
        </p:txBody>
      </p:sp>
      <p:sp>
        <p:nvSpPr>
          <p:cNvPr id="391" name="Round Single Corner Rectangle 109"/>
          <p:cNvSpPr/>
          <p:nvPr/>
        </p:nvSpPr>
        <p:spPr>
          <a:xfrm>
            <a:off x="1205229" y="5799308"/>
            <a:ext cx="2680261" cy="596778"/>
          </a:xfrm>
          <a:prstGeom prst="round1Rect">
            <a:avLst/>
          </a:prstGeom>
          <a:solidFill>
            <a:schemeClr val="bg1"/>
          </a:solidFill>
          <a:ln w="12700"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US" sz="1200" b="1" dirty="0">
                <a:solidFill>
                  <a:srgbClr val="10479B"/>
                </a:solidFill>
                <a:latin typeface="Optima" charset="0"/>
                <a:cs typeface="Arial" panose="020B0604020202020204" pitchFamily="34" charset="0"/>
                <a:sym typeface="Arial"/>
              </a:rPr>
              <a:t>Emergency stock outs</a:t>
            </a:r>
            <a:endParaRPr lang="en-ZA" sz="1200" b="1" dirty="0">
              <a:solidFill>
                <a:srgbClr val="10479B"/>
              </a:solidFill>
              <a:latin typeface="Optima" charset="0"/>
              <a:cs typeface="Arial" panose="020B0604020202020204" pitchFamily="34" charset="0"/>
              <a:sym typeface="Arial"/>
            </a:endParaRPr>
          </a:p>
        </p:txBody>
      </p:sp>
      <p:pic>
        <p:nvPicPr>
          <p:cNvPr id="392" name="Picture 6" descr="https://cdn2.iconfinder.com/data/icons/color-svg-money-icons/512/certificate_seal-512.png"/>
          <p:cNvPicPr>
            <a:picLocks noChangeAspect="1" noChangeArrowheads="1"/>
          </p:cNvPicPr>
          <p:nvPr/>
        </p:nvPicPr>
        <p:blipFill>
          <a:blip r:embed="rId11" cstate="print">
            <a:duotone>
              <a:schemeClr val="accent1">
                <a:shade val="45000"/>
                <a:satMod val="135000"/>
              </a:schemeClr>
              <a:prstClr val="white"/>
            </a:duotone>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521464" y="4231925"/>
            <a:ext cx="600178" cy="54020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8524456" y="1671829"/>
            <a:ext cx="2978505" cy="4716128"/>
            <a:chOff x="8643208" y="1707454"/>
            <a:chExt cx="2978505" cy="4716128"/>
          </a:xfrm>
        </p:grpSpPr>
        <p:grpSp>
          <p:nvGrpSpPr>
            <p:cNvPr id="290" name="Group 289"/>
            <p:cNvGrpSpPr>
              <a:grpSpLocks noChangeAspect="1"/>
            </p:cNvGrpSpPr>
            <p:nvPr/>
          </p:nvGrpSpPr>
          <p:grpSpPr bwMode="auto">
            <a:xfrm>
              <a:off x="10535072" y="4163918"/>
              <a:ext cx="779801" cy="563242"/>
              <a:chOff x="3608" y="1968"/>
              <a:chExt cx="468" cy="383"/>
            </a:xfrm>
            <a:solidFill>
              <a:schemeClr val="bg1"/>
            </a:solidFill>
          </p:grpSpPr>
          <p:sp>
            <p:nvSpPr>
              <p:cNvPr id="379" name="Freeform 115"/>
              <p:cNvSpPr>
                <a:spLocks noEditPoints="1"/>
              </p:cNvSpPr>
              <p:nvPr/>
            </p:nvSpPr>
            <p:spPr bwMode="auto">
              <a:xfrm>
                <a:off x="3608" y="1968"/>
                <a:ext cx="352" cy="345"/>
              </a:xfrm>
              <a:custGeom>
                <a:avLst/>
                <a:gdLst>
                  <a:gd name="T0" fmla="*/ 149 w 149"/>
                  <a:gd name="T1" fmla="*/ 55 h 146"/>
                  <a:gd name="T2" fmla="*/ 98 w 149"/>
                  <a:gd name="T3" fmla="*/ 0 h 146"/>
                  <a:gd name="T4" fmla="*/ 51 w 149"/>
                  <a:gd name="T5" fmla="*/ 0 h 146"/>
                  <a:gd name="T6" fmla="*/ 0 w 149"/>
                  <a:gd name="T7" fmla="*/ 55 h 146"/>
                  <a:gd name="T8" fmla="*/ 38 w 149"/>
                  <a:gd name="T9" fmla="*/ 109 h 146"/>
                  <a:gd name="T10" fmla="*/ 38 w 149"/>
                  <a:gd name="T11" fmla="*/ 142 h 146"/>
                  <a:gd name="T12" fmla="*/ 41 w 149"/>
                  <a:gd name="T13" fmla="*/ 146 h 146"/>
                  <a:gd name="T14" fmla="*/ 42 w 149"/>
                  <a:gd name="T15" fmla="*/ 146 h 146"/>
                  <a:gd name="T16" fmla="*/ 45 w 149"/>
                  <a:gd name="T17" fmla="*/ 145 h 146"/>
                  <a:gd name="T18" fmla="*/ 85 w 149"/>
                  <a:gd name="T19" fmla="*/ 110 h 146"/>
                  <a:gd name="T20" fmla="*/ 98 w 149"/>
                  <a:gd name="T21" fmla="*/ 110 h 146"/>
                  <a:gd name="T22" fmla="*/ 149 w 149"/>
                  <a:gd name="T23" fmla="*/ 55 h 146"/>
                  <a:gd name="T24" fmla="*/ 83 w 149"/>
                  <a:gd name="T25" fmla="*/ 102 h 146"/>
                  <a:gd name="T26" fmla="*/ 81 w 149"/>
                  <a:gd name="T27" fmla="*/ 103 h 146"/>
                  <a:gd name="T28" fmla="*/ 46 w 149"/>
                  <a:gd name="T29" fmla="*/ 133 h 146"/>
                  <a:gd name="T30" fmla="*/ 46 w 149"/>
                  <a:gd name="T31" fmla="*/ 105 h 146"/>
                  <a:gd name="T32" fmla="*/ 43 w 149"/>
                  <a:gd name="T33" fmla="*/ 101 h 146"/>
                  <a:gd name="T34" fmla="*/ 8 w 149"/>
                  <a:gd name="T35" fmla="*/ 55 h 146"/>
                  <a:gd name="T36" fmla="*/ 51 w 149"/>
                  <a:gd name="T37" fmla="*/ 8 h 146"/>
                  <a:gd name="T38" fmla="*/ 98 w 149"/>
                  <a:gd name="T39" fmla="*/ 8 h 146"/>
                  <a:gd name="T40" fmla="*/ 141 w 149"/>
                  <a:gd name="T41" fmla="*/ 55 h 146"/>
                  <a:gd name="T42" fmla="*/ 98 w 149"/>
                  <a:gd name="T43" fmla="*/ 102 h 146"/>
                  <a:gd name="T44" fmla="*/ 83 w 149"/>
                  <a:gd name="T45" fmla="*/ 10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46">
                    <a:moveTo>
                      <a:pt x="149" y="55"/>
                    </a:moveTo>
                    <a:cubicBezTo>
                      <a:pt x="149" y="24"/>
                      <a:pt x="126" y="0"/>
                      <a:pt x="98" y="0"/>
                    </a:cubicBezTo>
                    <a:cubicBezTo>
                      <a:pt x="51" y="0"/>
                      <a:pt x="51" y="0"/>
                      <a:pt x="51" y="0"/>
                    </a:cubicBezTo>
                    <a:cubicBezTo>
                      <a:pt x="23" y="0"/>
                      <a:pt x="0" y="24"/>
                      <a:pt x="0" y="55"/>
                    </a:cubicBezTo>
                    <a:cubicBezTo>
                      <a:pt x="0" y="80"/>
                      <a:pt x="16" y="102"/>
                      <a:pt x="38" y="109"/>
                    </a:cubicBezTo>
                    <a:cubicBezTo>
                      <a:pt x="38" y="142"/>
                      <a:pt x="38" y="142"/>
                      <a:pt x="38" y="142"/>
                    </a:cubicBezTo>
                    <a:cubicBezTo>
                      <a:pt x="38" y="144"/>
                      <a:pt x="39" y="145"/>
                      <a:pt x="41" y="146"/>
                    </a:cubicBezTo>
                    <a:cubicBezTo>
                      <a:pt x="41" y="146"/>
                      <a:pt x="42" y="146"/>
                      <a:pt x="42" y="146"/>
                    </a:cubicBezTo>
                    <a:cubicBezTo>
                      <a:pt x="43" y="146"/>
                      <a:pt x="44" y="146"/>
                      <a:pt x="45" y="145"/>
                    </a:cubicBezTo>
                    <a:cubicBezTo>
                      <a:pt x="85" y="110"/>
                      <a:pt x="85" y="110"/>
                      <a:pt x="85" y="110"/>
                    </a:cubicBezTo>
                    <a:cubicBezTo>
                      <a:pt x="98" y="110"/>
                      <a:pt x="98" y="110"/>
                      <a:pt x="98" y="110"/>
                    </a:cubicBezTo>
                    <a:cubicBezTo>
                      <a:pt x="126" y="110"/>
                      <a:pt x="149" y="85"/>
                      <a:pt x="149" y="55"/>
                    </a:cubicBezTo>
                    <a:close/>
                    <a:moveTo>
                      <a:pt x="83" y="102"/>
                    </a:moveTo>
                    <a:cubicBezTo>
                      <a:pt x="82" y="102"/>
                      <a:pt x="81" y="102"/>
                      <a:pt x="81" y="103"/>
                    </a:cubicBezTo>
                    <a:cubicBezTo>
                      <a:pt x="46" y="133"/>
                      <a:pt x="46" y="133"/>
                      <a:pt x="46" y="133"/>
                    </a:cubicBezTo>
                    <a:cubicBezTo>
                      <a:pt x="46" y="105"/>
                      <a:pt x="46" y="105"/>
                      <a:pt x="46" y="105"/>
                    </a:cubicBezTo>
                    <a:cubicBezTo>
                      <a:pt x="46" y="103"/>
                      <a:pt x="45" y="102"/>
                      <a:pt x="43" y="101"/>
                    </a:cubicBezTo>
                    <a:cubicBezTo>
                      <a:pt x="23" y="97"/>
                      <a:pt x="8" y="78"/>
                      <a:pt x="8" y="55"/>
                    </a:cubicBezTo>
                    <a:cubicBezTo>
                      <a:pt x="8" y="29"/>
                      <a:pt x="27" y="8"/>
                      <a:pt x="51" y="8"/>
                    </a:cubicBezTo>
                    <a:cubicBezTo>
                      <a:pt x="98" y="8"/>
                      <a:pt x="98" y="8"/>
                      <a:pt x="98" y="8"/>
                    </a:cubicBezTo>
                    <a:cubicBezTo>
                      <a:pt x="122" y="8"/>
                      <a:pt x="141" y="29"/>
                      <a:pt x="141" y="55"/>
                    </a:cubicBezTo>
                    <a:cubicBezTo>
                      <a:pt x="141" y="81"/>
                      <a:pt x="122" y="102"/>
                      <a:pt x="98" y="102"/>
                    </a:cubicBezTo>
                    <a:lnTo>
                      <a:pt x="83"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endParaRPr lang="en-US">
                  <a:solidFill>
                    <a:srgbClr val="000000"/>
                  </a:solidFill>
                  <a:latin typeface="Optima" panose="02000503060000020004" pitchFamily="2" charset="0"/>
                </a:endParaRPr>
              </a:p>
            </p:txBody>
          </p:sp>
          <p:sp>
            <p:nvSpPr>
              <p:cNvPr id="380" name="Freeform 116"/>
              <p:cNvSpPr>
                <a:spLocks/>
              </p:cNvSpPr>
              <p:nvPr/>
            </p:nvSpPr>
            <p:spPr bwMode="auto">
              <a:xfrm>
                <a:off x="3835" y="2108"/>
                <a:ext cx="241" cy="243"/>
              </a:xfrm>
              <a:custGeom>
                <a:avLst/>
                <a:gdLst>
                  <a:gd name="T0" fmla="*/ 65 w 102"/>
                  <a:gd name="T1" fmla="*/ 0 h 103"/>
                  <a:gd name="T2" fmla="*/ 61 w 102"/>
                  <a:gd name="T3" fmla="*/ 4 h 103"/>
                  <a:gd name="T4" fmla="*/ 65 w 102"/>
                  <a:gd name="T5" fmla="*/ 8 h 103"/>
                  <a:gd name="T6" fmla="*/ 94 w 102"/>
                  <a:gd name="T7" fmla="*/ 40 h 103"/>
                  <a:gd name="T8" fmla="*/ 66 w 102"/>
                  <a:gd name="T9" fmla="*/ 73 h 103"/>
                  <a:gd name="T10" fmla="*/ 62 w 102"/>
                  <a:gd name="T11" fmla="*/ 77 h 103"/>
                  <a:gd name="T12" fmla="*/ 62 w 102"/>
                  <a:gd name="T13" fmla="*/ 89 h 103"/>
                  <a:gd name="T14" fmla="*/ 47 w 102"/>
                  <a:gd name="T15" fmla="*/ 74 h 103"/>
                  <a:gd name="T16" fmla="*/ 44 w 102"/>
                  <a:gd name="T17" fmla="*/ 73 h 103"/>
                  <a:gd name="T18" fmla="*/ 31 w 102"/>
                  <a:gd name="T19" fmla="*/ 73 h 103"/>
                  <a:gd name="T20" fmla="*/ 8 w 102"/>
                  <a:gd name="T21" fmla="*/ 60 h 103"/>
                  <a:gd name="T22" fmla="*/ 2 w 102"/>
                  <a:gd name="T23" fmla="*/ 59 h 103"/>
                  <a:gd name="T24" fmla="*/ 1 w 102"/>
                  <a:gd name="T25" fmla="*/ 64 h 103"/>
                  <a:gd name="T26" fmla="*/ 31 w 102"/>
                  <a:gd name="T27" fmla="*/ 81 h 103"/>
                  <a:gd name="T28" fmla="*/ 42 w 102"/>
                  <a:gd name="T29" fmla="*/ 81 h 103"/>
                  <a:gd name="T30" fmla="*/ 63 w 102"/>
                  <a:gd name="T31" fmla="*/ 102 h 103"/>
                  <a:gd name="T32" fmla="*/ 66 w 102"/>
                  <a:gd name="T33" fmla="*/ 103 h 103"/>
                  <a:gd name="T34" fmla="*/ 67 w 102"/>
                  <a:gd name="T35" fmla="*/ 103 h 103"/>
                  <a:gd name="T36" fmla="*/ 70 w 102"/>
                  <a:gd name="T37" fmla="*/ 99 h 103"/>
                  <a:gd name="T38" fmla="*/ 70 w 102"/>
                  <a:gd name="T39" fmla="*/ 80 h 103"/>
                  <a:gd name="T40" fmla="*/ 102 w 102"/>
                  <a:gd name="T41" fmla="*/ 40 h 103"/>
                  <a:gd name="T42" fmla="*/ 65 w 102"/>
                  <a:gd name="T4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03">
                    <a:moveTo>
                      <a:pt x="65" y="0"/>
                    </a:moveTo>
                    <a:cubicBezTo>
                      <a:pt x="62" y="0"/>
                      <a:pt x="61" y="2"/>
                      <a:pt x="61" y="4"/>
                    </a:cubicBezTo>
                    <a:cubicBezTo>
                      <a:pt x="61" y="6"/>
                      <a:pt x="62" y="8"/>
                      <a:pt x="65" y="8"/>
                    </a:cubicBezTo>
                    <a:cubicBezTo>
                      <a:pt x="81" y="8"/>
                      <a:pt x="94" y="22"/>
                      <a:pt x="94" y="40"/>
                    </a:cubicBezTo>
                    <a:cubicBezTo>
                      <a:pt x="94" y="58"/>
                      <a:pt x="82" y="72"/>
                      <a:pt x="66" y="73"/>
                    </a:cubicBezTo>
                    <a:cubicBezTo>
                      <a:pt x="63" y="73"/>
                      <a:pt x="62" y="74"/>
                      <a:pt x="62" y="77"/>
                    </a:cubicBezTo>
                    <a:cubicBezTo>
                      <a:pt x="62" y="89"/>
                      <a:pt x="62" y="89"/>
                      <a:pt x="62" y="89"/>
                    </a:cubicBezTo>
                    <a:cubicBezTo>
                      <a:pt x="47" y="74"/>
                      <a:pt x="47" y="74"/>
                      <a:pt x="47" y="74"/>
                    </a:cubicBezTo>
                    <a:cubicBezTo>
                      <a:pt x="46" y="73"/>
                      <a:pt x="45" y="73"/>
                      <a:pt x="44" y="73"/>
                    </a:cubicBezTo>
                    <a:cubicBezTo>
                      <a:pt x="31" y="73"/>
                      <a:pt x="31" y="73"/>
                      <a:pt x="31" y="73"/>
                    </a:cubicBezTo>
                    <a:cubicBezTo>
                      <a:pt x="22" y="73"/>
                      <a:pt x="13" y="68"/>
                      <a:pt x="8" y="60"/>
                    </a:cubicBezTo>
                    <a:cubicBezTo>
                      <a:pt x="6" y="58"/>
                      <a:pt x="4" y="57"/>
                      <a:pt x="2" y="59"/>
                    </a:cubicBezTo>
                    <a:cubicBezTo>
                      <a:pt x="0" y="60"/>
                      <a:pt x="0" y="62"/>
                      <a:pt x="1" y="64"/>
                    </a:cubicBezTo>
                    <a:cubicBezTo>
                      <a:pt x="8" y="74"/>
                      <a:pt x="19" y="81"/>
                      <a:pt x="31" y="81"/>
                    </a:cubicBezTo>
                    <a:cubicBezTo>
                      <a:pt x="42" y="81"/>
                      <a:pt x="42" y="81"/>
                      <a:pt x="42" y="81"/>
                    </a:cubicBezTo>
                    <a:cubicBezTo>
                      <a:pt x="63" y="102"/>
                      <a:pt x="63" y="102"/>
                      <a:pt x="63" y="102"/>
                    </a:cubicBezTo>
                    <a:cubicBezTo>
                      <a:pt x="64" y="103"/>
                      <a:pt x="65" y="103"/>
                      <a:pt x="66" y="103"/>
                    </a:cubicBezTo>
                    <a:cubicBezTo>
                      <a:pt x="66" y="103"/>
                      <a:pt x="67" y="103"/>
                      <a:pt x="67" y="103"/>
                    </a:cubicBezTo>
                    <a:cubicBezTo>
                      <a:pt x="69" y="102"/>
                      <a:pt x="70" y="101"/>
                      <a:pt x="70" y="99"/>
                    </a:cubicBezTo>
                    <a:cubicBezTo>
                      <a:pt x="70" y="80"/>
                      <a:pt x="70" y="80"/>
                      <a:pt x="70" y="80"/>
                    </a:cubicBezTo>
                    <a:cubicBezTo>
                      <a:pt x="88" y="78"/>
                      <a:pt x="102" y="61"/>
                      <a:pt x="102" y="40"/>
                    </a:cubicBezTo>
                    <a:cubicBezTo>
                      <a:pt x="102" y="18"/>
                      <a:pt x="85" y="0"/>
                      <a:pt x="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endParaRPr lang="en-US">
                  <a:solidFill>
                    <a:srgbClr val="000000"/>
                  </a:solidFill>
                  <a:latin typeface="Optima" panose="02000503060000020004" pitchFamily="2" charset="0"/>
                </a:endParaRPr>
              </a:p>
            </p:txBody>
          </p:sp>
          <p:sp>
            <p:nvSpPr>
              <p:cNvPr id="381" name="Freeform 117"/>
              <p:cNvSpPr>
                <a:spLocks/>
              </p:cNvSpPr>
              <p:nvPr/>
            </p:nvSpPr>
            <p:spPr bwMode="auto">
              <a:xfrm>
                <a:off x="3691" y="2060"/>
                <a:ext cx="187" cy="19"/>
              </a:xfrm>
              <a:custGeom>
                <a:avLst/>
                <a:gdLst>
                  <a:gd name="T0" fmla="*/ 79 w 79"/>
                  <a:gd name="T1" fmla="*/ 4 h 8"/>
                  <a:gd name="T2" fmla="*/ 75 w 79"/>
                  <a:gd name="T3" fmla="*/ 0 h 8"/>
                  <a:gd name="T4" fmla="*/ 4 w 79"/>
                  <a:gd name="T5" fmla="*/ 0 h 8"/>
                  <a:gd name="T6" fmla="*/ 0 w 79"/>
                  <a:gd name="T7" fmla="*/ 4 h 8"/>
                  <a:gd name="T8" fmla="*/ 4 w 79"/>
                  <a:gd name="T9" fmla="*/ 8 h 8"/>
                  <a:gd name="T10" fmla="*/ 75 w 79"/>
                  <a:gd name="T11" fmla="*/ 8 h 8"/>
                  <a:gd name="T12" fmla="*/ 79 w 7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9" h="8">
                    <a:moveTo>
                      <a:pt x="79" y="4"/>
                    </a:moveTo>
                    <a:cubicBezTo>
                      <a:pt x="79" y="2"/>
                      <a:pt x="77" y="0"/>
                      <a:pt x="75" y="0"/>
                    </a:cubicBezTo>
                    <a:cubicBezTo>
                      <a:pt x="4" y="0"/>
                      <a:pt x="4" y="0"/>
                      <a:pt x="4" y="0"/>
                    </a:cubicBezTo>
                    <a:cubicBezTo>
                      <a:pt x="1" y="0"/>
                      <a:pt x="0" y="2"/>
                      <a:pt x="0" y="4"/>
                    </a:cubicBezTo>
                    <a:cubicBezTo>
                      <a:pt x="0" y="6"/>
                      <a:pt x="1" y="8"/>
                      <a:pt x="4" y="8"/>
                    </a:cubicBezTo>
                    <a:cubicBezTo>
                      <a:pt x="75" y="8"/>
                      <a:pt x="75" y="8"/>
                      <a:pt x="75" y="8"/>
                    </a:cubicBezTo>
                    <a:cubicBezTo>
                      <a:pt x="77" y="8"/>
                      <a:pt x="79" y="6"/>
                      <a:pt x="7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endParaRPr lang="en-US">
                  <a:solidFill>
                    <a:srgbClr val="000000"/>
                  </a:solidFill>
                  <a:latin typeface="Optima" panose="02000503060000020004" pitchFamily="2" charset="0"/>
                </a:endParaRPr>
              </a:p>
            </p:txBody>
          </p:sp>
          <p:sp>
            <p:nvSpPr>
              <p:cNvPr id="382" name="Freeform 118"/>
              <p:cNvSpPr>
                <a:spLocks/>
              </p:cNvSpPr>
              <p:nvPr/>
            </p:nvSpPr>
            <p:spPr bwMode="auto">
              <a:xfrm>
                <a:off x="3691" y="2119"/>
                <a:ext cx="102" cy="19"/>
              </a:xfrm>
              <a:custGeom>
                <a:avLst/>
                <a:gdLst>
                  <a:gd name="T0" fmla="*/ 39 w 43"/>
                  <a:gd name="T1" fmla="*/ 0 h 8"/>
                  <a:gd name="T2" fmla="*/ 4 w 43"/>
                  <a:gd name="T3" fmla="*/ 0 h 8"/>
                  <a:gd name="T4" fmla="*/ 0 w 43"/>
                  <a:gd name="T5" fmla="*/ 4 h 8"/>
                  <a:gd name="T6" fmla="*/ 4 w 43"/>
                  <a:gd name="T7" fmla="*/ 8 h 8"/>
                  <a:gd name="T8" fmla="*/ 39 w 43"/>
                  <a:gd name="T9" fmla="*/ 8 h 8"/>
                  <a:gd name="T10" fmla="*/ 43 w 43"/>
                  <a:gd name="T11" fmla="*/ 4 h 8"/>
                  <a:gd name="T12" fmla="*/ 39 w 4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3" h="8">
                    <a:moveTo>
                      <a:pt x="39" y="0"/>
                    </a:moveTo>
                    <a:cubicBezTo>
                      <a:pt x="4" y="0"/>
                      <a:pt x="4" y="0"/>
                      <a:pt x="4" y="0"/>
                    </a:cubicBezTo>
                    <a:cubicBezTo>
                      <a:pt x="1" y="0"/>
                      <a:pt x="0" y="2"/>
                      <a:pt x="0" y="4"/>
                    </a:cubicBezTo>
                    <a:cubicBezTo>
                      <a:pt x="0" y="6"/>
                      <a:pt x="1" y="8"/>
                      <a:pt x="4" y="8"/>
                    </a:cubicBezTo>
                    <a:cubicBezTo>
                      <a:pt x="39" y="8"/>
                      <a:pt x="39" y="8"/>
                      <a:pt x="39" y="8"/>
                    </a:cubicBezTo>
                    <a:cubicBezTo>
                      <a:pt x="41" y="8"/>
                      <a:pt x="43" y="6"/>
                      <a:pt x="43" y="4"/>
                    </a:cubicBezTo>
                    <a:cubicBezTo>
                      <a:pt x="43" y="2"/>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a:lstStyle>
              <a:p>
                <a:endParaRPr lang="en-US">
                  <a:solidFill>
                    <a:srgbClr val="000000"/>
                  </a:solidFill>
                  <a:latin typeface="Optima" panose="02000503060000020004" pitchFamily="2" charset="0"/>
                </a:endParaRPr>
              </a:p>
            </p:txBody>
          </p:sp>
        </p:grpSp>
        <p:pic>
          <p:nvPicPr>
            <p:cNvPr id="291" name="Picture 290"/>
            <p:cNvPicPr>
              <a:picLocks noChangeAspect="1"/>
            </p:cNvPicPr>
            <p:nvPr/>
          </p:nvPicPr>
          <p:blipFill>
            <a:blip r:embed="rId13"/>
            <a:stretch>
              <a:fillRect/>
            </a:stretch>
          </p:blipFill>
          <p:spPr>
            <a:xfrm>
              <a:off x="10400726" y="4202360"/>
              <a:ext cx="1018692" cy="513489"/>
            </a:xfrm>
            <a:prstGeom prst="rect">
              <a:avLst/>
            </a:prstGeom>
          </p:spPr>
        </p:pic>
        <p:grpSp>
          <p:nvGrpSpPr>
            <p:cNvPr id="292" name="Group 291"/>
            <p:cNvGrpSpPr/>
            <p:nvPr/>
          </p:nvGrpSpPr>
          <p:grpSpPr>
            <a:xfrm>
              <a:off x="8643208" y="1707454"/>
              <a:ext cx="2978505" cy="4041258"/>
              <a:chOff x="8642955" y="1239415"/>
              <a:chExt cx="3121760" cy="5111321"/>
            </a:xfrm>
          </p:grpSpPr>
          <p:grpSp>
            <p:nvGrpSpPr>
              <p:cNvPr id="322" name="Group 321"/>
              <p:cNvGrpSpPr/>
              <p:nvPr/>
            </p:nvGrpSpPr>
            <p:grpSpPr>
              <a:xfrm>
                <a:off x="9153426" y="2744957"/>
                <a:ext cx="2611289" cy="3605779"/>
                <a:chOff x="12436062" y="-1335810"/>
                <a:chExt cx="2611289" cy="3605779"/>
              </a:xfrm>
            </p:grpSpPr>
            <p:sp>
              <p:nvSpPr>
                <p:cNvPr id="374" name="Rectangle 373"/>
                <p:cNvSpPr/>
                <p:nvPr/>
              </p:nvSpPr>
              <p:spPr>
                <a:xfrm>
                  <a:off x="13513498" y="-1335810"/>
                  <a:ext cx="1533853" cy="1461255"/>
                </a:xfrm>
                <a:prstGeom prst="rect">
                  <a:avLst/>
                </a:prstGeom>
                <a:solidFill>
                  <a:schemeClr val="tx2"/>
                </a:solidFill>
                <a:ln/>
              </p:spPr>
              <p:style>
                <a:lnRef idx="1">
                  <a:schemeClr val="accent2"/>
                </a:lnRef>
                <a:fillRef idx="2">
                  <a:schemeClr val="accent2"/>
                </a:fillRef>
                <a:effectRef idx="1">
                  <a:schemeClr val="accent2"/>
                </a:effectRef>
                <a:fontRef idx="minor">
                  <a:schemeClr val="dk1"/>
                </a:fontRef>
              </p:style>
              <p:txBody>
                <a:bodyPr lIns="0" tIns="575775" rIns="0" bIns="0" rtlCol="0" anchor="t"/>
                <a:lstStyle/>
                <a:p>
                  <a:pPr algn="ctr" defTabSz="914034">
                    <a:spcBef>
                      <a:spcPts val="100"/>
                    </a:spcBef>
                    <a:defRPr/>
                  </a:pPr>
                  <a:r>
                    <a:rPr lang="en-US" sz="1200" b="1" kern="0" dirty="0">
                      <a:solidFill>
                        <a:srgbClr val="FFFFFF"/>
                      </a:solidFill>
                      <a:latin typeface="Optima" panose="02000503060000020004" pitchFamily="2" charset="0"/>
                    </a:rPr>
                    <a:t>Reduce </a:t>
                  </a:r>
                </a:p>
                <a:p>
                  <a:pPr algn="ctr" defTabSz="914034">
                    <a:spcBef>
                      <a:spcPts val="100"/>
                    </a:spcBef>
                    <a:defRPr/>
                  </a:pPr>
                  <a:r>
                    <a:rPr lang="en-US" sz="1200" b="1" kern="0" dirty="0">
                      <a:solidFill>
                        <a:srgbClr val="FFFFFF"/>
                      </a:solidFill>
                      <a:latin typeface="Optima" panose="02000503060000020004" pitchFamily="2" charset="0"/>
                    </a:rPr>
                    <a:t>MDM effort</a:t>
                  </a:r>
                </a:p>
              </p:txBody>
            </p:sp>
            <p:grpSp>
              <p:nvGrpSpPr>
                <p:cNvPr id="375" name="Group 18"/>
                <p:cNvGrpSpPr>
                  <a:grpSpLocks noChangeAspect="1"/>
                </p:cNvGrpSpPr>
                <p:nvPr/>
              </p:nvGrpSpPr>
              <p:grpSpPr bwMode="auto">
                <a:xfrm>
                  <a:off x="12436062" y="1817333"/>
                  <a:ext cx="512913" cy="452636"/>
                  <a:chOff x="2130" y="694"/>
                  <a:chExt cx="3423" cy="2927"/>
                </a:xfrm>
                <a:solidFill>
                  <a:srgbClr val="FFFFFF"/>
                </a:solidFill>
              </p:grpSpPr>
              <p:sp>
                <p:nvSpPr>
                  <p:cNvPr id="376" name="Freeform 19"/>
                  <p:cNvSpPr>
                    <a:spLocks/>
                  </p:cNvSpPr>
                  <p:nvPr/>
                </p:nvSpPr>
                <p:spPr bwMode="auto">
                  <a:xfrm>
                    <a:off x="2473" y="694"/>
                    <a:ext cx="3080" cy="2927"/>
                  </a:xfrm>
                  <a:custGeom>
                    <a:avLst/>
                    <a:gdLst>
                      <a:gd name="T0" fmla="*/ 1271 w 1304"/>
                      <a:gd name="T1" fmla="*/ 0 h 1239"/>
                      <a:gd name="T2" fmla="*/ 1304 w 1304"/>
                      <a:gd name="T3" fmla="*/ 47 h 1239"/>
                      <a:gd name="T4" fmla="*/ 856 w 1304"/>
                      <a:gd name="T5" fmla="*/ 514 h 1239"/>
                      <a:gd name="T6" fmla="*/ 480 w 1304"/>
                      <a:gd name="T7" fmla="*/ 1102 h 1239"/>
                      <a:gd name="T8" fmla="*/ 410 w 1304"/>
                      <a:gd name="T9" fmla="*/ 1149 h 1239"/>
                      <a:gd name="T10" fmla="*/ 293 w 1304"/>
                      <a:gd name="T11" fmla="*/ 1239 h 1239"/>
                      <a:gd name="T12" fmla="*/ 239 w 1304"/>
                      <a:gd name="T13" fmla="*/ 1094 h 1239"/>
                      <a:gd name="T14" fmla="*/ 213 w 1304"/>
                      <a:gd name="T15" fmla="*/ 1033 h 1239"/>
                      <a:gd name="T16" fmla="*/ 108 w 1304"/>
                      <a:gd name="T17" fmla="*/ 838 h 1239"/>
                      <a:gd name="T18" fmla="*/ 0 w 1304"/>
                      <a:gd name="T19" fmla="*/ 754 h 1239"/>
                      <a:gd name="T20" fmla="*/ 186 w 1304"/>
                      <a:gd name="T21" fmla="*/ 647 h 1239"/>
                      <a:gd name="T22" fmla="*/ 347 w 1304"/>
                      <a:gd name="T23" fmla="*/ 844 h 1239"/>
                      <a:gd name="T24" fmla="*/ 376 w 1304"/>
                      <a:gd name="T25" fmla="*/ 910 h 1239"/>
                      <a:gd name="T26" fmla="*/ 784 w 1304"/>
                      <a:gd name="T27" fmla="*/ 389 h 1239"/>
                      <a:gd name="T28" fmla="*/ 1271 w 1304"/>
                      <a:gd name="T29"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4" h="1239">
                        <a:moveTo>
                          <a:pt x="1271" y="0"/>
                        </a:moveTo>
                        <a:cubicBezTo>
                          <a:pt x="1304" y="47"/>
                          <a:pt x="1304" y="47"/>
                          <a:pt x="1304" y="47"/>
                        </a:cubicBezTo>
                        <a:cubicBezTo>
                          <a:pt x="1170" y="148"/>
                          <a:pt x="1020" y="304"/>
                          <a:pt x="856" y="514"/>
                        </a:cubicBezTo>
                        <a:cubicBezTo>
                          <a:pt x="692" y="724"/>
                          <a:pt x="567" y="920"/>
                          <a:pt x="480" y="1102"/>
                        </a:cubicBezTo>
                        <a:cubicBezTo>
                          <a:pt x="410" y="1149"/>
                          <a:pt x="410" y="1149"/>
                          <a:pt x="410" y="1149"/>
                        </a:cubicBezTo>
                        <a:cubicBezTo>
                          <a:pt x="353" y="1190"/>
                          <a:pt x="314" y="1219"/>
                          <a:pt x="293" y="1239"/>
                        </a:cubicBezTo>
                        <a:cubicBezTo>
                          <a:pt x="285" y="1209"/>
                          <a:pt x="267" y="1161"/>
                          <a:pt x="239" y="1094"/>
                        </a:cubicBezTo>
                        <a:cubicBezTo>
                          <a:pt x="213" y="1033"/>
                          <a:pt x="213" y="1033"/>
                          <a:pt x="213" y="1033"/>
                        </a:cubicBezTo>
                        <a:cubicBezTo>
                          <a:pt x="175" y="945"/>
                          <a:pt x="140" y="880"/>
                          <a:pt x="108" y="838"/>
                        </a:cubicBezTo>
                        <a:cubicBezTo>
                          <a:pt x="76" y="796"/>
                          <a:pt x="40" y="768"/>
                          <a:pt x="0" y="754"/>
                        </a:cubicBezTo>
                        <a:cubicBezTo>
                          <a:pt x="67" y="683"/>
                          <a:pt x="129" y="647"/>
                          <a:pt x="186" y="647"/>
                        </a:cubicBezTo>
                        <a:cubicBezTo>
                          <a:pt x="234" y="647"/>
                          <a:pt x="288" y="713"/>
                          <a:pt x="347" y="844"/>
                        </a:cubicBezTo>
                        <a:cubicBezTo>
                          <a:pt x="376" y="910"/>
                          <a:pt x="376" y="910"/>
                          <a:pt x="376" y="910"/>
                        </a:cubicBezTo>
                        <a:cubicBezTo>
                          <a:pt x="482" y="731"/>
                          <a:pt x="618" y="557"/>
                          <a:pt x="784" y="389"/>
                        </a:cubicBezTo>
                        <a:cubicBezTo>
                          <a:pt x="950" y="220"/>
                          <a:pt x="1112" y="91"/>
                          <a:pt x="12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77" name="Freeform 20"/>
                  <p:cNvSpPr>
                    <a:spLocks/>
                  </p:cNvSpPr>
                  <p:nvPr/>
                </p:nvSpPr>
                <p:spPr bwMode="auto">
                  <a:xfrm>
                    <a:off x="3805" y="1894"/>
                    <a:ext cx="796" cy="1183"/>
                  </a:xfrm>
                  <a:custGeom>
                    <a:avLst/>
                    <a:gdLst>
                      <a:gd name="T0" fmla="*/ 262 w 337"/>
                      <a:gd name="T1" fmla="*/ 98 h 501"/>
                      <a:gd name="T2" fmla="*/ 262 w 337"/>
                      <a:gd name="T3" fmla="*/ 426 h 501"/>
                      <a:gd name="T4" fmla="*/ 42 w 337"/>
                      <a:gd name="T5" fmla="*/ 426 h 501"/>
                      <a:gd name="T6" fmla="*/ 0 w 337"/>
                      <a:gd name="T7" fmla="*/ 501 h 501"/>
                      <a:gd name="T8" fmla="*/ 337 w 337"/>
                      <a:gd name="T9" fmla="*/ 501 h 501"/>
                      <a:gd name="T10" fmla="*/ 337 w 337"/>
                      <a:gd name="T11" fmla="*/ 0 h 501"/>
                      <a:gd name="T12" fmla="*/ 318 w 337"/>
                      <a:gd name="T13" fmla="*/ 26 h 501"/>
                      <a:gd name="T14" fmla="*/ 262 w 337"/>
                      <a:gd name="T15" fmla="*/ 98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01">
                        <a:moveTo>
                          <a:pt x="262" y="98"/>
                        </a:moveTo>
                        <a:cubicBezTo>
                          <a:pt x="262" y="426"/>
                          <a:pt x="262" y="426"/>
                          <a:pt x="262" y="426"/>
                        </a:cubicBezTo>
                        <a:cubicBezTo>
                          <a:pt x="42" y="426"/>
                          <a:pt x="42" y="426"/>
                          <a:pt x="42" y="426"/>
                        </a:cubicBezTo>
                        <a:cubicBezTo>
                          <a:pt x="27" y="451"/>
                          <a:pt x="13" y="476"/>
                          <a:pt x="0" y="501"/>
                        </a:cubicBezTo>
                        <a:cubicBezTo>
                          <a:pt x="337" y="501"/>
                          <a:pt x="337" y="501"/>
                          <a:pt x="337" y="501"/>
                        </a:cubicBezTo>
                        <a:cubicBezTo>
                          <a:pt x="337" y="0"/>
                          <a:pt x="337" y="0"/>
                          <a:pt x="337" y="0"/>
                        </a:cubicBezTo>
                        <a:cubicBezTo>
                          <a:pt x="331" y="9"/>
                          <a:pt x="324" y="17"/>
                          <a:pt x="318" y="26"/>
                        </a:cubicBezTo>
                        <a:cubicBezTo>
                          <a:pt x="298" y="50"/>
                          <a:pt x="280" y="74"/>
                          <a:pt x="26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78" name="Freeform 21"/>
                  <p:cNvSpPr>
                    <a:spLocks/>
                  </p:cNvSpPr>
                  <p:nvPr/>
                </p:nvSpPr>
                <p:spPr bwMode="auto">
                  <a:xfrm>
                    <a:off x="2130" y="734"/>
                    <a:ext cx="2471" cy="2343"/>
                  </a:xfrm>
                  <a:custGeom>
                    <a:avLst/>
                    <a:gdLst>
                      <a:gd name="T0" fmla="*/ 76 w 1046"/>
                      <a:gd name="T1" fmla="*/ 917 h 992"/>
                      <a:gd name="T2" fmla="*/ 76 w 1046"/>
                      <a:gd name="T3" fmla="*/ 76 h 992"/>
                      <a:gd name="T4" fmla="*/ 971 w 1046"/>
                      <a:gd name="T5" fmla="*/ 76 h 992"/>
                      <a:gd name="T6" fmla="*/ 971 w 1046"/>
                      <a:gd name="T7" fmla="*/ 285 h 992"/>
                      <a:gd name="T8" fmla="*/ 1046 w 1046"/>
                      <a:gd name="T9" fmla="*/ 215 h 992"/>
                      <a:gd name="T10" fmla="*/ 1046 w 1046"/>
                      <a:gd name="T11" fmla="*/ 0 h 992"/>
                      <a:gd name="T12" fmla="*/ 0 w 1046"/>
                      <a:gd name="T13" fmla="*/ 0 h 992"/>
                      <a:gd name="T14" fmla="*/ 0 w 1046"/>
                      <a:gd name="T15" fmla="*/ 992 h 992"/>
                      <a:gd name="T16" fmla="*/ 312 w 1046"/>
                      <a:gd name="T17" fmla="*/ 992 h 992"/>
                      <a:gd name="T18" fmla="*/ 275 w 1046"/>
                      <a:gd name="T19" fmla="*/ 917 h 992"/>
                      <a:gd name="T20" fmla="*/ 76 w 1046"/>
                      <a:gd name="T21" fmla="*/ 917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6" h="992">
                        <a:moveTo>
                          <a:pt x="76" y="917"/>
                        </a:moveTo>
                        <a:cubicBezTo>
                          <a:pt x="76" y="76"/>
                          <a:pt x="76" y="76"/>
                          <a:pt x="76" y="76"/>
                        </a:cubicBezTo>
                        <a:cubicBezTo>
                          <a:pt x="971" y="76"/>
                          <a:pt x="971" y="76"/>
                          <a:pt x="971" y="76"/>
                        </a:cubicBezTo>
                        <a:cubicBezTo>
                          <a:pt x="971" y="285"/>
                          <a:pt x="971" y="285"/>
                          <a:pt x="971" y="285"/>
                        </a:cubicBezTo>
                        <a:cubicBezTo>
                          <a:pt x="996" y="261"/>
                          <a:pt x="1021" y="237"/>
                          <a:pt x="1046" y="215"/>
                        </a:cubicBezTo>
                        <a:cubicBezTo>
                          <a:pt x="1046" y="0"/>
                          <a:pt x="1046" y="0"/>
                          <a:pt x="1046" y="0"/>
                        </a:cubicBezTo>
                        <a:cubicBezTo>
                          <a:pt x="0" y="0"/>
                          <a:pt x="0" y="0"/>
                          <a:pt x="0" y="0"/>
                        </a:cubicBezTo>
                        <a:cubicBezTo>
                          <a:pt x="0" y="992"/>
                          <a:pt x="0" y="992"/>
                          <a:pt x="0" y="992"/>
                        </a:cubicBezTo>
                        <a:cubicBezTo>
                          <a:pt x="312" y="992"/>
                          <a:pt x="312" y="992"/>
                          <a:pt x="312" y="992"/>
                        </a:cubicBezTo>
                        <a:cubicBezTo>
                          <a:pt x="300" y="964"/>
                          <a:pt x="287" y="939"/>
                          <a:pt x="275" y="917"/>
                        </a:cubicBezTo>
                        <a:lnTo>
                          <a:pt x="76" y="9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grpSp>
          </p:grpSp>
          <p:grpSp>
            <p:nvGrpSpPr>
              <p:cNvPr id="323" name="Group 322"/>
              <p:cNvGrpSpPr/>
              <p:nvPr/>
            </p:nvGrpSpPr>
            <p:grpSpPr>
              <a:xfrm>
                <a:off x="8642955" y="2744957"/>
                <a:ext cx="1533854" cy="1461255"/>
                <a:chOff x="11437726" y="1441557"/>
                <a:chExt cx="1533854" cy="1461255"/>
              </a:xfrm>
            </p:grpSpPr>
            <p:sp>
              <p:nvSpPr>
                <p:cNvPr id="359" name="Rectangle 358"/>
                <p:cNvSpPr/>
                <p:nvPr/>
              </p:nvSpPr>
              <p:spPr>
                <a:xfrm>
                  <a:off x="11437726" y="1441557"/>
                  <a:ext cx="1533854" cy="1461255"/>
                </a:xfrm>
                <a:prstGeom prst="rect">
                  <a:avLst/>
                </a:prstGeom>
                <a:solidFill>
                  <a:schemeClr val="tx2"/>
                </a:solidFill>
                <a:ln/>
              </p:spPr>
              <p:style>
                <a:lnRef idx="1">
                  <a:schemeClr val="accent2"/>
                </a:lnRef>
                <a:fillRef idx="2">
                  <a:schemeClr val="accent2"/>
                </a:fillRef>
                <a:effectRef idx="1">
                  <a:schemeClr val="accent2"/>
                </a:effectRef>
                <a:fontRef idx="minor">
                  <a:schemeClr val="dk1"/>
                </a:fontRef>
              </p:style>
              <p:txBody>
                <a:bodyPr lIns="0" tIns="575775" rIns="0" bIns="0" rtlCol="0" anchor="t">
                  <a:noAutofit/>
                </a:bodyPr>
                <a:lstStyle/>
                <a:p>
                  <a:pPr algn="ctr" defTabSz="914034">
                    <a:spcBef>
                      <a:spcPts val="600"/>
                    </a:spcBef>
                    <a:defRPr/>
                  </a:pPr>
                  <a:r>
                    <a:rPr lang="en-US" sz="1200" b="1" kern="0" dirty="0">
                      <a:solidFill>
                        <a:srgbClr val="FFFFFF"/>
                      </a:solidFill>
                      <a:latin typeface="Optima" panose="02000503060000020004" pitchFamily="2" charset="0"/>
                    </a:rPr>
                    <a:t>Reduce time to decision</a:t>
                  </a:r>
                </a:p>
              </p:txBody>
            </p:sp>
            <p:grpSp>
              <p:nvGrpSpPr>
                <p:cNvPr id="360" name="Group 25"/>
                <p:cNvGrpSpPr>
                  <a:grpSpLocks noChangeAspect="1"/>
                </p:cNvGrpSpPr>
                <p:nvPr/>
              </p:nvGrpSpPr>
              <p:grpSpPr bwMode="auto">
                <a:xfrm>
                  <a:off x="11991860" y="1530070"/>
                  <a:ext cx="425584" cy="559729"/>
                  <a:chOff x="2640" y="624"/>
                  <a:chExt cx="2409" cy="3070"/>
                </a:xfrm>
                <a:solidFill>
                  <a:srgbClr val="FFFFFF"/>
                </a:solidFill>
              </p:grpSpPr>
              <p:sp>
                <p:nvSpPr>
                  <p:cNvPr id="361" name="Freeform 26"/>
                  <p:cNvSpPr>
                    <a:spLocks noEditPoints="1"/>
                  </p:cNvSpPr>
                  <p:nvPr/>
                </p:nvSpPr>
                <p:spPr bwMode="auto">
                  <a:xfrm>
                    <a:off x="2640" y="1301"/>
                    <a:ext cx="2390" cy="2393"/>
                  </a:xfrm>
                  <a:custGeom>
                    <a:avLst/>
                    <a:gdLst>
                      <a:gd name="T0" fmla="*/ 506 w 1012"/>
                      <a:gd name="T1" fmla="*/ 1013 h 1013"/>
                      <a:gd name="T2" fmla="*/ 0 w 1012"/>
                      <a:gd name="T3" fmla="*/ 507 h 1013"/>
                      <a:gd name="T4" fmla="*/ 506 w 1012"/>
                      <a:gd name="T5" fmla="*/ 0 h 1013"/>
                      <a:gd name="T6" fmla="*/ 1012 w 1012"/>
                      <a:gd name="T7" fmla="*/ 507 h 1013"/>
                      <a:gd name="T8" fmla="*/ 506 w 1012"/>
                      <a:gd name="T9" fmla="*/ 1013 h 1013"/>
                      <a:gd name="T10" fmla="*/ 506 w 1012"/>
                      <a:gd name="T11" fmla="*/ 77 h 1013"/>
                      <a:gd name="T12" fmla="*/ 77 w 1012"/>
                      <a:gd name="T13" fmla="*/ 507 h 1013"/>
                      <a:gd name="T14" fmla="*/ 506 w 1012"/>
                      <a:gd name="T15" fmla="*/ 936 h 1013"/>
                      <a:gd name="T16" fmla="*/ 935 w 1012"/>
                      <a:gd name="T17" fmla="*/ 507 h 1013"/>
                      <a:gd name="T18" fmla="*/ 506 w 1012"/>
                      <a:gd name="T19" fmla="*/ 77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2" h="1013">
                        <a:moveTo>
                          <a:pt x="506" y="1013"/>
                        </a:moveTo>
                        <a:cubicBezTo>
                          <a:pt x="227" y="1013"/>
                          <a:pt x="0" y="786"/>
                          <a:pt x="0" y="507"/>
                        </a:cubicBezTo>
                        <a:cubicBezTo>
                          <a:pt x="0" y="227"/>
                          <a:pt x="227" y="0"/>
                          <a:pt x="506" y="0"/>
                        </a:cubicBezTo>
                        <a:cubicBezTo>
                          <a:pt x="785" y="0"/>
                          <a:pt x="1012" y="227"/>
                          <a:pt x="1012" y="507"/>
                        </a:cubicBezTo>
                        <a:cubicBezTo>
                          <a:pt x="1012" y="786"/>
                          <a:pt x="785" y="1013"/>
                          <a:pt x="506" y="1013"/>
                        </a:cubicBezTo>
                        <a:close/>
                        <a:moveTo>
                          <a:pt x="506" y="77"/>
                        </a:moveTo>
                        <a:cubicBezTo>
                          <a:pt x="269" y="77"/>
                          <a:pt x="77" y="270"/>
                          <a:pt x="77" y="507"/>
                        </a:cubicBezTo>
                        <a:cubicBezTo>
                          <a:pt x="77" y="743"/>
                          <a:pt x="269" y="936"/>
                          <a:pt x="506" y="936"/>
                        </a:cubicBezTo>
                        <a:cubicBezTo>
                          <a:pt x="743" y="936"/>
                          <a:pt x="935" y="743"/>
                          <a:pt x="935" y="507"/>
                        </a:cubicBezTo>
                        <a:cubicBezTo>
                          <a:pt x="935" y="270"/>
                          <a:pt x="743" y="77"/>
                          <a:pt x="506"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62" name="Freeform 27"/>
                  <p:cNvSpPr>
                    <a:spLocks/>
                  </p:cNvSpPr>
                  <p:nvPr/>
                </p:nvSpPr>
                <p:spPr bwMode="auto">
                  <a:xfrm>
                    <a:off x="3811" y="1630"/>
                    <a:ext cx="874" cy="1500"/>
                  </a:xfrm>
                  <a:custGeom>
                    <a:avLst/>
                    <a:gdLst>
                      <a:gd name="T0" fmla="*/ 370 w 370"/>
                      <a:gd name="T1" fmla="*/ 371 h 635"/>
                      <a:gd name="T2" fmla="*/ 0 w 370"/>
                      <a:gd name="T3" fmla="*/ 0 h 635"/>
                      <a:gd name="T4" fmla="*/ 0 w 370"/>
                      <a:gd name="T5" fmla="*/ 363 h 635"/>
                      <a:gd name="T6" fmla="*/ 259 w 370"/>
                      <a:gd name="T7" fmla="*/ 635 h 635"/>
                      <a:gd name="T8" fmla="*/ 370 w 370"/>
                      <a:gd name="T9" fmla="*/ 371 h 635"/>
                    </a:gdLst>
                    <a:ahLst/>
                    <a:cxnLst>
                      <a:cxn ang="0">
                        <a:pos x="T0" y="T1"/>
                      </a:cxn>
                      <a:cxn ang="0">
                        <a:pos x="T2" y="T3"/>
                      </a:cxn>
                      <a:cxn ang="0">
                        <a:pos x="T4" y="T5"/>
                      </a:cxn>
                      <a:cxn ang="0">
                        <a:pos x="T6" y="T7"/>
                      </a:cxn>
                      <a:cxn ang="0">
                        <a:pos x="T8" y="T9"/>
                      </a:cxn>
                    </a:cxnLst>
                    <a:rect l="0" t="0" r="r" b="b"/>
                    <a:pathLst>
                      <a:path w="370" h="635">
                        <a:moveTo>
                          <a:pt x="370" y="371"/>
                        </a:moveTo>
                        <a:cubicBezTo>
                          <a:pt x="370" y="166"/>
                          <a:pt x="204" y="0"/>
                          <a:pt x="0" y="0"/>
                        </a:cubicBezTo>
                        <a:cubicBezTo>
                          <a:pt x="0" y="363"/>
                          <a:pt x="0" y="363"/>
                          <a:pt x="0" y="363"/>
                        </a:cubicBezTo>
                        <a:cubicBezTo>
                          <a:pt x="259" y="635"/>
                          <a:pt x="259" y="635"/>
                          <a:pt x="259" y="635"/>
                        </a:cubicBezTo>
                        <a:cubicBezTo>
                          <a:pt x="327" y="568"/>
                          <a:pt x="370" y="474"/>
                          <a:pt x="370" y="3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63" name="Freeform 28"/>
                  <p:cNvSpPr>
                    <a:spLocks/>
                  </p:cNvSpPr>
                  <p:nvPr/>
                </p:nvSpPr>
                <p:spPr bwMode="auto">
                  <a:xfrm>
                    <a:off x="3511" y="624"/>
                    <a:ext cx="645" cy="540"/>
                  </a:xfrm>
                  <a:custGeom>
                    <a:avLst/>
                    <a:gdLst>
                      <a:gd name="T0" fmla="*/ 195 w 273"/>
                      <a:gd name="T1" fmla="*/ 229 h 229"/>
                      <a:gd name="T2" fmla="*/ 195 w 273"/>
                      <a:gd name="T3" fmla="*/ 157 h 229"/>
                      <a:gd name="T4" fmla="*/ 229 w 273"/>
                      <a:gd name="T5" fmla="*/ 157 h 229"/>
                      <a:gd name="T6" fmla="*/ 273 w 273"/>
                      <a:gd name="T7" fmla="*/ 112 h 229"/>
                      <a:gd name="T8" fmla="*/ 273 w 273"/>
                      <a:gd name="T9" fmla="*/ 44 h 229"/>
                      <a:gd name="T10" fmla="*/ 229 w 273"/>
                      <a:gd name="T11" fmla="*/ 0 h 229"/>
                      <a:gd name="T12" fmla="*/ 44 w 273"/>
                      <a:gd name="T13" fmla="*/ 0 h 229"/>
                      <a:gd name="T14" fmla="*/ 0 w 273"/>
                      <a:gd name="T15" fmla="*/ 44 h 229"/>
                      <a:gd name="T16" fmla="*/ 0 w 273"/>
                      <a:gd name="T17" fmla="*/ 112 h 229"/>
                      <a:gd name="T18" fmla="*/ 44 w 273"/>
                      <a:gd name="T19" fmla="*/ 157 h 229"/>
                      <a:gd name="T20" fmla="*/ 78 w 273"/>
                      <a:gd name="T21" fmla="*/ 157 h 229"/>
                      <a:gd name="T22" fmla="*/ 78 w 273"/>
                      <a:gd name="T23" fmla="*/ 229 h 229"/>
                      <a:gd name="T24" fmla="*/ 137 w 273"/>
                      <a:gd name="T25" fmla="*/ 226 h 229"/>
                      <a:gd name="T26" fmla="*/ 195 w 273"/>
                      <a:gd name="T2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29">
                        <a:moveTo>
                          <a:pt x="195" y="229"/>
                        </a:moveTo>
                        <a:cubicBezTo>
                          <a:pt x="195" y="157"/>
                          <a:pt x="195" y="157"/>
                          <a:pt x="195" y="157"/>
                        </a:cubicBezTo>
                        <a:cubicBezTo>
                          <a:pt x="229" y="157"/>
                          <a:pt x="229" y="157"/>
                          <a:pt x="229" y="157"/>
                        </a:cubicBezTo>
                        <a:cubicBezTo>
                          <a:pt x="254" y="157"/>
                          <a:pt x="273" y="137"/>
                          <a:pt x="273" y="112"/>
                        </a:cubicBezTo>
                        <a:cubicBezTo>
                          <a:pt x="273" y="44"/>
                          <a:pt x="273" y="44"/>
                          <a:pt x="273" y="44"/>
                        </a:cubicBezTo>
                        <a:cubicBezTo>
                          <a:pt x="273" y="20"/>
                          <a:pt x="254" y="0"/>
                          <a:pt x="229" y="0"/>
                        </a:cubicBezTo>
                        <a:cubicBezTo>
                          <a:pt x="44" y="0"/>
                          <a:pt x="44" y="0"/>
                          <a:pt x="44" y="0"/>
                        </a:cubicBezTo>
                        <a:cubicBezTo>
                          <a:pt x="20" y="0"/>
                          <a:pt x="0" y="20"/>
                          <a:pt x="0" y="44"/>
                        </a:cubicBezTo>
                        <a:cubicBezTo>
                          <a:pt x="0" y="112"/>
                          <a:pt x="0" y="112"/>
                          <a:pt x="0" y="112"/>
                        </a:cubicBezTo>
                        <a:cubicBezTo>
                          <a:pt x="0" y="137"/>
                          <a:pt x="20" y="157"/>
                          <a:pt x="44" y="157"/>
                        </a:cubicBezTo>
                        <a:cubicBezTo>
                          <a:pt x="78" y="157"/>
                          <a:pt x="78" y="157"/>
                          <a:pt x="78" y="157"/>
                        </a:cubicBezTo>
                        <a:cubicBezTo>
                          <a:pt x="78" y="229"/>
                          <a:pt x="78" y="229"/>
                          <a:pt x="78" y="229"/>
                        </a:cubicBezTo>
                        <a:cubicBezTo>
                          <a:pt x="97" y="227"/>
                          <a:pt x="117" y="226"/>
                          <a:pt x="137" y="226"/>
                        </a:cubicBezTo>
                        <a:cubicBezTo>
                          <a:pt x="156" y="226"/>
                          <a:pt x="176" y="227"/>
                          <a:pt x="19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64" name="Freeform 29"/>
                  <p:cNvSpPr>
                    <a:spLocks/>
                  </p:cNvSpPr>
                  <p:nvPr/>
                </p:nvSpPr>
                <p:spPr bwMode="auto">
                  <a:xfrm>
                    <a:off x="4579" y="1190"/>
                    <a:ext cx="470" cy="461"/>
                  </a:xfrm>
                  <a:custGeom>
                    <a:avLst/>
                    <a:gdLst>
                      <a:gd name="T0" fmla="*/ 131 w 199"/>
                      <a:gd name="T1" fmla="*/ 195 h 195"/>
                      <a:gd name="T2" fmla="*/ 185 w 199"/>
                      <a:gd name="T3" fmla="*/ 130 h 195"/>
                      <a:gd name="T4" fmla="*/ 180 w 199"/>
                      <a:gd name="T5" fmla="*/ 74 h 195"/>
                      <a:gd name="T6" fmla="*/ 108 w 199"/>
                      <a:gd name="T7" fmla="*/ 14 h 195"/>
                      <a:gd name="T8" fmla="*/ 51 w 199"/>
                      <a:gd name="T9" fmla="*/ 19 h 195"/>
                      <a:gd name="T10" fmla="*/ 0 w 199"/>
                      <a:gd name="T11" fmla="*/ 80 h 195"/>
                      <a:gd name="T12" fmla="*/ 131 w 199"/>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199" h="195">
                        <a:moveTo>
                          <a:pt x="131" y="195"/>
                        </a:moveTo>
                        <a:cubicBezTo>
                          <a:pt x="185" y="130"/>
                          <a:pt x="185" y="130"/>
                          <a:pt x="185" y="130"/>
                        </a:cubicBezTo>
                        <a:cubicBezTo>
                          <a:pt x="199" y="113"/>
                          <a:pt x="197" y="88"/>
                          <a:pt x="180" y="74"/>
                        </a:cubicBezTo>
                        <a:cubicBezTo>
                          <a:pt x="108" y="14"/>
                          <a:pt x="108" y="14"/>
                          <a:pt x="108" y="14"/>
                        </a:cubicBezTo>
                        <a:cubicBezTo>
                          <a:pt x="91" y="0"/>
                          <a:pt x="65" y="2"/>
                          <a:pt x="51" y="19"/>
                        </a:cubicBezTo>
                        <a:cubicBezTo>
                          <a:pt x="0" y="80"/>
                          <a:pt x="0" y="80"/>
                          <a:pt x="0" y="80"/>
                        </a:cubicBezTo>
                        <a:cubicBezTo>
                          <a:pt x="49" y="112"/>
                          <a:pt x="93" y="151"/>
                          <a:pt x="13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65" name="Freeform 30"/>
                  <p:cNvSpPr>
                    <a:spLocks/>
                  </p:cNvSpPr>
                  <p:nvPr/>
                </p:nvSpPr>
                <p:spPr bwMode="auto">
                  <a:xfrm>
                    <a:off x="3242" y="1866"/>
                    <a:ext cx="220" cy="215"/>
                  </a:xfrm>
                  <a:custGeom>
                    <a:avLst/>
                    <a:gdLst>
                      <a:gd name="T0" fmla="*/ 77 w 93"/>
                      <a:gd name="T1" fmla="*/ 91 h 91"/>
                      <a:gd name="T2" fmla="*/ 65 w 93"/>
                      <a:gd name="T3" fmla="*/ 87 h 91"/>
                      <a:gd name="T4" fmla="*/ 6 w 93"/>
                      <a:gd name="T5" fmla="*/ 28 h 91"/>
                      <a:gd name="T6" fmla="*/ 6 w 93"/>
                      <a:gd name="T7" fmla="*/ 5 h 91"/>
                      <a:gd name="T8" fmla="*/ 18 w 93"/>
                      <a:gd name="T9" fmla="*/ 0 h 91"/>
                      <a:gd name="T10" fmla="*/ 29 w 93"/>
                      <a:gd name="T11" fmla="*/ 5 h 91"/>
                      <a:gd name="T12" fmla="*/ 88 w 93"/>
                      <a:gd name="T13" fmla="*/ 64 h 91"/>
                      <a:gd name="T14" fmla="*/ 93 w 93"/>
                      <a:gd name="T15" fmla="*/ 75 h 91"/>
                      <a:gd name="T16" fmla="*/ 88 w 93"/>
                      <a:gd name="T17" fmla="*/ 87 h 91"/>
                      <a:gd name="T18" fmla="*/ 77 w 93"/>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1">
                        <a:moveTo>
                          <a:pt x="77" y="91"/>
                        </a:moveTo>
                        <a:cubicBezTo>
                          <a:pt x="72" y="91"/>
                          <a:pt x="68" y="90"/>
                          <a:pt x="65" y="87"/>
                        </a:cubicBezTo>
                        <a:cubicBezTo>
                          <a:pt x="6" y="28"/>
                          <a:pt x="6" y="28"/>
                          <a:pt x="6" y="28"/>
                        </a:cubicBezTo>
                        <a:cubicBezTo>
                          <a:pt x="0" y="22"/>
                          <a:pt x="0" y="11"/>
                          <a:pt x="6" y="5"/>
                        </a:cubicBezTo>
                        <a:cubicBezTo>
                          <a:pt x="10" y="2"/>
                          <a:pt x="14" y="0"/>
                          <a:pt x="18" y="0"/>
                        </a:cubicBezTo>
                        <a:cubicBezTo>
                          <a:pt x="22" y="0"/>
                          <a:pt x="26" y="2"/>
                          <a:pt x="29" y="5"/>
                        </a:cubicBezTo>
                        <a:cubicBezTo>
                          <a:pt x="88" y="64"/>
                          <a:pt x="88" y="64"/>
                          <a:pt x="88" y="64"/>
                        </a:cubicBezTo>
                        <a:cubicBezTo>
                          <a:pt x="91" y="67"/>
                          <a:pt x="93" y="71"/>
                          <a:pt x="93" y="75"/>
                        </a:cubicBezTo>
                        <a:cubicBezTo>
                          <a:pt x="93" y="80"/>
                          <a:pt x="91" y="84"/>
                          <a:pt x="88" y="87"/>
                        </a:cubicBezTo>
                        <a:cubicBezTo>
                          <a:pt x="85" y="90"/>
                          <a:pt x="81" y="91"/>
                          <a:pt x="7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66" name="Freeform 31"/>
                  <p:cNvSpPr>
                    <a:spLocks/>
                  </p:cNvSpPr>
                  <p:nvPr/>
                </p:nvSpPr>
                <p:spPr bwMode="auto">
                  <a:xfrm>
                    <a:off x="3058" y="2123"/>
                    <a:ext cx="255" cy="163"/>
                  </a:xfrm>
                  <a:custGeom>
                    <a:avLst/>
                    <a:gdLst>
                      <a:gd name="T0" fmla="*/ 91 w 108"/>
                      <a:gd name="T1" fmla="*/ 69 h 69"/>
                      <a:gd name="T2" fmla="*/ 84 w 108"/>
                      <a:gd name="T3" fmla="*/ 67 h 69"/>
                      <a:gd name="T4" fmla="*/ 9 w 108"/>
                      <a:gd name="T5" fmla="*/ 30 h 69"/>
                      <a:gd name="T6" fmla="*/ 1 w 108"/>
                      <a:gd name="T7" fmla="*/ 21 h 69"/>
                      <a:gd name="T8" fmla="*/ 2 w 108"/>
                      <a:gd name="T9" fmla="*/ 9 h 69"/>
                      <a:gd name="T10" fmla="*/ 17 w 108"/>
                      <a:gd name="T11" fmla="*/ 0 h 69"/>
                      <a:gd name="T12" fmla="*/ 24 w 108"/>
                      <a:gd name="T13" fmla="*/ 2 h 69"/>
                      <a:gd name="T14" fmla="*/ 98 w 108"/>
                      <a:gd name="T15" fmla="*/ 38 h 69"/>
                      <a:gd name="T16" fmla="*/ 107 w 108"/>
                      <a:gd name="T17" fmla="*/ 47 h 69"/>
                      <a:gd name="T18" fmla="*/ 106 w 108"/>
                      <a:gd name="T19" fmla="*/ 60 h 69"/>
                      <a:gd name="T20" fmla="*/ 91 w 108"/>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9">
                        <a:moveTo>
                          <a:pt x="91" y="69"/>
                        </a:moveTo>
                        <a:cubicBezTo>
                          <a:pt x="89" y="69"/>
                          <a:pt x="86" y="68"/>
                          <a:pt x="84" y="67"/>
                        </a:cubicBezTo>
                        <a:cubicBezTo>
                          <a:pt x="9" y="30"/>
                          <a:pt x="9" y="30"/>
                          <a:pt x="9" y="30"/>
                        </a:cubicBezTo>
                        <a:cubicBezTo>
                          <a:pt x="6" y="29"/>
                          <a:pt x="3" y="25"/>
                          <a:pt x="1" y="21"/>
                        </a:cubicBezTo>
                        <a:cubicBezTo>
                          <a:pt x="0" y="17"/>
                          <a:pt x="0" y="13"/>
                          <a:pt x="2" y="9"/>
                        </a:cubicBezTo>
                        <a:cubicBezTo>
                          <a:pt x="5" y="3"/>
                          <a:pt x="10" y="0"/>
                          <a:pt x="17" y="0"/>
                        </a:cubicBezTo>
                        <a:cubicBezTo>
                          <a:pt x="19" y="0"/>
                          <a:pt x="21" y="0"/>
                          <a:pt x="24" y="2"/>
                        </a:cubicBezTo>
                        <a:cubicBezTo>
                          <a:pt x="98" y="38"/>
                          <a:pt x="98" y="38"/>
                          <a:pt x="98" y="38"/>
                        </a:cubicBezTo>
                        <a:cubicBezTo>
                          <a:pt x="102" y="40"/>
                          <a:pt x="105" y="43"/>
                          <a:pt x="107" y="47"/>
                        </a:cubicBezTo>
                        <a:cubicBezTo>
                          <a:pt x="108" y="52"/>
                          <a:pt x="108" y="56"/>
                          <a:pt x="106" y="60"/>
                        </a:cubicBezTo>
                        <a:cubicBezTo>
                          <a:pt x="103" y="65"/>
                          <a:pt x="98" y="69"/>
                          <a:pt x="9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67" name="Freeform 32"/>
                  <p:cNvSpPr>
                    <a:spLocks/>
                  </p:cNvSpPr>
                  <p:nvPr/>
                </p:nvSpPr>
                <p:spPr bwMode="auto">
                  <a:xfrm>
                    <a:off x="3521" y="1694"/>
                    <a:ext cx="146" cy="262"/>
                  </a:xfrm>
                  <a:custGeom>
                    <a:avLst/>
                    <a:gdLst>
                      <a:gd name="T0" fmla="*/ 45 w 62"/>
                      <a:gd name="T1" fmla="*/ 111 h 111"/>
                      <a:gd name="T2" fmla="*/ 30 w 62"/>
                      <a:gd name="T3" fmla="*/ 100 h 111"/>
                      <a:gd name="T4" fmla="*/ 2 w 62"/>
                      <a:gd name="T5" fmla="*/ 22 h 111"/>
                      <a:gd name="T6" fmla="*/ 2 w 62"/>
                      <a:gd name="T7" fmla="*/ 10 h 111"/>
                      <a:gd name="T8" fmla="*/ 11 w 62"/>
                      <a:gd name="T9" fmla="*/ 1 h 111"/>
                      <a:gd name="T10" fmla="*/ 17 w 62"/>
                      <a:gd name="T11" fmla="*/ 0 h 111"/>
                      <a:gd name="T12" fmla="*/ 32 w 62"/>
                      <a:gd name="T13" fmla="*/ 11 h 111"/>
                      <a:gd name="T14" fmla="*/ 61 w 62"/>
                      <a:gd name="T15" fmla="*/ 89 h 111"/>
                      <a:gd name="T16" fmla="*/ 60 w 62"/>
                      <a:gd name="T17" fmla="*/ 102 h 111"/>
                      <a:gd name="T18" fmla="*/ 51 w 62"/>
                      <a:gd name="T19" fmla="*/ 110 h 111"/>
                      <a:gd name="T20" fmla="*/ 46 w 62"/>
                      <a:gd name="T21" fmla="*/ 111 h 111"/>
                      <a:gd name="T22" fmla="*/ 45 w 62"/>
                      <a:gd name="T23"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11">
                        <a:moveTo>
                          <a:pt x="45" y="111"/>
                        </a:moveTo>
                        <a:cubicBezTo>
                          <a:pt x="39" y="111"/>
                          <a:pt x="33" y="107"/>
                          <a:pt x="30" y="100"/>
                        </a:cubicBezTo>
                        <a:cubicBezTo>
                          <a:pt x="2" y="22"/>
                          <a:pt x="2" y="22"/>
                          <a:pt x="2" y="22"/>
                        </a:cubicBezTo>
                        <a:cubicBezTo>
                          <a:pt x="0" y="18"/>
                          <a:pt x="0" y="14"/>
                          <a:pt x="2" y="10"/>
                        </a:cubicBezTo>
                        <a:cubicBezTo>
                          <a:pt x="4" y="6"/>
                          <a:pt x="7" y="3"/>
                          <a:pt x="11" y="1"/>
                        </a:cubicBezTo>
                        <a:cubicBezTo>
                          <a:pt x="13" y="1"/>
                          <a:pt x="15" y="0"/>
                          <a:pt x="17" y="0"/>
                        </a:cubicBezTo>
                        <a:cubicBezTo>
                          <a:pt x="24" y="0"/>
                          <a:pt x="30" y="5"/>
                          <a:pt x="32" y="11"/>
                        </a:cubicBezTo>
                        <a:cubicBezTo>
                          <a:pt x="61" y="89"/>
                          <a:pt x="61" y="89"/>
                          <a:pt x="61" y="89"/>
                        </a:cubicBezTo>
                        <a:cubicBezTo>
                          <a:pt x="62" y="93"/>
                          <a:pt x="62" y="98"/>
                          <a:pt x="60" y="102"/>
                        </a:cubicBezTo>
                        <a:cubicBezTo>
                          <a:pt x="58" y="105"/>
                          <a:pt x="55" y="108"/>
                          <a:pt x="51" y="110"/>
                        </a:cubicBezTo>
                        <a:cubicBezTo>
                          <a:pt x="49" y="110"/>
                          <a:pt x="48" y="111"/>
                          <a:pt x="46" y="111"/>
                        </a:cubicBezTo>
                        <a:lnTo>
                          <a:pt x="4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68" name="Freeform 33"/>
                  <p:cNvSpPr>
                    <a:spLocks/>
                  </p:cNvSpPr>
                  <p:nvPr/>
                </p:nvSpPr>
                <p:spPr bwMode="auto">
                  <a:xfrm>
                    <a:off x="2989" y="2447"/>
                    <a:ext cx="272" cy="78"/>
                  </a:xfrm>
                  <a:custGeom>
                    <a:avLst/>
                    <a:gdLst>
                      <a:gd name="T0" fmla="*/ 16 w 115"/>
                      <a:gd name="T1" fmla="*/ 33 h 33"/>
                      <a:gd name="T2" fmla="*/ 0 w 115"/>
                      <a:gd name="T3" fmla="*/ 16 h 33"/>
                      <a:gd name="T4" fmla="*/ 16 w 115"/>
                      <a:gd name="T5" fmla="*/ 0 h 33"/>
                      <a:gd name="T6" fmla="*/ 99 w 115"/>
                      <a:gd name="T7" fmla="*/ 0 h 33"/>
                      <a:gd name="T8" fmla="*/ 115 w 115"/>
                      <a:gd name="T9" fmla="*/ 16 h 33"/>
                      <a:gd name="T10" fmla="*/ 99 w 115"/>
                      <a:gd name="T11" fmla="*/ 33 h 33"/>
                      <a:gd name="T12" fmla="*/ 16 w 11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15" h="33">
                        <a:moveTo>
                          <a:pt x="16" y="33"/>
                        </a:moveTo>
                        <a:cubicBezTo>
                          <a:pt x="7" y="33"/>
                          <a:pt x="0" y="25"/>
                          <a:pt x="0" y="16"/>
                        </a:cubicBezTo>
                        <a:cubicBezTo>
                          <a:pt x="0" y="8"/>
                          <a:pt x="7" y="0"/>
                          <a:pt x="16" y="0"/>
                        </a:cubicBezTo>
                        <a:cubicBezTo>
                          <a:pt x="99" y="0"/>
                          <a:pt x="99" y="0"/>
                          <a:pt x="99" y="0"/>
                        </a:cubicBezTo>
                        <a:cubicBezTo>
                          <a:pt x="108" y="0"/>
                          <a:pt x="115" y="8"/>
                          <a:pt x="115" y="16"/>
                        </a:cubicBezTo>
                        <a:cubicBezTo>
                          <a:pt x="115" y="25"/>
                          <a:pt x="108" y="33"/>
                          <a:pt x="99" y="33"/>
                        </a:cubicBezTo>
                        <a:lnTo>
                          <a:pt x="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69" name="Freeform 34"/>
                  <p:cNvSpPr>
                    <a:spLocks/>
                  </p:cNvSpPr>
                  <p:nvPr/>
                </p:nvSpPr>
                <p:spPr bwMode="auto">
                  <a:xfrm>
                    <a:off x="3792" y="3070"/>
                    <a:ext cx="76" cy="272"/>
                  </a:xfrm>
                  <a:custGeom>
                    <a:avLst/>
                    <a:gdLst>
                      <a:gd name="T0" fmla="*/ 16 w 32"/>
                      <a:gd name="T1" fmla="*/ 115 h 115"/>
                      <a:gd name="T2" fmla="*/ 0 w 32"/>
                      <a:gd name="T3" fmla="*/ 99 h 115"/>
                      <a:gd name="T4" fmla="*/ 0 w 32"/>
                      <a:gd name="T5" fmla="*/ 16 h 115"/>
                      <a:gd name="T6" fmla="*/ 16 w 32"/>
                      <a:gd name="T7" fmla="*/ 0 h 115"/>
                      <a:gd name="T8" fmla="*/ 32 w 32"/>
                      <a:gd name="T9" fmla="*/ 16 h 115"/>
                      <a:gd name="T10" fmla="*/ 32 w 32"/>
                      <a:gd name="T11" fmla="*/ 99 h 115"/>
                      <a:gd name="T12" fmla="*/ 16 w 32"/>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32" h="115">
                        <a:moveTo>
                          <a:pt x="16" y="115"/>
                        </a:moveTo>
                        <a:cubicBezTo>
                          <a:pt x="7" y="115"/>
                          <a:pt x="0" y="108"/>
                          <a:pt x="0" y="99"/>
                        </a:cubicBezTo>
                        <a:cubicBezTo>
                          <a:pt x="0" y="16"/>
                          <a:pt x="0" y="16"/>
                          <a:pt x="0" y="16"/>
                        </a:cubicBezTo>
                        <a:cubicBezTo>
                          <a:pt x="0" y="7"/>
                          <a:pt x="7" y="0"/>
                          <a:pt x="16" y="0"/>
                        </a:cubicBezTo>
                        <a:cubicBezTo>
                          <a:pt x="25" y="0"/>
                          <a:pt x="32" y="7"/>
                          <a:pt x="32" y="16"/>
                        </a:cubicBezTo>
                        <a:cubicBezTo>
                          <a:pt x="32" y="99"/>
                          <a:pt x="32" y="99"/>
                          <a:pt x="32" y="99"/>
                        </a:cubicBezTo>
                        <a:cubicBezTo>
                          <a:pt x="32" y="108"/>
                          <a:pt x="25" y="115"/>
                          <a:pt x="16"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70" name="Freeform 35"/>
                  <p:cNvSpPr>
                    <a:spLocks/>
                  </p:cNvSpPr>
                  <p:nvPr/>
                </p:nvSpPr>
                <p:spPr bwMode="auto">
                  <a:xfrm>
                    <a:off x="3232" y="2900"/>
                    <a:ext cx="215" cy="215"/>
                  </a:xfrm>
                  <a:custGeom>
                    <a:avLst/>
                    <a:gdLst>
                      <a:gd name="T0" fmla="*/ 16 w 91"/>
                      <a:gd name="T1" fmla="*/ 91 h 91"/>
                      <a:gd name="T2" fmla="*/ 5 w 91"/>
                      <a:gd name="T3" fmla="*/ 86 h 91"/>
                      <a:gd name="T4" fmla="*/ 0 w 91"/>
                      <a:gd name="T5" fmla="*/ 75 h 91"/>
                      <a:gd name="T6" fmla="*/ 5 w 91"/>
                      <a:gd name="T7" fmla="*/ 63 h 91"/>
                      <a:gd name="T8" fmla="*/ 64 w 91"/>
                      <a:gd name="T9" fmla="*/ 4 h 91"/>
                      <a:gd name="T10" fmla="*/ 75 w 91"/>
                      <a:gd name="T11" fmla="*/ 0 h 91"/>
                      <a:gd name="T12" fmla="*/ 87 w 91"/>
                      <a:gd name="T13" fmla="*/ 4 h 91"/>
                      <a:gd name="T14" fmla="*/ 91 w 91"/>
                      <a:gd name="T15" fmla="*/ 16 h 91"/>
                      <a:gd name="T16" fmla="*/ 87 w 91"/>
                      <a:gd name="T17" fmla="*/ 27 h 91"/>
                      <a:gd name="T18" fmla="*/ 28 w 91"/>
                      <a:gd name="T19" fmla="*/ 86 h 91"/>
                      <a:gd name="T20" fmla="*/ 16 w 91"/>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1">
                        <a:moveTo>
                          <a:pt x="16" y="91"/>
                        </a:moveTo>
                        <a:cubicBezTo>
                          <a:pt x="12" y="91"/>
                          <a:pt x="8" y="89"/>
                          <a:pt x="5" y="86"/>
                        </a:cubicBezTo>
                        <a:cubicBezTo>
                          <a:pt x="2" y="83"/>
                          <a:pt x="0" y="79"/>
                          <a:pt x="0" y="75"/>
                        </a:cubicBezTo>
                        <a:cubicBezTo>
                          <a:pt x="0" y="70"/>
                          <a:pt x="2" y="66"/>
                          <a:pt x="5" y="63"/>
                        </a:cubicBezTo>
                        <a:cubicBezTo>
                          <a:pt x="64" y="4"/>
                          <a:pt x="64" y="4"/>
                          <a:pt x="64" y="4"/>
                        </a:cubicBezTo>
                        <a:cubicBezTo>
                          <a:pt x="67" y="1"/>
                          <a:pt x="71" y="0"/>
                          <a:pt x="75" y="0"/>
                        </a:cubicBezTo>
                        <a:cubicBezTo>
                          <a:pt x="79" y="0"/>
                          <a:pt x="84" y="1"/>
                          <a:pt x="87" y="4"/>
                        </a:cubicBezTo>
                        <a:cubicBezTo>
                          <a:pt x="90" y="7"/>
                          <a:pt x="91" y="12"/>
                          <a:pt x="91" y="16"/>
                        </a:cubicBezTo>
                        <a:cubicBezTo>
                          <a:pt x="91" y="20"/>
                          <a:pt x="90" y="24"/>
                          <a:pt x="87" y="27"/>
                        </a:cubicBezTo>
                        <a:cubicBezTo>
                          <a:pt x="28" y="86"/>
                          <a:pt x="28" y="86"/>
                          <a:pt x="28" y="86"/>
                        </a:cubicBezTo>
                        <a:cubicBezTo>
                          <a:pt x="25" y="89"/>
                          <a:pt x="21" y="91"/>
                          <a:pt x="16"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71" name="Freeform 36"/>
                  <p:cNvSpPr>
                    <a:spLocks/>
                  </p:cNvSpPr>
                  <p:nvPr/>
                </p:nvSpPr>
                <p:spPr bwMode="auto">
                  <a:xfrm>
                    <a:off x="3048" y="2690"/>
                    <a:ext cx="260" cy="163"/>
                  </a:xfrm>
                  <a:custGeom>
                    <a:avLst/>
                    <a:gdLst>
                      <a:gd name="T0" fmla="*/ 18 w 110"/>
                      <a:gd name="T1" fmla="*/ 69 h 69"/>
                      <a:gd name="T2" fmla="*/ 4 w 110"/>
                      <a:gd name="T3" fmla="*/ 60 h 69"/>
                      <a:gd name="T4" fmla="*/ 11 w 110"/>
                      <a:gd name="T5" fmla="*/ 38 h 69"/>
                      <a:gd name="T6" fmla="*/ 86 w 110"/>
                      <a:gd name="T7" fmla="*/ 2 h 69"/>
                      <a:gd name="T8" fmla="*/ 93 w 110"/>
                      <a:gd name="T9" fmla="*/ 0 h 69"/>
                      <a:gd name="T10" fmla="*/ 108 w 110"/>
                      <a:gd name="T11" fmla="*/ 9 h 69"/>
                      <a:gd name="T12" fmla="*/ 108 w 110"/>
                      <a:gd name="T13" fmla="*/ 22 h 69"/>
                      <a:gd name="T14" fmla="*/ 100 w 110"/>
                      <a:gd name="T15" fmla="*/ 31 h 69"/>
                      <a:gd name="T16" fmla="*/ 25 w 110"/>
                      <a:gd name="T17" fmla="*/ 67 h 69"/>
                      <a:gd name="T18" fmla="*/ 18 w 110"/>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69">
                        <a:moveTo>
                          <a:pt x="18" y="69"/>
                        </a:moveTo>
                        <a:cubicBezTo>
                          <a:pt x="12" y="69"/>
                          <a:pt x="7" y="66"/>
                          <a:pt x="4" y="60"/>
                        </a:cubicBezTo>
                        <a:cubicBezTo>
                          <a:pt x="0" y="52"/>
                          <a:pt x="3" y="42"/>
                          <a:pt x="11" y="38"/>
                        </a:cubicBezTo>
                        <a:cubicBezTo>
                          <a:pt x="86" y="2"/>
                          <a:pt x="86" y="2"/>
                          <a:pt x="86" y="2"/>
                        </a:cubicBezTo>
                        <a:cubicBezTo>
                          <a:pt x="88" y="1"/>
                          <a:pt x="91" y="0"/>
                          <a:pt x="93" y="0"/>
                        </a:cubicBezTo>
                        <a:cubicBezTo>
                          <a:pt x="99" y="0"/>
                          <a:pt x="105" y="4"/>
                          <a:pt x="108" y="9"/>
                        </a:cubicBezTo>
                        <a:cubicBezTo>
                          <a:pt x="109" y="13"/>
                          <a:pt x="110" y="17"/>
                          <a:pt x="108" y="22"/>
                        </a:cubicBezTo>
                        <a:cubicBezTo>
                          <a:pt x="107" y="26"/>
                          <a:pt x="104" y="29"/>
                          <a:pt x="100" y="31"/>
                        </a:cubicBezTo>
                        <a:cubicBezTo>
                          <a:pt x="25" y="67"/>
                          <a:pt x="25" y="67"/>
                          <a:pt x="25" y="67"/>
                        </a:cubicBezTo>
                        <a:cubicBezTo>
                          <a:pt x="23" y="69"/>
                          <a:pt x="21" y="69"/>
                          <a:pt x="1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72" name="Freeform 37"/>
                  <p:cNvSpPr>
                    <a:spLocks/>
                  </p:cNvSpPr>
                  <p:nvPr/>
                </p:nvSpPr>
                <p:spPr bwMode="auto">
                  <a:xfrm>
                    <a:off x="3497" y="3030"/>
                    <a:ext cx="161" cy="258"/>
                  </a:xfrm>
                  <a:custGeom>
                    <a:avLst/>
                    <a:gdLst>
                      <a:gd name="T0" fmla="*/ 19 w 68"/>
                      <a:gd name="T1" fmla="*/ 109 h 109"/>
                      <a:gd name="T2" fmla="*/ 13 w 68"/>
                      <a:gd name="T3" fmla="*/ 108 h 109"/>
                      <a:gd name="T4" fmla="*/ 4 w 68"/>
                      <a:gd name="T5" fmla="*/ 87 h 109"/>
                      <a:gd name="T6" fmla="*/ 35 w 68"/>
                      <a:gd name="T7" fmla="*/ 10 h 109"/>
                      <a:gd name="T8" fmla="*/ 50 w 68"/>
                      <a:gd name="T9" fmla="*/ 0 h 109"/>
                      <a:gd name="T10" fmla="*/ 56 w 68"/>
                      <a:gd name="T11" fmla="*/ 1 h 109"/>
                      <a:gd name="T12" fmla="*/ 65 w 68"/>
                      <a:gd name="T13" fmla="*/ 22 h 109"/>
                      <a:gd name="T14" fmla="*/ 34 w 68"/>
                      <a:gd name="T15" fmla="*/ 99 h 109"/>
                      <a:gd name="T16" fmla="*/ 19 w 68"/>
                      <a:gd name="T17"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09">
                        <a:moveTo>
                          <a:pt x="19" y="109"/>
                        </a:moveTo>
                        <a:cubicBezTo>
                          <a:pt x="17" y="109"/>
                          <a:pt x="15" y="109"/>
                          <a:pt x="13" y="108"/>
                        </a:cubicBezTo>
                        <a:cubicBezTo>
                          <a:pt x="4" y="105"/>
                          <a:pt x="0" y="95"/>
                          <a:pt x="4" y="87"/>
                        </a:cubicBezTo>
                        <a:cubicBezTo>
                          <a:pt x="35" y="10"/>
                          <a:pt x="35" y="10"/>
                          <a:pt x="35" y="10"/>
                        </a:cubicBezTo>
                        <a:cubicBezTo>
                          <a:pt x="37" y="4"/>
                          <a:pt x="43" y="0"/>
                          <a:pt x="50" y="0"/>
                        </a:cubicBezTo>
                        <a:cubicBezTo>
                          <a:pt x="52" y="0"/>
                          <a:pt x="54" y="0"/>
                          <a:pt x="56" y="1"/>
                        </a:cubicBezTo>
                        <a:cubicBezTo>
                          <a:pt x="64" y="4"/>
                          <a:pt x="68" y="14"/>
                          <a:pt x="65" y="22"/>
                        </a:cubicBezTo>
                        <a:cubicBezTo>
                          <a:pt x="34" y="99"/>
                          <a:pt x="34" y="99"/>
                          <a:pt x="34" y="99"/>
                        </a:cubicBezTo>
                        <a:cubicBezTo>
                          <a:pt x="31" y="105"/>
                          <a:pt x="25" y="109"/>
                          <a:pt x="1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73" name="Freeform 38"/>
                  <p:cNvSpPr>
                    <a:spLocks/>
                  </p:cNvSpPr>
                  <p:nvPr/>
                </p:nvSpPr>
                <p:spPr bwMode="auto">
                  <a:xfrm>
                    <a:off x="4036" y="3019"/>
                    <a:ext cx="151" cy="259"/>
                  </a:xfrm>
                  <a:custGeom>
                    <a:avLst/>
                    <a:gdLst>
                      <a:gd name="T0" fmla="*/ 48 w 64"/>
                      <a:gd name="T1" fmla="*/ 110 h 110"/>
                      <a:gd name="T2" fmla="*/ 33 w 64"/>
                      <a:gd name="T3" fmla="*/ 99 h 110"/>
                      <a:gd name="T4" fmla="*/ 2 w 64"/>
                      <a:gd name="T5" fmla="*/ 22 h 110"/>
                      <a:gd name="T6" fmla="*/ 2 w 64"/>
                      <a:gd name="T7" fmla="*/ 10 h 110"/>
                      <a:gd name="T8" fmla="*/ 11 w 64"/>
                      <a:gd name="T9" fmla="*/ 1 h 110"/>
                      <a:gd name="T10" fmla="*/ 15 w 64"/>
                      <a:gd name="T11" fmla="*/ 0 h 110"/>
                      <a:gd name="T12" fmla="*/ 15 w 64"/>
                      <a:gd name="T13" fmla="*/ 0 h 110"/>
                      <a:gd name="T14" fmla="*/ 32 w 64"/>
                      <a:gd name="T15" fmla="*/ 10 h 110"/>
                      <a:gd name="T16" fmla="*/ 62 w 64"/>
                      <a:gd name="T17" fmla="*/ 87 h 110"/>
                      <a:gd name="T18" fmla="*/ 62 w 64"/>
                      <a:gd name="T19" fmla="*/ 100 h 110"/>
                      <a:gd name="T20" fmla="*/ 54 w 64"/>
                      <a:gd name="T21" fmla="*/ 108 h 110"/>
                      <a:gd name="T22" fmla="*/ 48 w 64"/>
                      <a:gd name="T23"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110">
                        <a:moveTo>
                          <a:pt x="48" y="110"/>
                        </a:moveTo>
                        <a:cubicBezTo>
                          <a:pt x="41" y="110"/>
                          <a:pt x="35" y="106"/>
                          <a:pt x="33" y="99"/>
                        </a:cubicBezTo>
                        <a:cubicBezTo>
                          <a:pt x="2" y="22"/>
                          <a:pt x="2" y="22"/>
                          <a:pt x="2" y="22"/>
                        </a:cubicBezTo>
                        <a:cubicBezTo>
                          <a:pt x="0" y="18"/>
                          <a:pt x="0" y="14"/>
                          <a:pt x="2" y="10"/>
                        </a:cubicBezTo>
                        <a:cubicBezTo>
                          <a:pt x="3" y="6"/>
                          <a:pt x="7" y="3"/>
                          <a:pt x="11" y="1"/>
                        </a:cubicBezTo>
                        <a:cubicBezTo>
                          <a:pt x="12" y="1"/>
                          <a:pt x="14" y="0"/>
                          <a:pt x="15" y="0"/>
                        </a:cubicBezTo>
                        <a:cubicBezTo>
                          <a:pt x="15" y="0"/>
                          <a:pt x="15" y="0"/>
                          <a:pt x="15" y="0"/>
                        </a:cubicBezTo>
                        <a:cubicBezTo>
                          <a:pt x="23" y="0"/>
                          <a:pt x="29" y="4"/>
                          <a:pt x="32" y="10"/>
                        </a:cubicBezTo>
                        <a:cubicBezTo>
                          <a:pt x="62" y="87"/>
                          <a:pt x="62" y="87"/>
                          <a:pt x="62" y="87"/>
                        </a:cubicBezTo>
                        <a:cubicBezTo>
                          <a:pt x="64" y="91"/>
                          <a:pt x="64" y="96"/>
                          <a:pt x="62" y="100"/>
                        </a:cubicBezTo>
                        <a:cubicBezTo>
                          <a:pt x="61" y="104"/>
                          <a:pt x="58" y="107"/>
                          <a:pt x="54" y="108"/>
                        </a:cubicBezTo>
                        <a:cubicBezTo>
                          <a:pt x="52" y="109"/>
                          <a:pt x="50" y="110"/>
                          <a:pt x="48"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grpSp>
          </p:grpSp>
          <p:grpSp>
            <p:nvGrpSpPr>
              <p:cNvPr id="324" name="Group 323"/>
              <p:cNvGrpSpPr/>
              <p:nvPr/>
            </p:nvGrpSpPr>
            <p:grpSpPr>
              <a:xfrm>
                <a:off x="8642956" y="1239415"/>
                <a:ext cx="1533854" cy="1461255"/>
                <a:chOff x="8427680" y="1675273"/>
                <a:chExt cx="1533854" cy="1461255"/>
              </a:xfrm>
            </p:grpSpPr>
            <p:sp>
              <p:nvSpPr>
                <p:cNvPr id="353" name="Rectangle 352"/>
                <p:cNvSpPr/>
                <p:nvPr/>
              </p:nvSpPr>
              <p:spPr>
                <a:xfrm>
                  <a:off x="8427680" y="1675273"/>
                  <a:ext cx="1533854" cy="1461255"/>
                </a:xfrm>
                <a:prstGeom prst="rect">
                  <a:avLst/>
                </a:prstGeom>
                <a:solidFill>
                  <a:schemeClr val="tx2"/>
                </a:solidFill>
                <a:ln/>
              </p:spPr>
              <p:style>
                <a:lnRef idx="1">
                  <a:schemeClr val="accent2"/>
                </a:lnRef>
                <a:fillRef idx="2">
                  <a:schemeClr val="accent2"/>
                </a:fillRef>
                <a:effectRef idx="1">
                  <a:schemeClr val="accent2"/>
                </a:effectRef>
                <a:fontRef idx="minor">
                  <a:schemeClr val="dk1"/>
                </a:fontRef>
              </p:style>
              <p:txBody>
                <a:bodyPr lIns="0" tIns="575775" rIns="0" bIns="0" rtlCol="0" anchor="t"/>
                <a:lstStyle/>
                <a:p>
                  <a:pPr algn="ctr" defTabSz="914034">
                    <a:spcBef>
                      <a:spcPts val="600"/>
                    </a:spcBef>
                    <a:defRPr/>
                  </a:pPr>
                  <a:r>
                    <a:rPr lang="en-US" sz="1200" b="1" kern="0" dirty="0">
                      <a:solidFill>
                        <a:srgbClr val="FFFFFF"/>
                      </a:solidFill>
                      <a:latin typeface="Optima" panose="02000503060000020004" pitchFamily="2" charset="0"/>
                    </a:rPr>
                    <a:t>Improve </a:t>
                  </a:r>
                  <a:br>
                    <a:rPr lang="en-US" sz="1200" b="1" kern="0" dirty="0">
                      <a:solidFill>
                        <a:srgbClr val="FFFFFF"/>
                      </a:solidFill>
                      <a:latin typeface="Optima" panose="02000503060000020004" pitchFamily="2" charset="0"/>
                    </a:rPr>
                  </a:br>
                  <a:r>
                    <a:rPr lang="en-US" sz="1200" b="1" kern="0" dirty="0">
                      <a:solidFill>
                        <a:srgbClr val="FFFFFF"/>
                      </a:solidFill>
                      <a:latin typeface="Optima" panose="02000503060000020004" pitchFamily="2" charset="0"/>
                    </a:rPr>
                    <a:t>Spend Visibility</a:t>
                  </a:r>
                </a:p>
              </p:txBody>
            </p:sp>
            <p:grpSp>
              <p:nvGrpSpPr>
                <p:cNvPr id="354" name="Group 37"/>
                <p:cNvGrpSpPr>
                  <a:grpSpLocks noChangeAspect="1"/>
                </p:cNvGrpSpPr>
                <p:nvPr/>
              </p:nvGrpSpPr>
              <p:grpSpPr bwMode="auto">
                <a:xfrm>
                  <a:off x="8859418" y="1783084"/>
                  <a:ext cx="537428" cy="539121"/>
                  <a:chOff x="1880" y="680"/>
                  <a:chExt cx="3145" cy="3057"/>
                </a:xfrm>
                <a:solidFill>
                  <a:srgbClr val="FFFFFF"/>
                </a:solidFill>
              </p:grpSpPr>
              <p:sp>
                <p:nvSpPr>
                  <p:cNvPr id="355" name="Oval 38"/>
                  <p:cNvSpPr>
                    <a:spLocks noChangeArrowheads="1"/>
                  </p:cNvSpPr>
                  <p:nvPr/>
                </p:nvSpPr>
                <p:spPr bwMode="auto">
                  <a:xfrm>
                    <a:off x="3450" y="680"/>
                    <a:ext cx="834" cy="8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56" name="Freeform 39"/>
                  <p:cNvSpPr>
                    <a:spLocks/>
                  </p:cNvSpPr>
                  <p:nvPr/>
                </p:nvSpPr>
                <p:spPr bwMode="auto">
                  <a:xfrm>
                    <a:off x="2623" y="2680"/>
                    <a:ext cx="253" cy="288"/>
                  </a:xfrm>
                  <a:custGeom>
                    <a:avLst/>
                    <a:gdLst>
                      <a:gd name="T0" fmla="*/ 96 w 107"/>
                      <a:gd name="T1" fmla="*/ 55 h 122"/>
                      <a:gd name="T2" fmla="*/ 96 w 107"/>
                      <a:gd name="T3" fmla="*/ 14 h 122"/>
                      <a:gd name="T4" fmla="*/ 81 w 107"/>
                      <a:gd name="T5" fmla="*/ 0 h 122"/>
                      <a:gd name="T6" fmla="*/ 81 w 107"/>
                      <a:gd name="T7" fmla="*/ 0 h 122"/>
                      <a:gd name="T8" fmla="*/ 66 w 107"/>
                      <a:gd name="T9" fmla="*/ 15 h 122"/>
                      <a:gd name="T10" fmla="*/ 66 w 107"/>
                      <a:gd name="T11" fmla="*/ 55 h 122"/>
                      <a:gd name="T12" fmla="*/ 56 w 107"/>
                      <a:gd name="T13" fmla="*/ 75 h 122"/>
                      <a:gd name="T14" fmla="*/ 9 w 107"/>
                      <a:gd name="T15" fmla="*/ 98 h 122"/>
                      <a:gd name="T16" fmla="*/ 3 w 107"/>
                      <a:gd name="T17" fmla="*/ 115 h 122"/>
                      <a:gd name="T18" fmla="*/ 15 w 107"/>
                      <a:gd name="T19" fmla="*/ 122 h 122"/>
                      <a:gd name="T20" fmla="*/ 20 w 107"/>
                      <a:gd name="T21" fmla="*/ 120 h 122"/>
                      <a:gd name="T22" fmla="*/ 67 w 107"/>
                      <a:gd name="T23" fmla="*/ 97 h 122"/>
                      <a:gd name="T24" fmla="*/ 82 w 107"/>
                      <a:gd name="T25" fmla="*/ 101 h 122"/>
                      <a:gd name="T26" fmla="*/ 107 w 107"/>
                      <a:gd name="T27" fmla="*/ 76 h 122"/>
                      <a:gd name="T28" fmla="*/ 96 w 107"/>
                      <a:gd name="T29"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22">
                        <a:moveTo>
                          <a:pt x="96" y="55"/>
                        </a:moveTo>
                        <a:cubicBezTo>
                          <a:pt x="96" y="14"/>
                          <a:pt x="96" y="14"/>
                          <a:pt x="96" y="14"/>
                        </a:cubicBezTo>
                        <a:cubicBezTo>
                          <a:pt x="96" y="6"/>
                          <a:pt x="89" y="0"/>
                          <a:pt x="81" y="0"/>
                        </a:cubicBezTo>
                        <a:cubicBezTo>
                          <a:pt x="81" y="0"/>
                          <a:pt x="81" y="0"/>
                          <a:pt x="81" y="0"/>
                        </a:cubicBezTo>
                        <a:cubicBezTo>
                          <a:pt x="72" y="0"/>
                          <a:pt x="66" y="7"/>
                          <a:pt x="66" y="15"/>
                        </a:cubicBezTo>
                        <a:cubicBezTo>
                          <a:pt x="66" y="55"/>
                          <a:pt x="66" y="55"/>
                          <a:pt x="66" y="55"/>
                        </a:cubicBezTo>
                        <a:cubicBezTo>
                          <a:pt x="60" y="60"/>
                          <a:pt x="57" y="67"/>
                          <a:pt x="56" y="75"/>
                        </a:cubicBezTo>
                        <a:cubicBezTo>
                          <a:pt x="9" y="98"/>
                          <a:pt x="9" y="98"/>
                          <a:pt x="9" y="98"/>
                        </a:cubicBezTo>
                        <a:cubicBezTo>
                          <a:pt x="3" y="101"/>
                          <a:pt x="0" y="109"/>
                          <a:pt x="3" y="115"/>
                        </a:cubicBezTo>
                        <a:cubicBezTo>
                          <a:pt x="6" y="119"/>
                          <a:pt x="10" y="122"/>
                          <a:pt x="15" y="122"/>
                        </a:cubicBezTo>
                        <a:cubicBezTo>
                          <a:pt x="17" y="122"/>
                          <a:pt x="18" y="121"/>
                          <a:pt x="20" y="120"/>
                        </a:cubicBezTo>
                        <a:cubicBezTo>
                          <a:pt x="67" y="97"/>
                          <a:pt x="67" y="97"/>
                          <a:pt x="67" y="97"/>
                        </a:cubicBezTo>
                        <a:cubicBezTo>
                          <a:pt x="71" y="100"/>
                          <a:pt x="76" y="101"/>
                          <a:pt x="82" y="101"/>
                        </a:cubicBezTo>
                        <a:cubicBezTo>
                          <a:pt x="96" y="101"/>
                          <a:pt x="107" y="90"/>
                          <a:pt x="107" y="76"/>
                        </a:cubicBezTo>
                        <a:cubicBezTo>
                          <a:pt x="107" y="67"/>
                          <a:pt x="103" y="60"/>
                          <a:pt x="9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57" name="Freeform 40"/>
                  <p:cNvSpPr>
                    <a:spLocks noEditPoints="1"/>
                  </p:cNvSpPr>
                  <p:nvPr/>
                </p:nvSpPr>
                <p:spPr bwMode="auto">
                  <a:xfrm>
                    <a:off x="1880" y="1705"/>
                    <a:ext cx="2991" cy="2032"/>
                  </a:xfrm>
                  <a:custGeom>
                    <a:avLst/>
                    <a:gdLst>
                      <a:gd name="T0" fmla="*/ 1111 w 1266"/>
                      <a:gd name="T1" fmla="*/ 211 h 860"/>
                      <a:gd name="T2" fmla="*/ 1151 w 1266"/>
                      <a:gd name="T3" fmla="*/ 160 h 860"/>
                      <a:gd name="T4" fmla="*/ 954 w 1266"/>
                      <a:gd name="T5" fmla="*/ 92 h 860"/>
                      <a:gd name="T6" fmla="*/ 798 w 1266"/>
                      <a:gd name="T7" fmla="*/ 73 h 860"/>
                      <a:gd name="T8" fmla="*/ 697 w 1266"/>
                      <a:gd name="T9" fmla="*/ 175 h 860"/>
                      <a:gd name="T10" fmla="*/ 680 w 1266"/>
                      <a:gd name="T11" fmla="*/ 63 h 860"/>
                      <a:gd name="T12" fmla="*/ 717 w 1266"/>
                      <a:gd name="T13" fmla="*/ 76 h 860"/>
                      <a:gd name="T14" fmla="*/ 602 w 1266"/>
                      <a:gd name="T15" fmla="*/ 4 h 860"/>
                      <a:gd name="T16" fmla="*/ 584 w 1266"/>
                      <a:gd name="T17" fmla="*/ 81 h 860"/>
                      <a:gd name="T18" fmla="*/ 627 w 1266"/>
                      <a:gd name="T19" fmla="*/ 96 h 860"/>
                      <a:gd name="T20" fmla="*/ 586 w 1266"/>
                      <a:gd name="T21" fmla="*/ 197 h 860"/>
                      <a:gd name="T22" fmla="*/ 497 w 1266"/>
                      <a:gd name="T23" fmla="*/ 72 h 860"/>
                      <a:gd name="T24" fmla="*/ 333 w 1266"/>
                      <a:gd name="T25" fmla="*/ 92 h 860"/>
                      <a:gd name="T26" fmla="*/ 136 w 1266"/>
                      <a:gd name="T27" fmla="*/ 150 h 860"/>
                      <a:gd name="T28" fmla="*/ 150 w 1266"/>
                      <a:gd name="T29" fmla="*/ 224 h 860"/>
                      <a:gd name="T30" fmla="*/ 46 w 1266"/>
                      <a:gd name="T31" fmla="*/ 659 h 860"/>
                      <a:gd name="T32" fmla="*/ 199 w 1266"/>
                      <a:gd name="T33" fmla="*/ 776 h 860"/>
                      <a:gd name="T34" fmla="*/ 352 w 1266"/>
                      <a:gd name="T35" fmla="*/ 659 h 860"/>
                      <a:gd name="T36" fmla="*/ 252 w 1266"/>
                      <a:gd name="T37" fmla="*/ 234 h 860"/>
                      <a:gd name="T38" fmla="*/ 255 w 1266"/>
                      <a:gd name="T39" fmla="*/ 199 h 860"/>
                      <a:gd name="T40" fmla="*/ 452 w 1266"/>
                      <a:gd name="T41" fmla="*/ 211 h 860"/>
                      <a:gd name="T42" fmla="*/ 621 w 1266"/>
                      <a:gd name="T43" fmla="*/ 848 h 860"/>
                      <a:gd name="T44" fmla="*/ 828 w 1266"/>
                      <a:gd name="T45" fmla="*/ 477 h 860"/>
                      <a:gd name="T46" fmla="*/ 868 w 1266"/>
                      <a:gd name="T47" fmla="*/ 209 h 860"/>
                      <a:gd name="T48" fmla="*/ 1020 w 1266"/>
                      <a:gd name="T49" fmla="*/ 218 h 860"/>
                      <a:gd name="T50" fmla="*/ 868 w 1266"/>
                      <a:gd name="T51" fmla="*/ 532 h 860"/>
                      <a:gd name="T52" fmla="*/ 893 w 1266"/>
                      <a:gd name="T53" fmla="*/ 677 h 860"/>
                      <a:gd name="T54" fmla="*/ 1230 w 1266"/>
                      <a:gd name="T55" fmla="*/ 659 h 860"/>
                      <a:gd name="T56" fmla="*/ 1174 w 1266"/>
                      <a:gd name="T57" fmla="*/ 364 h 860"/>
                      <a:gd name="T58" fmla="*/ 320 w 1266"/>
                      <a:gd name="T59" fmla="*/ 532 h 860"/>
                      <a:gd name="T60" fmla="*/ 258 w 1266"/>
                      <a:gd name="T61" fmla="*/ 659 h 860"/>
                      <a:gd name="T62" fmla="*/ 190 w 1266"/>
                      <a:gd name="T63" fmla="*/ 659 h 860"/>
                      <a:gd name="T64" fmla="*/ 69 w 1266"/>
                      <a:gd name="T65" fmla="*/ 541 h 860"/>
                      <a:gd name="T66" fmla="*/ 58 w 1266"/>
                      <a:gd name="T67" fmla="*/ 523 h 860"/>
                      <a:gd name="T68" fmla="*/ 189 w 1266"/>
                      <a:gd name="T69" fmla="*/ 392 h 860"/>
                      <a:gd name="T70" fmla="*/ 208 w 1266"/>
                      <a:gd name="T71" fmla="*/ 402 h 860"/>
                      <a:gd name="T72" fmla="*/ 337 w 1266"/>
                      <a:gd name="T73" fmla="*/ 505 h 860"/>
                      <a:gd name="T74" fmla="*/ 156 w 1266"/>
                      <a:gd name="T75" fmla="*/ 338 h 860"/>
                      <a:gd name="T76" fmla="*/ 199 w 1266"/>
                      <a:gd name="T77" fmla="*/ 333 h 860"/>
                      <a:gd name="T78" fmla="*/ 926 w 1266"/>
                      <a:gd name="T79" fmla="*/ 532 h 860"/>
                      <a:gd name="T80" fmla="*/ 1067 w 1266"/>
                      <a:gd name="T81" fmla="*/ 391 h 860"/>
                      <a:gd name="T82" fmla="*/ 1207 w 1266"/>
                      <a:gd name="T83" fmla="*/ 532 h 860"/>
                      <a:gd name="T84" fmla="*/ 1110 w 1266"/>
                      <a:gd name="T85" fmla="*/ 338 h 860"/>
                      <a:gd name="T86" fmla="*/ 1067 w 1266"/>
                      <a:gd name="T87" fmla="*/ 232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66" h="860">
                        <a:moveTo>
                          <a:pt x="1174" y="364"/>
                        </a:moveTo>
                        <a:cubicBezTo>
                          <a:pt x="1118" y="228"/>
                          <a:pt x="1118" y="228"/>
                          <a:pt x="1118" y="228"/>
                        </a:cubicBezTo>
                        <a:cubicBezTo>
                          <a:pt x="1111" y="211"/>
                          <a:pt x="1111" y="211"/>
                          <a:pt x="1111" y="211"/>
                        </a:cubicBezTo>
                        <a:cubicBezTo>
                          <a:pt x="1104" y="194"/>
                          <a:pt x="1104" y="194"/>
                          <a:pt x="1104" y="194"/>
                        </a:cubicBezTo>
                        <a:cubicBezTo>
                          <a:pt x="1108" y="194"/>
                          <a:pt x="1111" y="193"/>
                          <a:pt x="1115" y="193"/>
                        </a:cubicBezTo>
                        <a:cubicBezTo>
                          <a:pt x="1133" y="192"/>
                          <a:pt x="1148" y="178"/>
                          <a:pt x="1151" y="160"/>
                        </a:cubicBezTo>
                        <a:cubicBezTo>
                          <a:pt x="1154" y="138"/>
                          <a:pt x="1139" y="118"/>
                          <a:pt x="1118" y="115"/>
                        </a:cubicBezTo>
                        <a:cubicBezTo>
                          <a:pt x="1090" y="111"/>
                          <a:pt x="1063" y="107"/>
                          <a:pt x="1036" y="103"/>
                        </a:cubicBezTo>
                        <a:cubicBezTo>
                          <a:pt x="1008" y="99"/>
                          <a:pt x="981" y="95"/>
                          <a:pt x="954" y="92"/>
                        </a:cubicBezTo>
                        <a:cubicBezTo>
                          <a:pt x="927" y="88"/>
                          <a:pt x="899" y="85"/>
                          <a:pt x="872" y="81"/>
                        </a:cubicBezTo>
                        <a:cubicBezTo>
                          <a:pt x="831" y="76"/>
                          <a:pt x="831" y="76"/>
                          <a:pt x="831" y="76"/>
                        </a:cubicBezTo>
                        <a:cubicBezTo>
                          <a:pt x="798" y="73"/>
                          <a:pt x="798" y="73"/>
                          <a:pt x="798" y="73"/>
                        </a:cubicBezTo>
                        <a:cubicBezTo>
                          <a:pt x="715" y="214"/>
                          <a:pt x="715" y="214"/>
                          <a:pt x="715" y="214"/>
                        </a:cubicBezTo>
                        <a:cubicBezTo>
                          <a:pt x="706" y="195"/>
                          <a:pt x="706" y="195"/>
                          <a:pt x="706" y="195"/>
                        </a:cubicBezTo>
                        <a:cubicBezTo>
                          <a:pt x="697" y="175"/>
                          <a:pt x="697" y="175"/>
                          <a:pt x="697" y="175"/>
                        </a:cubicBezTo>
                        <a:cubicBezTo>
                          <a:pt x="666" y="109"/>
                          <a:pt x="666" y="109"/>
                          <a:pt x="666" y="109"/>
                        </a:cubicBezTo>
                        <a:cubicBezTo>
                          <a:pt x="664" y="105"/>
                          <a:pt x="664" y="100"/>
                          <a:pt x="666" y="96"/>
                        </a:cubicBezTo>
                        <a:cubicBezTo>
                          <a:pt x="680" y="63"/>
                          <a:pt x="680" y="63"/>
                          <a:pt x="680" y="63"/>
                        </a:cubicBezTo>
                        <a:cubicBezTo>
                          <a:pt x="682" y="59"/>
                          <a:pt x="686" y="58"/>
                          <a:pt x="689" y="61"/>
                        </a:cubicBezTo>
                        <a:cubicBezTo>
                          <a:pt x="709" y="81"/>
                          <a:pt x="709" y="81"/>
                          <a:pt x="709" y="81"/>
                        </a:cubicBezTo>
                        <a:cubicBezTo>
                          <a:pt x="712" y="84"/>
                          <a:pt x="718" y="81"/>
                          <a:pt x="717" y="76"/>
                        </a:cubicBezTo>
                        <a:cubicBezTo>
                          <a:pt x="702" y="6"/>
                          <a:pt x="702" y="6"/>
                          <a:pt x="702" y="6"/>
                        </a:cubicBezTo>
                        <a:cubicBezTo>
                          <a:pt x="701" y="1"/>
                          <a:pt x="694" y="1"/>
                          <a:pt x="690" y="5"/>
                        </a:cubicBezTo>
                        <a:cubicBezTo>
                          <a:pt x="666" y="35"/>
                          <a:pt x="626" y="35"/>
                          <a:pt x="602" y="4"/>
                        </a:cubicBezTo>
                        <a:cubicBezTo>
                          <a:pt x="599" y="0"/>
                          <a:pt x="592" y="1"/>
                          <a:pt x="591" y="6"/>
                        </a:cubicBezTo>
                        <a:cubicBezTo>
                          <a:pt x="576" y="76"/>
                          <a:pt x="576" y="76"/>
                          <a:pt x="576" y="76"/>
                        </a:cubicBezTo>
                        <a:cubicBezTo>
                          <a:pt x="575" y="81"/>
                          <a:pt x="580" y="84"/>
                          <a:pt x="584" y="81"/>
                        </a:cubicBezTo>
                        <a:cubicBezTo>
                          <a:pt x="604" y="61"/>
                          <a:pt x="604" y="61"/>
                          <a:pt x="604" y="61"/>
                        </a:cubicBezTo>
                        <a:cubicBezTo>
                          <a:pt x="607" y="58"/>
                          <a:pt x="611" y="59"/>
                          <a:pt x="613" y="63"/>
                        </a:cubicBezTo>
                        <a:cubicBezTo>
                          <a:pt x="627" y="96"/>
                          <a:pt x="627" y="96"/>
                          <a:pt x="627" y="96"/>
                        </a:cubicBezTo>
                        <a:cubicBezTo>
                          <a:pt x="629" y="100"/>
                          <a:pt x="629" y="105"/>
                          <a:pt x="627" y="109"/>
                        </a:cubicBezTo>
                        <a:cubicBezTo>
                          <a:pt x="596" y="176"/>
                          <a:pt x="596" y="176"/>
                          <a:pt x="596" y="176"/>
                        </a:cubicBezTo>
                        <a:cubicBezTo>
                          <a:pt x="586" y="197"/>
                          <a:pt x="586" y="197"/>
                          <a:pt x="586" y="197"/>
                        </a:cubicBezTo>
                        <a:cubicBezTo>
                          <a:pt x="577" y="217"/>
                          <a:pt x="577" y="217"/>
                          <a:pt x="577" y="217"/>
                        </a:cubicBezTo>
                        <a:cubicBezTo>
                          <a:pt x="552" y="168"/>
                          <a:pt x="524" y="113"/>
                          <a:pt x="503" y="72"/>
                        </a:cubicBezTo>
                        <a:cubicBezTo>
                          <a:pt x="501" y="72"/>
                          <a:pt x="499" y="72"/>
                          <a:pt x="497" y="72"/>
                        </a:cubicBezTo>
                        <a:cubicBezTo>
                          <a:pt x="456" y="76"/>
                          <a:pt x="456" y="76"/>
                          <a:pt x="456" y="76"/>
                        </a:cubicBezTo>
                        <a:cubicBezTo>
                          <a:pt x="415" y="81"/>
                          <a:pt x="415" y="81"/>
                          <a:pt x="415" y="81"/>
                        </a:cubicBezTo>
                        <a:cubicBezTo>
                          <a:pt x="388" y="85"/>
                          <a:pt x="361" y="88"/>
                          <a:pt x="333" y="92"/>
                        </a:cubicBezTo>
                        <a:cubicBezTo>
                          <a:pt x="306" y="95"/>
                          <a:pt x="279" y="99"/>
                          <a:pt x="252" y="103"/>
                        </a:cubicBezTo>
                        <a:cubicBezTo>
                          <a:pt x="224" y="107"/>
                          <a:pt x="197" y="111"/>
                          <a:pt x="170" y="115"/>
                        </a:cubicBezTo>
                        <a:cubicBezTo>
                          <a:pt x="152" y="117"/>
                          <a:pt x="138" y="132"/>
                          <a:pt x="136" y="150"/>
                        </a:cubicBezTo>
                        <a:cubicBezTo>
                          <a:pt x="135" y="169"/>
                          <a:pt x="146" y="185"/>
                          <a:pt x="163" y="191"/>
                        </a:cubicBezTo>
                        <a:cubicBezTo>
                          <a:pt x="156" y="207"/>
                          <a:pt x="156" y="207"/>
                          <a:pt x="156" y="207"/>
                        </a:cubicBezTo>
                        <a:cubicBezTo>
                          <a:pt x="150" y="224"/>
                          <a:pt x="150" y="224"/>
                          <a:pt x="150" y="224"/>
                        </a:cubicBezTo>
                        <a:cubicBezTo>
                          <a:pt x="92" y="364"/>
                          <a:pt x="92" y="364"/>
                          <a:pt x="92" y="364"/>
                        </a:cubicBezTo>
                        <a:cubicBezTo>
                          <a:pt x="37" y="399"/>
                          <a:pt x="0" y="461"/>
                          <a:pt x="0" y="532"/>
                        </a:cubicBezTo>
                        <a:cubicBezTo>
                          <a:pt x="0" y="580"/>
                          <a:pt x="17" y="625"/>
                          <a:pt x="46" y="659"/>
                        </a:cubicBezTo>
                        <a:cubicBezTo>
                          <a:pt x="36" y="659"/>
                          <a:pt x="36" y="659"/>
                          <a:pt x="36" y="659"/>
                        </a:cubicBezTo>
                        <a:cubicBezTo>
                          <a:pt x="26" y="659"/>
                          <a:pt x="20" y="669"/>
                          <a:pt x="25" y="677"/>
                        </a:cubicBezTo>
                        <a:cubicBezTo>
                          <a:pt x="60" y="736"/>
                          <a:pt x="125" y="776"/>
                          <a:pt x="199" y="776"/>
                        </a:cubicBezTo>
                        <a:cubicBezTo>
                          <a:pt x="272" y="776"/>
                          <a:pt x="337" y="736"/>
                          <a:pt x="372" y="677"/>
                        </a:cubicBezTo>
                        <a:cubicBezTo>
                          <a:pt x="377" y="669"/>
                          <a:pt x="371" y="659"/>
                          <a:pt x="362" y="659"/>
                        </a:cubicBezTo>
                        <a:cubicBezTo>
                          <a:pt x="352" y="659"/>
                          <a:pt x="352" y="659"/>
                          <a:pt x="352" y="659"/>
                        </a:cubicBezTo>
                        <a:cubicBezTo>
                          <a:pt x="380" y="625"/>
                          <a:pt x="398" y="580"/>
                          <a:pt x="398" y="532"/>
                        </a:cubicBezTo>
                        <a:cubicBezTo>
                          <a:pt x="398" y="462"/>
                          <a:pt x="361" y="400"/>
                          <a:pt x="306" y="364"/>
                        </a:cubicBezTo>
                        <a:cubicBezTo>
                          <a:pt x="252" y="234"/>
                          <a:pt x="252" y="234"/>
                          <a:pt x="252" y="234"/>
                        </a:cubicBezTo>
                        <a:cubicBezTo>
                          <a:pt x="245" y="216"/>
                          <a:pt x="245" y="216"/>
                          <a:pt x="245" y="216"/>
                        </a:cubicBezTo>
                        <a:cubicBezTo>
                          <a:pt x="237" y="198"/>
                          <a:pt x="237" y="198"/>
                          <a:pt x="237" y="198"/>
                        </a:cubicBezTo>
                        <a:cubicBezTo>
                          <a:pt x="243" y="198"/>
                          <a:pt x="249" y="199"/>
                          <a:pt x="255" y="199"/>
                        </a:cubicBezTo>
                        <a:cubicBezTo>
                          <a:pt x="282" y="201"/>
                          <a:pt x="310" y="203"/>
                          <a:pt x="337" y="205"/>
                        </a:cubicBezTo>
                        <a:cubicBezTo>
                          <a:pt x="365" y="206"/>
                          <a:pt x="392" y="208"/>
                          <a:pt x="420" y="209"/>
                        </a:cubicBezTo>
                        <a:cubicBezTo>
                          <a:pt x="452" y="211"/>
                          <a:pt x="452" y="211"/>
                          <a:pt x="452" y="211"/>
                        </a:cubicBezTo>
                        <a:cubicBezTo>
                          <a:pt x="452" y="332"/>
                          <a:pt x="452" y="332"/>
                          <a:pt x="452" y="332"/>
                        </a:cubicBezTo>
                        <a:cubicBezTo>
                          <a:pt x="452" y="380"/>
                          <a:pt x="456" y="429"/>
                          <a:pt x="463" y="476"/>
                        </a:cubicBezTo>
                        <a:cubicBezTo>
                          <a:pt x="485" y="616"/>
                          <a:pt x="520" y="733"/>
                          <a:pt x="621" y="848"/>
                        </a:cubicBezTo>
                        <a:cubicBezTo>
                          <a:pt x="627" y="856"/>
                          <a:pt x="636" y="860"/>
                          <a:pt x="646" y="860"/>
                        </a:cubicBezTo>
                        <a:cubicBezTo>
                          <a:pt x="655" y="860"/>
                          <a:pt x="664" y="856"/>
                          <a:pt x="670" y="848"/>
                        </a:cubicBezTo>
                        <a:cubicBezTo>
                          <a:pt x="771" y="734"/>
                          <a:pt x="806" y="616"/>
                          <a:pt x="828" y="477"/>
                        </a:cubicBezTo>
                        <a:cubicBezTo>
                          <a:pt x="835" y="429"/>
                          <a:pt x="839" y="380"/>
                          <a:pt x="839" y="332"/>
                        </a:cubicBezTo>
                        <a:cubicBezTo>
                          <a:pt x="839" y="211"/>
                          <a:pt x="839" y="211"/>
                          <a:pt x="839" y="211"/>
                        </a:cubicBezTo>
                        <a:cubicBezTo>
                          <a:pt x="868" y="209"/>
                          <a:pt x="868" y="209"/>
                          <a:pt x="868" y="209"/>
                        </a:cubicBezTo>
                        <a:cubicBezTo>
                          <a:pt x="895" y="208"/>
                          <a:pt x="922" y="206"/>
                          <a:pt x="950" y="205"/>
                        </a:cubicBezTo>
                        <a:cubicBezTo>
                          <a:pt x="976" y="203"/>
                          <a:pt x="1002" y="201"/>
                          <a:pt x="1028" y="200"/>
                        </a:cubicBezTo>
                        <a:cubicBezTo>
                          <a:pt x="1020" y="218"/>
                          <a:pt x="1020" y="218"/>
                          <a:pt x="1020" y="218"/>
                        </a:cubicBezTo>
                        <a:cubicBezTo>
                          <a:pt x="1013" y="236"/>
                          <a:pt x="1013" y="236"/>
                          <a:pt x="1013" y="236"/>
                        </a:cubicBezTo>
                        <a:cubicBezTo>
                          <a:pt x="960" y="364"/>
                          <a:pt x="960" y="364"/>
                          <a:pt x="960" y="364"/>
                        </a:cubicBezTo>
                        <a:cubicBezTo>
                          <a:pt x="905" y="399"/>
                          <a:pt x="868" y="461"/>
                          <a:pt x="868" y="532"/>
                        </a:cubicBezTo>
                        <a:cubicBezTo>
                          <a:pt x="868" y="580"/>
                          <a:pt x="885" y="625"/>
                          <a:pt x="914" y="659"/>
                        </a:cubicBezTo>
                        <a:cubicBezTo>
                          <a:pt x="904" y="659"/>
                          <a:pt x="904" y="659"/>
                          <a:pt x="904" y="659"/>
                        </a:cubicBezTo>
                        <a:cubicBezTo>
                          <a:pt x="895" y="659"/>
                          <a:pt x="889" y="669"/>
                          <a:pt x="893" y="677"/>
                        </a:cubicBezTo>
                        <a:cubicBezTo>
                          <a:pt x="929" y="736"/>
                          <a:pt x="993" y="776"/>
                          <a:pt x="1067" y="776"/>
                        </a:cubicBezTo>
                        <a:cubicBezTo>
                          <a:pt x="1141" y="776"/>
                          <a:pt x="1205" y="736"/>
                          <a:pt x="1241" y="677"/>
                        </a:cubicBezTo>
                        <a:cubicBezTo>
                          <a:pt x="1245" y="669"/>
                          <a:pt x="1239" y="659"/>
                          <a:pt x="1230" y="659"/>
                        </a:cubicBezTo>
                        <a:cubicBezTo>
                          <a:pt x="1220" y="659"/>
                          <a:pt x="1220" y="659"/>
                          <a:pt x="1220" y="659"/>
                        </a:cubicBezTo>
                        <a:cubicBezTo>
                          <a:pt x="1249" y="625"/>
                          <a:pt x="1266" y="580"/>
                          <a:pt x="1266" y="532"/>
                        </a:cubicBezTo>
                        <a:cubicBezTo>
                          <a:pt x="1266" y="462"/>
                          <a:pt x="1229" y="400"/>
                          <a:pt x="1174" y="364"/>
                        </a:cubicBezTo>
                        <a:close/>
                        <a:moveTo>
                          <a:pt x="339" y="523"/>
                        </a:moveTo>
                        <a:cubicBezTo>
                          <a:pt x="329" y="523"/>
                          <a:pt x="329" y="523"/>
                          <a:pt x="329" y="523"/>
                        </a:cubicBezTo>
                        <a:cubicBezTo>
                          <a:pt x="324" y="523"/>
                          <a:pt x="320" y="527"/>
                          <a:pt x="320" y="532"/>
                        </a:cubicBezTo>
                        <a:cubicBezTo>
                          <a:pt x="320" y="537"/>
                          <a:pt x="324" y="541"/>
                          <a:pt x="329" y="541"/>
                        </a:cubicBezTo>
                        <a:cubicBezTo>
                          <a:pt x="339" y="541"/>
                          <a:pt x="339" y="541"/>
                          <a:pt x="339" y="541"/>
                        </a:cubicBezTo>
                        <a:cubicBezTo>
                          <a:pt x="335" y="593"/>
                          <a:pt x="304" y="638"/>
                          <a:pt x="258" y="659"/>
                        </a:cubicBezTo>
                        <a:cubicBezTo>
                          <a:pt x="207" y="659"/>
                          <a:pt x="207" y="659"/>
                          <a:pt x="207" y="659"/>
                        </a:cubicBezTo>
                        <a:cubicBezTo>
                          <a:pt x="206" y="655"/>
                          <a:pt x="203" y="653"/>
                          <a:pt x="199" y="653"/>
                        </a:cubicBezTo>
                        <a:cubicBezTo>
                          <a:pt x="195" y="653"/>
                          <a:pt x="191" y="655"/>
                          <a:pt x="190" y="659"/>
                        </a:cubicBezTo>
                        <a:cubicBezTo>
                          <a:pt x="139" y="659"/>
                          <a:pt x="139" y="659"/>
                          <a:pt x="139" y="659"/>
                        </a:cubicBezTo>
                        <a:cubicBezTo>
                          <a:pt x="94" y="638"/>
                          <a:pt x="62" y="593"/>
                          <a:pt x="58" y="541"/>
                        </a:cubicBezTo>
                        <a:cubicBezTo>
                          <a:pt x="69" y="541"/>
                          <a:pt x="69" y="541"/>
                          <a:pt x="69" y="541"/>
                        </a:cubicBezTo>
                        <a:cubicBezTo>
                          <a:pt x="74" y="541"/>
                          <a:pt x="78" y="537"/>
                          <a:pt x="78" y="532"/>
                        </a:cubicBezTo>
                        <a:cubicBezTo>
                          <a:pt x="78" y="527"/>
                          <a:pt x="74" y="523"/>
                          <a:pt x="69" y="523"/>
                        </a:cubicBezTo>
                        <a:cubicBezTo>
                          <a:pt x="58" y="523"/>
                          <a:pt x="58" y="523"/>
                          <a:pt x="58" y="523"/>
                        </a:cubicBezTo>
                        <a:cubicBezTo>
                          <a:pt x="59" y="520"/>
                          <a:pt x="59" y="517"/>
                          <a:pt x="59" y="515"/>
                        </a:cubicBezTo>
                        <a:cubicBezTo>
                          <a:pt x="64" y="472"/>
                          <a:pt x="89" y="434"/>
                          <a:pt x="125" y="412"/>
                        </a:cubicBezTo>
                        <a:cubicBezTo>
                          <a:pt x="144" y="401"/>
                          <a:pt x="166" y="393"/>
                          <a:pt x="189" y="392"/>
                        </a:cubicBezTo>
                        <a:cubicBezTo>
                          <a:pt x="189" y="402"/>
                          <a:pt x="189" y="402"/>
                          <a:pt x="189" y="402"/>
                        </a:cubicBezTo>
                        <a:cubicBezTo>
                          <a:pt x="189" y="407"/>
                          <a:pt x="194" y="411"/>
                          <a:pt x="199" y="411"/>
                        </a:cubicBezTo>
                        <a:cubicBezTo>
                          <a:pt x="204" y="411"/>
                          <a:pt x="208" y="407"/>
                          <a:pt x="208" y="402"/>
                        </a:cubicBezTo>
                        <a:cubicBezTo>
                          <a:pt x="208" y="392"/>
                          <a:pt x="208" y="392"/>
                          <a:pt x="208" y="392"/>
                        </a:cubicBezTo>
                        <a:cubicBezTo>
                          <a:pt x="232" y="393"/>
                          <a:pt x="254" y="401"/>
                          <a:pt x="273" y="413"/>
                        </a:cubicBezTo>
                        <a:cubicBezTo>
                          <a:pt x="305" y="433"/>
                          <a:pt x="329" y="466"/>
                          <a:pt x="337" y="505"/>
                        </a:cubicBezTo>
                        <a:cubicBezTo>
                          <a:pt x="338" y="511"/>
                          <a:pt x="338" y="517"/>
                          <a:pt x="339" y="523"/>
                        </a:cubicBezTo>
                        <a:close/>
                        <a:moveTo>
                          <a:pt x="199" y="333"/>
                        </a:moveTo>
                        <a:cubicBezTo>
                          <a:pt x="184" y="333"/>
                          <a:pt x="169" y="334"/>
                          <a:pt x="156" y="338"/>
                        </a:cubicBezTo>
                        <a:cubicBezTo>
                          <a:pt x="199" y="232"/>
                          <a:pt x="199" y="232"/>
                          <a:pt x="199" y="232"/>
                        </a:cubicBezTo>
                        <a:cubicBezTo>
                          <a:pt x="242" y="338"/>
                          <a:pt x="242" y="338"/>
                          <a:pt x="242" y="338"/>
                        </a:cubicBezTo>
                        <a:cubicBezTo>
                          <a:pt x="228" y="335"/>
                          <a:pt x="214" y="333"/>
                          <a:pt x="199" y="333"/>
                        </a:cubicBezTo>
                        <a:close/>
                        <a:moveTo>
                          <a:pt x="1127" y="659"/>
                        </a:moveTo>
                        <a:cubicBezTo>
                          <a:pt x="1007" y="659"/>
                          <a:pt x="1007" y="659"/>
                          <a:pt x="1007" y="659"/>
                        </a:cubicBezTo>
                        <a:cubicBezTo>
                          <a:pt x="959" y="637"/>
                          <a:pt x="926" y="588"/>
                          <a:pt x="926" y="532"/>
                        </a:cubicBezTo>
                        <a:cubicBezTo>
                          <a:pt x="926" y="526"/>
                          <a:pt x="927" y="520"/>
                          <a:pt x="927" y="515"/>
                        </a:cubicBezTo>
                        <a:cubicBezTo>
                          <a:pt x="933" y="472"/>
                          <a:pt x="958" y="434"/>
                          <a:pt x="993" y="412"/>
                        </a:cubicBezTo>
                        <a:cubicBezTo>
                          <a:pt x="1015" y="399"/>
                          <a:pt x="1040" y="391"/>
                          <a:pt x="1067" y="391"/>
                        </a:cubicBezTo>
                        <a:cubicBezTo>
                          <a:pt x="1094" y="391"/>
                          <a:pt x="1120" y="399"/>
                          <a:pt x="1141" y="413"/>
                        </a:cubicBezTo>
                        <a:cubicBezTo>
                          <a:pt x="1174" y="433"/>
                          <a:pt x="1197" y="466"/>
                          <a:pt x="1205" y="505"/>
                        </a:cubicBezTo>
                        <a:cubicBezTo>
                          <a:pt x="1207" y="514"/>
                          <a:pt x="1207" y="523"/>
                          <a:pt x="1207" y="532"/>
                        </a:cubicBezTo>
                        <a:cubicBezTo>
                          <a:pt x="1207" y="588"/>
                          <a:pt x="1174" y="637"/>
                          <a:pt x="1127" y="659"/>
                        </a:cubicBezTo>
                        <a:close/>
                        <a:moveTo>
                          <a:pt x="1067" y="232"/>
                        </a:moveTo>
                        <a:cubicBezTo>
                          <a:pt x="1110" y="338"/>
                          <a:pt x="1110" y="338"/>
                          <a:pt x="1110" y="338"/>
                        </a:cubicBezTo>
                        <a:cubicBezTo>
                          <a:pt x="1096" y="335"/>
                          <a:pt x="1082" y="333"/>
                          <a:pt x="1067" y="333"/>
                        </a:cubicBezTo>
                        <a:cubicBezTo>
                          <a:pt x="1052" y="333"/>
                          <a:pt x="1038" y="334"/>
                          <a:pt x="1024" y="338"/>
                        </a:cubicBezTo>
                        <a:lnTo>
                          <a:pt x="1067" y="232"/>
                        </a:lnTo>
                        <a:close/>
                      </a:path>
                    </a:pathLst>
                  </a:custGeom>
                  <a:solidFill>
                    <a:schemeClr val="bg2">
                      <a:lumMod val="75000"/>
                    </a:schemeClr>
                  </a:solidFill>
                  <a:ln/>
                  <a:extLst>
                    <a:ext uri="{91240B29-F687-4F45-9708-019B960494DF}">
                      <a14:hiddenLine xmlns:a14="http://schemas.microsoft.com/office/drawing/2010/main" w="9525">
                        <a:solidFill>
                          <a:srgbClr val="000000"/>
                        </a:solidFill>
                        <a:round/>
                        <a:headEnd/>
                        <a:tailEnd/>
                      </a14:hiddenLine>
                    </a:ext>
                  </a:extLst>
                </p:spPr>
                <p:style>
                  <a:lnRef idx="1">
                    <a:schemeClr val="accent2"/>
                  </a:lnRef>
                  <a:fillRef idx="2">
                    <a:schemeClr val="accent2"/>
                  </a:fillRef>
                  <a:effectRef idx="1">
                    <a:schemeClr val="accent2"/>
                  </a:effectRef>
                  <a:fontRef idx="minor">
                    <a:schemeClr val="dk1"/>
                  </a:fontRef>
                </p:style>
                <p:txBody>
                  <a:bodyPr vert="horz" wrap="square" lIns="0" tIns="575775" rIns="0" bIns="0" numCol="1" anchor="t" anchorCtr="0" compatLnSpc="1">
                    <a:prstTxWarp prst="textNoShape">
                      <a:avLst/>
                    </a:prstTxWarp>
                  </a:bodyPr>
                  <a:lstStyle/>
                  <a:p>
                    <a:pPr defTabSz="914034">
                      <a:defRPr/>
                    </a:pPr>
                    <a:endParaRPr lang="en-US" sz="1200" kern="0" dirty="0">
                      <a:solidFill>
                        <a:srgbClr val="000000"/>
                      </a:solidFill>
                      <a:latin typeface="Optima" panose="02000503060000020004" pitchFamily="2" charset="0"/>
                    </a:endParaRPr>
                  </a:p>
                </p:txBody>
              </p:sp>
              <p:sp>
                <p:nvSpPr>
                  <p:cNvPr id="358" name="Freeform 41"/>
                  <p:cNvSpPr>
                    <a:spLocks/>
                  </p:cNvSpPr>
                  <p:nvPr/>
                </p:nvSpPr>
                <p:spPr bwMode="auto">
                  <a:xfrm>
                    <a:off x="4709" y="2579"/>
                    <a:ext cx="316" cy="560"/>
                  </a:xfrm>
                  <a:custGeom>
                    <a:avLst/>
                    <a:gdLst>
                      <a:gd name="T0" fmla="*/ 83 w 134"/>
                      <a:gd name="T1" fmla="*/ 104 h 237"/>
                      <a:gd name="T2" fmla="*/ 47 w 134"/>
                      <a:gd name="T3" fmla="*/ 78 h 237"/>
                      <a:gd name="T4" fmla="*/ 73 w 134"/>
                      <a:gd name="T5" fmla="*/ 61 h 237"/>
                      <a:gd name="T6" fmla="*/ 111 w 134"/>
                      <a:gd name="T7" fmla="*/ 69 h 237"/>
                      <a:gd name="T8" fmla="*/ 118 w 134"/>
                      <a:gd name="T9" fmla="*/ 66 h 237"/>
                      <a:gd name="T10" fmla="*/ 124 w 134"/>
                      <a:gd name="T11" fmla="*/ 42 h 237"/>
                      <a:gd name="T12" fmla="*/ 120 w 134"/>
                      <a:gd name="T13" fmla="*/ 35 h 237"/>
                      <a:gd name="T14" fmla="*/ 84 w 134"/>
                      <a:gd name="T15" fmla="*/ 27 h 237"/>
                      <a:gd name="T16" fmla="*/ 81 w 134"/>
                      <a:gd name="T17" fmla="*/ 25 h 237"/>
                      <a:gd name="T18" fmla="*/ 81 w 134"/>
                      <a:gd name="T19" fmla="*/ 5 h 237"/>
                      <a:gd name="T20" fmla="*/ 76 w 134"/>
                      <a:gd name="T21" fmla="*/ 0 h 237"/>
                      <a:gd name="T22" fmla="*/ 56 w 134"/>
                      <a:gd name="T23" fmla="*/ 1 h 237"/>
                      <a:gd name="T24" fmla="*/ 51 w 134"/>
                      <a:gd name="T25" fmla="*/ 6 h 237"/>
                      <a:gd name="T26" fmla="*/ 51 w 134"/>
                      <a:gd name="T27" fmla="*/ 27 h 237"/>
                      <a:gd name="T28" fmla="*/ 49 w 134"/>
                      <a:gd name="T29" fmla="*/ 30 h 237"/>
                      <a:gd name="T30" fmla="*/ 1 w 134"/>
                      <a:gd name="T31" fmla="*/ 84 h 237"/>
                      <a:gd name="T32" fmla="*/ 55 w 134"/>
                      <a:gd name="T33" fmla="*/ 139 h 237"/>
                      <a:gd name="T34" fmla="*/ 88 w 134"/>
                      <a:gd name="T35" fmla="*/ 165 h 237"/>
                      <a:gd name="T36" fmla="*/ 59 w 134"/>
                      <a:gd name="T37" fmla="*/ 184 h 237"/>
                      <a:gd name="T38" fmla="*/ 13 w 134"/>
                      <a:gd name="T39" fmla="*/ 173 h 237"/>
                      <a:gd name="T40" fmla="*/ 7 w 134"/>
                      <a:gd name="T41" fmla="*/ 176 h 237"/>
                      <a:gd name="T42" fmla="*/ 1 w 134"/>
                      <a:gd name="T43" fmla="*/ 202 h 237"/>
                      <a:gd name="T44" fmla="*/ 4 w 134"/>
                      <a:gd name="T45" fmla="*/ 209 h 237"/>
                      <a:gd name="T46" fmla="*/ 48 w 134"/>
                      <a:gd name="T47" fmla="*/ 219 h 237"/>
                      <a:gd name="T48" fmla="*/ 51 w 134"/>
                      <a:gd name="T49" fmla="*/ 221 h 237"/>
                      <a:gd name="T50" fmla="*/ 51 w 134"/>
                      <a:gd name="T51" fmla="*/ 232 h 237"/>
                      <a:gd name="T52" fmla="*/ 56 w 134"/>
                      <a:gd name="T53" fmla="*/ 237 h 237"/>
                      <a:gd name="T54" fmla="*/ 76 w 134"/>
                      <a:gd name="T55" fmla="*/ 237 h 237"/>
                      <a:gd name="T56" fmla="*/ 81 w 134"/>
                      <a:gd name="T57" fmla="*/ 232 h 237"/>
                      <a:gd name="T58" fmla="*/ 81 w 134"/>
                      <a:gd name="T59" fmla="*/ 219 h 237"/>
                      <a:gd name="T60" fmla="*/ 83 w 134"/>
                      <a:gd name="T61" fmla="*/ 216 h 237"/>
                      <a:gd name="T62" fmla="*/ 134 w 134"/>
                      <a:gd name="T63" fmla="*/ 160 h 237"/>
                      <a:gd name="T64" fmla="*/ 83 w 134"/>
                      <a:gd name="T65" fmla="*/ 1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37">
                        <a:moveTo>
                          <a:pt x="83" y="104"/>
                        </a:moveTo>
                        <a:cubicBezTo>
                          <a:pt x="58" y="95"/>
                          <a:pt x="47" y="88"/>
                          <a:pt x="47" y="78"/>
                        </a:cubicBezTo>
                        <a:cubicBezTo>
                          <a:pt x="47" y="70"/>
                          <a:pt x="53" y="61"/>
                          <a:pt x="73" y="61"/>
                        </a:cubicBezTo>
                        <a:cubicBezTo>
                          <a:pt x="90" y="61"/>
                          <a:pt x="103" y="65"/>
                          <a:pt x="111" y="69"/>
                        </a:cubicBezTo>
                        <a:cubicBezTo>
                          <a:pt x="114" y="70"/>
                          <a:pt x="117" y="69"/>
                          <a:pt x="118" y="66"/>
                        </a:cubicBezTo>
                        <a:cubicBezTo>
                          <a:pt x="124" y="42"/>
                          <a:pt x="124" y="42"/>
                          <a:pt x="124" y="42"/>
                        </a:cubicBezTo>
                        <a:cubicBezTo>
                          <a:pt x="125" y="39"/>
                          <a:pt x="123" y="36"/>
                          <a:pt x="120" y="35"/>
                        </a:cubicBezTo>
                        <a:cubicBezTo>
                          <a:pt x="111" y="31"/>
                          <a:pt x="100" y="28"/>
                          <a:pt x="84" y="27"/>
                        </a:cubicBezTo>
                        <a:cubicBezTo>
                          <a:pt x="82" y="27"/>
                          <a:pt x="81" y="26"/>
                          <a:pt x="81" y="25"/>
                        </a:cubicBezTo>
                        <a:cubicBezTo>
                          <a:pt x="81" y="5"/>
                          <a:pt x="81" y="5"/>
                          <a:pt x="81" y="5"/>
                        </a:cubicBezTo>
                        <a:cubicBezTo>
                          <a:pt x="81" y="3"/>
                          <a:pt x="79" y="0"/>
                          <a:pt x="76" y="0"/>
                        </a:cubicBezTo>
                        <a:cubicBezTo>
                          <a:pt x="56" y="1"/>
                          <a:pt x="56" y="1"/>
                          <a:pt x="56" y="1"/>
                        </a:cubicBezTo>
                        <a:cubicBezTo>
                          <a:pt x="53" y="1"/>
                          <a:pt x="51" y="3"/>
                          <a:pt x="51" y="6"/>
                        </a:cubicBezTo>
                        <a:cubicBezTo>
                          <a:pt x="51" y="27"/>
                          <a:pt x="51" y="27"/>
                          <a:pt x="51" y="27"/>
                        </a:cubicBezTo>
                        <a:cubicBezTo>
                          <a:pt x="51" y="28"/>
                          <a:pt x="51" y="30"/>
                          <a:pt x="49" y="30"/>
                        </a:cubicBezTo>
                        <a:cubicBezTo>
                          <a:pt x="18" y="37"/>
                          <a:pt x="1" y="57"/>
                          <a:pt x="1" y="84"/>
                        </a:cubicBezTo>
                        <a:cubicBezTo>
                          <a:pt x="1" y="113"/>
                          <a:pt x="23" y="128"/>
                          <a:pt x="55" y="139"/>
                        </a:cubicBezTo>
                        <a:cubicBezTo>
                          <a:pt x="78" y="146"/>
                          <a:pt x="88" y="153"/>
                          <a:pt x="88" y="165"/>
                        </a:cubicBezTo>
                        <a:cubicBezTo>
                          <a:pt x="88" y="177"/>
                          <a:pt x="76" y="184"/>
                          <a:pt x="59" y="184"/>
                        </a:cubicBezTo>
                        <a:cubicBezTo>
                          <a:pt x="41" y="184"/>
                          <a:pt x="25" y="179"/>
                          <a:pt x="13" y="173"/>
                        </a:cubicBezTo>
                        <a:cubicBezTo>
                          <a:pt x="11" y="172"/>
                          <a:pt x="8" y="173"/>
                          <a:pt x="7" y="176"/>
                        </a:cubicBezTo>
                        <a:cubicBezTo>
                          <a:pt x="1" y="202"/>
                          <a:pt x="1" y="202"/>
                          <a:pt x="1" y="202"/>
                        </a:cubicBezTo>
                        <a:cubicBezTo>
                          <a:pt x="0" y="204"/>
                          <a:pt x="2" y="207"/>
                          <a:pt x="4" y="209"/>
                        </a:cubicBezTo>
                        <a:cubicBezTo>
                          <a:pt x="15" y="214"/>
                          <a:pt x="32" y="218"/>
                          <a:pt x="48" y="219"/>
                        </a:cubicBezTo>
                        <a:cubicBezTo>
                          <a:pt x="50" y="219"/>
                          <a:pt x="51" y="220"/>
                          <a:pt x="51" y="221"/>
                        </a:cubicBezTo>
                        <a:cubicBezTo>
                          <a:pt x="51" y="232"/>
                          <a:pt x="51" y="232"/>
                          <a:pt x="51" y="232"/>
                        </a:cubicBezTo>
                        <a:cubicBezTo>
                          <a:pt x="51" y="235"/>
                          <a:pt x="54" y="237"/>
                          <a:pt x="56" y="237"/>
                        </a:cubicBezTo>
                        <a:cubicBezTo>
                          <a:pt x="76" y="237"/>
                          <a:pt x="76" y="237"/>
                          <a:pt x="76" y="237"/>
                        </a:cubicBezTo>
                        <a:cubicBezTo>
                          <a:pt x="79" y="237"/>
                          <a:pt x="81" y="235"/>
                          <a:pt x="81" y="232"/>
                        </a:cubicBezTo>
                        <a:cubicBezTo>
                          <a:pt x="81" y="219"/>
                          <a:pt x="81" y="219"/>
                          <a:pt x="81" y="219"/>
                        </a:cubicBezTo>
                        <a:cubicBezTo>
                          <a:pt x="81" y="218"/>
                          <a:pt x="82" y="216"/>
                          <a:pt x="83" y="216"/>
                        </a:cubicBezTo>
                        <a:cubicBezTo>
                          <a:pt x="117" y="209"/>
                          <a:pt x="134" y="187"/>
                          <a:pt x="134" y="160"/>
                        </a:cubicBezTo>
                        <a:cubicBezTo>
                          <a:pt x="134" y="133"/>
                          <a:pt x="120" y="116"/>
                          <a:pt x="83"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grpSp>
          </p:grpSp>
          <p:grpSp>
            <p:nvGrpSpPr>
              <p:cNvPr id="325" name="Group 324"/>
              <p:cNvGrpSpPr/>
              <p:nvPr/>
            </p:nvGrpSpPr>
            <p:grpSpPr>
              <a:xfrm>
                <a:off x="10218225" y="1239415"/>
                <a:ext cx="1533854" cy="1461255"/>
                <a:chOff x="10176636" y="1675273"/>
                <a:chExt cx="1533854" cy="1461255"/>
              </a:xfrm>
            </p:grpSpPr>
            <p:sp>
              <p:nvSpPr>
                <p:cNvPr id="348" name="Rectangle 347"/>
                <p:cNvSpPr/>
                <p:nvPr/>
              </p:nvSpPr>
              <p:spPr>
                <a:xfrm>
                  <a:off x="10176636" y="1675273"/>
                  <a:ext cx="1533854" cy="1461255"/>
                </a:xfrm>
                <a:prstGeom prst="rect">
                  <a:avLst/>
                </a:prstGeom>
                <a:solidFill>
                  <a:schemeClr val="tx2"/>
                </a:solidFill>
                <a:ln/>
              </p:spPr>
              <p:style>
                <a:lnRef idx="1">
                  <a:schemeClr val="accent2"/>
                </a:lnRef>
                <a:fillRef idx="2">
                  <a:schemeClr val="accent2"/>
                </a:fillRef>
                <a:effectRef idx="1">
                  <a:schemeClr val="accent2"/>
                </a:effectRef>
                <a:fontRef idx="minor">
                  <a:schemeClr val="dk1"/>
                </a:fontRef>
              </p:style>
              <p:txBody>
                <a:bodyPr lIns="0" tIns="575775" rIns="0" bIns="0" rtlCol="0" anchor="t"/>
                <a:lstStyle/>
                <a:p>
                  <a:pPr algn="ctr" defTabSz="914034">
                    <a:spcBef>
                      <a:spcPts val="600"/>
                    </a:spcBef>
                    <a:defRPr/>
                  </a:pPr>
                  <a:r>
                    <a:rPr lang="en-US" sz="1200" b="1" kern="0" dirty="0">
                      <a:solidFill>
                        <a:srgbClr val="FFFFFF"/>
                      </a:solidFill>
                      <a:latin typeface="Optima" panose="02000503060000020004" pitchFamily="2" charset="0"/>
                    </a:rPr>
                    <a:t>Reduce Working Capital</a:t>
                  </a:r>
                </a:p>
              </p:txBody>
            </p:sp>
            <p:sp>
              <p:nvSpPr>
                <p:cNvPr id="351" name="Freeform 18"/>
                <p:cNvSpPr>
                  <a:spLocks noEditPoints="1"/>
                </p:cNvSpPr>
                <p:nvPr/>
              </p:nvSpPr>
              <p:spPr bwMode="auto">
                <a:xfrm>
                  <a:off x="10812265" y="2014439"/>
                  <a:ext cx="120997" cy="123101"/>
                </a:xfrm>
                <a:custGeom>
                  <a:avLst/>
                  <a:gdLst>
                    <a:gd name="T0" fmla="*/ 48 w 60"/>
                    <a:gd name="T1" fmla="*/ 54 h 59"/>
                    <a:gd name="T2" fmla="*/ 44 w 60"/>
                    <a:gd name="T3" fmla="*/ 49 h 59"/>
                    <a:gd name="T4" fmla="*/ 39 w 60"/>
                    <a:gd name="T5" fmla="*/ 52 h 59"/>
                    <a:gd name="T6" fmla="*/ 40 w 60"/>
                    <a:gd name="T7" fmla="*/ 58 h 59"/>
                    <a:gd name="T8" fmla="*/ 33 w 60"/>
                    <a:gd name="T9" fmla="*/ 59 h 59"/>
                    <a:gd name="T10" fmla="*/ 32 w 60"/>
                    <a:gd name="T11" fmla="*/ 53 h 59"/>
                    <a:gd name="T12" fmla="*/ 27 w 60"/>
                    <a:gd name="T13" fmla="*/ 53 h 59"/>
                    <a:gd name="T14" fmla="*/ 25 w 60"/>
                    <a:gd name="T15" fmla="*/ 59 h 59"/>
                    <a:gd name="T16" fmla="*/ 18 w 60"/>
                    <a:gd name="T17" fmla="*/ 57 h 59"/>
                    <a:gd name="T18" fmla="*/ 20 w 60"/>
                    <a:gd name="T19" fmla="*/ 51 h 59"/>
                    <a:gd name="T20" fmla="*/ 18 w 60"/>
                    <a:gd name="T21" fmla="*/ 50 h 59"/>
                    <a:gd name="T22" fmla="*/ 15 w 60"/>
                    <a:gd name="T23" fmla="*/ 48 h 59"/>
                    <a:gd name="T24" fmla="*/ 11 w 60"/>
                    <a:gd name="T25" fmla="*/ 52 h 59"/>
                    <a:gd name="T26" fmla="*/ 6 w 60"/>
                    <a:gd name="T27" fmla="*/ 47 h 59"/>
                    <a:gd name="T28" fmla="*/ 11 w 60"/>
                    <a:gd name="T29" fmla="*/ 43 h 59"/>
                    <a:gd name="T30" fmla="*/ 8 w 60"/>
                    <a:gd name="T31" fmla="*/ 38 h 59"/>
                    <a:gd name="T32" fmla="*/ 2 w 60"/>
                    <a:gd name="T33" fmla="*/ 40 h 59"/>
                    <a:gd name="T34" fmla="*/ 0 w 60"/>
                    <a:gd name="T35" fmla="*/ 33 h 59"/>
                    <a:gd name="T36" fmla="*/ 6 w 60"/>
                    <a:gd name="T37" fmla="*/ 31 h 59"/>
                    <a:gd name="T38" fmla="*/ 7 w 60"/>
                    <a:gd name="T39" fmla="*/ 26 h 59"/>
                    <a:gd name="T40" fmla="*/ 1 w 60"/>
                    <a:gd name="T41" fmla="*/ 24 h 59"/>
                    <a:gd name="T42" fmla="*/ 3 w 60"/>
                    <a:gd name="T43" fmla="*/ 18 h 59"/>
                    <a:gd name="T44" fmla="*/ 9 w 60"/>
                    <a:gd name="T45" fmla="*/ 20 h 59"/>
                    <a:gd name="T46" fmla="*/ 10 w 60"/>
                    <a:gd name="T47" fmla="*/ 17 h 59"/>
                    <a:gd name="T48" fmla="*/ 12 w 60"/>
                    <a:gd name="T49" fmla="*/ 15 h 59"/>
                    <a:gd name="T50" fmla="*/ 7 w 60"/>
                    <a:gd name="T51" fmla="*/ 10 h 59"/>
                    <a:gd name="T52" fmla="*/ 13 w 60"/>
                    <a:gd name="T53" fmla="*/ 6 h 59"/>
                    <a:gd name="T54" fmla="*/ 17 w 60"/>
                    <a:gd name="T55" fmla="*/ 10 h 59"/>
                    <a:gd name="T56" fmla="*/ 22 w 60"/>
                    <a:gd name="T57" fmla="*/ 8 h 59"/>
                    <a:gd name="T58" fmla="*/ 20 w 60"/>
                    <a:gd name="T59" fmla="*/ 2 h 59"/>
                    <a:gd name="T60" fmla="*/ 27 w 60"/>
                    <a:gd name="T61" fmla="*/ 0 h 59"/>
                    <a:gd name="T62" fmla="*/ 29 w 60"/>
                    <a:gd name="T63" fmla="*/ 7 h 59"/>
                    <a:gd name="T64" fmla="*/ 34 w 60"/>
                    <a:gd name="T65" fmla="*/ 7 h 59"/>
                    <a:gd name="T66" fmla="*/ 36 w 60"/>
                    <a:gd name="T67" fmla="*/ 1 h 59"/>
                    <a:gd name="T68" fmla="*/ 43 w 60"/>
                    <a:gd name="T69" fmla="*/ 3 h 59"/>
                    <a:gd name="T70" fmla="*/ 41 w 60"/>
                    <a:gd name="T71" fmla="*/ 9 h 59"/>
                    <a:gd name="T72" fmla="*/ 43 w 60"/>
                    <a:gd name="T73" fmla="*/ 10 h 59"/>
                    <a:gd name="T74" fmla="*/ 45 w 60"/>
                    <a:gd name="T75" fmla="*/ 11 h 59"/>
                    <a:gd name="T76" fmla="*/ 50 w 60"/>
                    <a:gd name="T77" fmla="*/ 7 h 59"/>
                    <a:gd name="T78" fmla="*/ 55 w 60"/>
                    <a:gd name="T79" fmla="*/ 12 h 59"/>
                    <a:gd name="T80" fmla="*/ 50 w 60"/>
                    <a:gd name="T81" fmla="*/ 17 h 59"/>
                    <a:gd name="T82" fmla="*/ 52 w 60"/>
                    <a:gd name="T83" fmla="*/ 21 h 59"/>
                    <a:gd name="T84" fmla="*/ 59 w 60"/>
                    <a:gd name="T85" fmla="*/ 20 h 59"/>
                    <a:gd name="T86" fmla="*/ 60 w 60"/>
                    <a:gd name="T87" fmla="*/ 27 h 59"/>
                    <a:gd name="T88" fmla="*/ 54 w 60"/>
                    <a:gd name="T89" fmla="*/ 28 h 59"/>
                    <a:gd name="T90" fmla="*/ 54 w 60"/>
                    <a:gd name="T91" fmla="*/ 33 h 59"/>
                    <a:gd name="T92" fmla="*/ 60 w 60"/>
                    <a:gd name="T93" fmla="*/ 35 h 59"/>
                    <a:gd name="T94" fmla="*/ 58 w 60"/>
                    <a:gd name="T95" fmla="*/ 42 h 59"/>
                    <a:gd name="T96" fmla="*/ 52 w 60"/>
                    <a:gd name="T97" fmla="*/ 40 h 59"/>
                    <a:gd name="T98" fmla="*/ 50 w 60"/>
                    <a:gd name="T99" fmla="*/ 42 h 59"/>
                    <a:gd name="T100" fmla="*/ 49 w 60"/>
                    <a:gd name="T101" fmla="*/ 44 h 59"/>
                    <a:gd name="T102" fmla="*/ 53 w 60"/>
                    <a:gd name="T103" fmla="*/ 49 h 59"/>
                    <a:gd name="T104" fmla="*/ 48 w 60"/>
                    <a:gd name="T105" fmla="*/ 54 h 59"/>
                    <a:gd name="T106" fmla="*/ 34 w 60"/>
                    <a:gd name="T107" fmla="*/ 46 h 59"/>
                    <a:gd name="T108" fmla="*/ 44 w 60"/>
                    <a:gd name="T109" fmla="*/ 39 h 59"/>
                    <a:gd name="T110" fmla="*/ 47 w 60"/>
                    <a:gd name="T111" fmla="*/ 26 h 59"/>
                    <a:gd name="T112" fmla="*/ 39 w 60"/>
                    <a:gd name="T113" fmla="*/ 16 h 59"/>
                    <a:gd name="T114" fmla="*/ 27 w 60"/>
                    <a:gd name="T115" fmla="*/ 14 h 59"/>
                    <a:gd name="T116" fmla="*/ 16 w 60"/>
                    <a:gd name="T117" fmla="*/ 21 h 59"/>
                    <a:gd name="T118" fmla="*/ 14 w 60"/>
                    <a:gd name="T119" fmla="*/ 33 h 59"/>
                    <a:gd name="T120" fmla="*/ 21 w 60"/>
                    <a:gd name="T121" fmla="*/ 44 h 59"/>
                    <a:gd name="T122" fmla="*/ 34 w 60"/>
                    <a:gd name="T123"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59">
                      <a:moveTo>
                        <a:pt x="48" y="54"/>
                      </a:moveTo>
                      <a:cubicBezTo>
                        <a:pt x="44" y="49"/>
                        <a:pt x="44" y="49"/>
                        <a:pt x="44" y="49"/>
                      </a:cubicBezTo>
                      <a:cubicBezTo>
                        <a:pt x="42" y="50"/>
                        <a:pt x="41" y="51"/>
                        <a:pt x="39" y="52"/>
                      </a:cubicBezTo>
                      <a:cubicBezTo>
                        <a:pt x="40" y="58"/>
                        <a:pt x="40" y="58"/>
                        <a:pt x="40" y="58"/>
                      </a:cubicBezTo>
                      <a:cubicBezTo>
                        <a:pt x="33" y="59"/>
                        <a:pt x="33" y="59"/>
                        <a:pt x="33" y="59"/>
                      </a:cubicBezTo>
                      <a:cubicBezTo>
                        <a:pt x="32" y="53"/>
                        <a:pt x="32" y="53"/>
                        <a:pt x="32" y="53"/>
                      </a:cubicBezTo>
                      <a:cubicBezTo>
                        <a:pt x="30" y="53"/>
                        <a:pt x="28" y="53"/>
                        <a:pt x="27" y="53"/>
                      </a:cubicBezTo>
                      <a:cubicBezTo>
                        <a:pt x="25" y="59"/>
                        <a:pt x="25" y="59"/>
                        <a:pt x="25" y="59"/>
                      </a:cubicBezTo>
                      <a:cubicBezTo>
                        <a:pt x="18" y="57"/>
                        <a:pt x="18" y="57"/>
                        <a:pt x="18" y="57"/>
                      </a:cubicBezTo>
                      <a:cubicBezTo>
                        <a:pt x="20" y="51"/>
                        <a:pt x="20" y="51"/>
                        <a:pt x="20" y="51"/>
                      </a:cubicBezTo>
                      <a:cubicBezTo>
                        <a:pt x="19" y="50"/>
                        <a:pt x="18" y="50"/>
                        <a:pt x="18" y="50"/>
                      </a:cubicBezTo>
                      <a:cubicBezTo>
                        <a:pt x="17" y="49"/>
                        <a:pt x="16" y="49"/>
                        <a:pt x="15" y="48"/>
                      </a:cubicBezTo>
                      <a:cubicBezTo>
                        <a:pt x="11" y="52"/>
                        <a:pt x="11" y="52"/>
                        <a:pt x="11" y="52"/>
                      </a:cubicBezTo>
                      <a:cubicBezTo>
                        <a:pt x="6" y="47"/>
                        <a:pt x="6" y="47"/>
                        <a:pt x="6" y="47"/>
                      </a:cubicBezTo>
                      <a:cubicBezTo>
                        <a:pt x="11" y="43"/>
                        <a:pt x="11" y="43"/>
                        <a:pt x="11" y="43"/>
                      </a:cubicBezTo>
                      <a:cubicBezTo>
                        <a:pt x="10" y="41"/>
                        <a:pt x="9" y="40"/>
                        <a:pt x="8" y="38"/>
                      </a:cubicBezTo>
                      <a:cubicBezTo>
                        <a:pt x="2" y="40"/>
                        <a:pt x="2" y="40"/>
                        <a:pt x="2" y="40"/>
                      </a:cubicBezTo>
                      <a:cubicBezTo>
                        <a:pt x="0" y="33"/>
                        <a:pt x="0" y="33"/>
                        <a:pt x="0" y="33"/>
                      </a:cubicBezTo>
                      <a:cubicBezTo>
                        <a:pt x="6" y="31"/>
                        <a:pt x="6" y="31"/>
                        <a:pt x="6" y="31"/>
                      </a:cubicBezTo>
                      <a:cubicBezTo>
                        <a:pt x="6" y="30"/>
                        <a:pt x="6" y="28"/>
                        <a:pt x="7" y="26"/>
                      </a:cubicBezTo>
                      <a:cubicBezTo>
                        <a:pt x="1" y="24"/>
                        <a:pt x="1" y="24"/>
                        <a:pt x="1" y="24"/>
                      </a:cubicBezTo>
                      <a:cubicBezTo>
                        <a:pt x="3" y="18"/>
                        <a:pt x="3" y="18"/>
                        <a:pt x="3" y="18"/>
                      </a:cubicBezTo>
                      <a:cubicBezTo>
                        <a:pt x="9" y="20"/>
                        <a:pt x="9" y="20"/>
                        <a:pt x="9" y="20"/>
                      </a:cubicBezTo>
                      <a:cubicBezTo>
                        <a:pt x="9" y="19"/>
                        <a:pt x="10" y="18"/>
                        <a:pt x="10" y="17"/>
                      </a:cubicBezTo>
                      <a:cubicBezTo>
                        <a:pt x="11" y="16"/>
                        <a:pt x="11" y="16"/>
                        <a:pt x="12" y="15"/>
                      </a:cubicBezTo>
                      <a:cubicBezTo>
                        <a:pt x="7" y="10"/>
                        <a:pt x="7" y="10"/>
                        <a:pt x="7" y="10"/>
                      </a:cubicBezTo>
                      <a:cubicBezTo>
                        <a:pt x="13" y="6"/>
                        <a:pt x="13" y="6"/>
                        <a:pt x="13" y="6"/>
                      </a:cubicBezTo>
                      <a:cubicBezTo>
                        <a:pt x="17" y="10"/>
                        <a:pt x="17" y="10"/>
                        <a:pt x="17" y="10"/>
                      </a:cubicBezTo>
                      <a:cubicBezTo>
                        <a:pt x="18" y="9"/>
                        <a:pt x="20" y="9"/>
                        <a:pt x="22" y="8"/>
                      </a:cubicBezTo>
                      <a:cubicBezTo>
                        <a:pt x="20" y="2"/>
                        <a:pt x="20" y="2"/>
                        <a:pt x="20" y="2"/>
                      </a:cubicBezTo>
                      <a:cubicBezTo>
                        <a:pt x="27" y="0"/>
                        <a:pt x="27" y="0"/>
                        <a:pt x="27" y="0"/>
                      </a:cubicBezTo>
                      <a:cubicBezTo>
                        <a:pt x="29" y="7"/>
                        <a:pt x="29" y="7"/>
                        <a:pt x="29" y="7"/>
                      </a:cubicBezTo>
                      <a:cubicBezTo>
                        <a:pt x="30" y="6"/>
                        <a:pt x="32" y="6"/>
                        <a:pt x="34" y="7"/>
                      </a:cubicBezTo>
                      <a:cubicBezTo>
                        <a:pt x="36" y="1"/>
                        <a:pt x="36" y="1"/>
                        <a:pt x="36" y="1"/>
                      </a:cubicBezTo>
                      <a:cubicBezTo>
                        <a:pt x="43" y="3"/>
                        <a:pt x="43" y="3"/>
                        <a:pt x="43" y="3"/>
                      </a:cubicBezTo>
                      <a:cubicBezTo>
                        <a:pt x="41" y="9"/>
                        <a:pt x="41" y="9"/>
                        <a:pt x="41" y="9"/>
                      </a:cubicBezTo>
                      <a:cubicBezTo>
                        <a:pt x="42" y="9"/>
                        <a:pt x="42" y="10"/>
                        <a:pt x="43" y="10"/>
                      </a:cubicBezTo>
                      <a:cubicBezTo>
                        <a:pt x="44" y="10"/>
                        <a:pt x="44" y="11"/>
                        <a:pt x="45" y="11"/>
                      </a:cubicBezTo>
                      <a:cubicBezTo>
                        <a:pt x="50" y="7"/>
                        <a:pt x="50" y="7"/>
                        <a:pt x="50" y="7"/>
                      </a:cubicBezTo>
                      <a:cubicBezTo>
                        <a:pt x="55" y="12"/>
                        <a:pt x="55" y="12"/>
                        <a:pt x="55" y="12"/>
                      </a:cubicBezTo>
                      <a:cubicBezTo>
                        <a:pt x="50" y="17"/>
                        <a:pt x="50" y="17"/>
                        <a:pt x="50" y="17"/>
                      </a:cubicBezTo>
                      <a:cubicBezTo>
                        <a:pt x="51" y="18"/>
                        <a:pt x="52" y="20"/>
                        <a:pt x="52" y="21"/>
                      </a:cubicBezTo>
                      <a:cubicBezTo>
                        <a:pt x="59" y="20"/>
                        <a:pt x="59" y="20"/>
                        <a:pt x="59" y="20"/>
                      </a:cubicBezTo>
                      <a:cubicBezTo>
                        <a:pt x="60" y="27"/>
                        <a:pt x="60" y="27"/>
                        <a:pt x="60" y="27"/>
                      </a:cubicBezTo>
                      <a:cubicBezTo>
                        <a:pt x="54" y="28"/>
                        <a:pt x="54" y="28"/>
                        <a:pt x="54" y="28"/>
                      </a:cubicBezTo>
                      <a:cubicBezTo>
                        <a:pt x="54" y="30"/>
                        <a:pt x="54" y="32"/>
                        <a:pt x="54" y="33"/>
                      </a:cubicBezTo>
                      <a:cubicBezTo>
                        <a:pt x="60" y="35"/>
                        <a:pt x="60" y="35"/>
                        <a:pt x="60" y="35"/>
                      </a:cubicBezTo>
                      <a:cubicBezTo>
                        <a:pt x="58" y="42"/>
                        <a:pt x="58" y="42"/>
                        <a:pt x="58" y="42"/>
                      </a:cubicBezTo>
                      <a:cubicBezTo>
                        <a:pt x="52" y="40"/>
                        <a:pt x="52" y="40"/>
                        <a:pt x="52" y="40"/>
                      </a:cubicBezTo>
                      <a:cubicBezTo>
                        <a:pt x="51" y="41"/>
                        <a:pt x="51" y="41"/>
                        <a:pt x="50" y="42"/>
                      </a:cubicBezTo>
                      <a:cubicBezTo>
                        <a:pt x="50" y="43"/>
                        <a:pt x="49" y="44"/>
                        <a:pt x="49" y="44"/>
                      </a:cubicBezTo>
                      <a:cubicBezTo>
                        <a:pt x="53" y="49"/>
                        <a:pt x="53" y="49"/>
                        <a:pt x="53" y="49"/>
                      </a:cubicBezTo>
                      <a:cubicBezTo>
                        <a:pt x="48" y="54"/>
                        <a:pt x="48" y="54"/>
                        <a:pt x="48" y="54"/>
                      </a:cubicBezTo>
                      <a:close/>
                      <a:moveTo>
                        <a:pt x="34" y="46"/>
                      </a:moveTo>
                      <a:cubicBezTo>
                        <a:pt x="39" y="45"/>
                        <a:pt x="42" y="42"/>
                        <a:pt x="44" y="39"/>
                      </a:cubicBezTo>
                      <a:cubicBezTo>
                        <a:pt x="47" y="35"/>
                        <a:pt x="48" y="31"/>
                        <a:pt x="47" y="26"/>
                      </a:cubicBezTo>
                      <a:cubicBezTo>
                        <a:pt x="46" y="22"/>
                        <a:pt x="43" y="18"/>
                        <a:pt x="39" y="16"/>
                      </a:cubicBezTo>
                      <a:cubicBezTo>
                        <a:pt x="36" y="14"/>
                        <a:pt x="31" y="13"/>
                        <a:pt x="27" y="14"/>
                      </a:cubicBezTo>
                      <a:cubicBezTo>
                        <a:pt x="22" y="15"/>
                        <a:pt x="18" y="17"/>
                        <a:pt x="16" y="21"/>
                      </a:cubicBezTo>
                      <a:cubicBezTo>
                        <a:pt x="14" y="25"/>
                        <a:pt x="13" y="29"/>
                        <a:pt x="14" y="33"/>
                      </a:cubicBezTo>
                      <a:cubicBezTo>
                        <a:pt x="15" y="38"/>
                        <a:pt x="18" y="41"/>
                        <a:pt x="21" y="44"/>
                      </a:cubicBezTo>
                      <a:cubicBezTo>
                        <a:pt x="25" y="46"/>
                        <a:pt x="29" y="47"/>
                        <a:pt x="34" y="46"/>
                      </a:cubicBezTo>
                      <a:close/>
                    </a:path>
                  </a:pathLst>
                </a:custGeom>
                <a:solidFill>
                  <a:srgbClr val="DD44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AU" sz="1200" kern="0">
                    <a:solidFill>
                      <a:srgbClr val="000000"/>
                    </a:solidFill>
                    <a:latin typeface="Optima" panose="02000503060000020004" pitchFamily="2" charset="0"/>
                  </a:endParaRPr>
                </a:p>
              </p:txBody>
            </p:sp>
          </p:grpSp>
          <p:sp>
            <p:nvSpPr>
              <p:cNvPr id="326" name="Rectangle 325"/>
              <p:cNvSpPr/>
              <p:nvPr/>
            </p:nvSpPr>
            <p:spPr>
              <a:xfrm>
                <a:off x="8642955" y="4262015"/>
                <a:ext cx="1539749" cy="1428985"/>
              </a:xfrm>
              <a:prstGeom prst="rect">
                <a:avLst/>
              </a:prstGeom>
              <a:solidFill>
                <a:schemeClr val="tx2"/>
              </a:solidFill>
              <a:ln/>
            </p:spPr>
            <p:style>
              <a:lnRef idx="1">
                <a:schemeClr val="accent2"/>
              </a:lnRef>
              <a:fillRef idx="2">
                <a:schemeClr val="accent2"/>
              </a:fillRef>
              <a:effectRef idx="1">
                <a:schemeClr val="accent2"/>
              </a:effectRef>
              <a:fontRef idx="minor">
                <a:schemeClr val="dk1"/>
              </a:fontRef>
            </p:style>
            <p:txBody>
              <a:bodyPr lIns="0" tIns="575775" rIns="0" bIns="0" rtlCol="0" anchor="t"/>
              <a:lstStyle/>
              <a:p>
                <a:pPr algn="ctr" defTabSz="914034">
                  <a:spcBef>
                    <a:spcPts val="600"/>
                  </a:spcBef>
                  <a:defRPr/>
                </a:pPr>
                <a:r>
                  <a:rPr lang="en-US" sz="1200" b="1" kern="0" dirty="0">
                    <a:solidFill>
                      <a:srgbClr val="FFFFFF"/>
                    </a:solidFill>
                    <a:latin typeface="Optima" panose="02000503060000020004" pitchFamily="2" charset="0"/>
                  </a:rPr>
                  <a:t>Improve Standardization</a:t>
                </a:r>
              </a:p>
              <a:p>
                <a:pPr algn="ctr" defTabSz="914034">
                  <a:spcBef>
                    <a:spcPts val="600"/>
                  </a:spcBef>
                  <a:defRPr/>
                </a:pPr>
                <a:endParaRPr lang="en-US" sz="1200" b="1" kern="0" dirty="0">
                  <a:solidFill>
                    <a:srgbClr val="FFFFFF"/>
                  </a:solidFill>
                  <a:latin typeface="Optima" panose="02000503060000020004" pitchFamily="2" charset="0"/>
                </a:endParaRPr>
              </a:p>
            </p:txBody>
          </p:sp>
          <p:grpSp>
            <p:nvGrpSpPr>
              <p:cNvPr id="327" name="Group 326"/>
              <p:cNvGrpSpPr/>
              <p:nvPr/>
            </p:nvGrpSpPr>
            <p:grpSpPr>
              <a:xfrm>
                <a:off x="10232247" y="4250500"/>
                <a:ext cx="1519832" cy="1434961"/>
                <a:chOff x="10203432" y="4882004"/>
                <a:chExt cx="1519832" cy="1434961"/>
              </a:xfrm>
            </p:grpSpPr>
            <p:sp>
              <p:nvSpPr>
                <p:cNvPr id="342" name="Rectangle 341"/>
                <p:cNvSpPr/>
                <p:nvPr/>
              </p:nvSpPr>
              <p:spPr>
                <a:xfrm>
                  <a:off x="10203432" y="4882004"/>
                  <a:ext cx="1519832" cy="1434961"/>
                </a:xfrm>
                <a:prstGeom prst="rect">
                  <a:avLst/>
                </a:prstGeom>
                <a:solidFill>
                  <a:schemeClr val="tx2"/>
                </a:solidFill>
                <a:ln/>
              </p:spPr>
              <p:style>
                <a:lnRef idx="1">
                  <a:schemeClr val="accent2"/>
                </a:lnRef>
                <a:fillRef idx="2">
                  <a:schemeClr val="accent2"/>
                </a:fillRef>
                <a:effectRef idx="1">
                  <a:schemeClr val="accent2"/>
                </a:effectRef>
                <a:fontRef idx="minor">
                  <a:schemeClr val="dk1"/>
                </a:fontRef>
              </p:style>
              <p:txBody>
                <a:bodyPr lIns="0" tIns="575775" rIns="0" bIns="0" rtlCol="0" anchor="t">
                  <a:noAutofit/>
                </a:bodyPr>
                <a:lstStyle/>
                <a:p>
                  <a:pPr algn="ctr" defTabSz="914034">
                    <a:spcBef>
                      <a:spcPts val="600"/>
                    </a:spcBef>
                    <a:defRPr/>
                  </a:pPr>
                  <a:r>
                    <a:rPr lang="en-US" sz="1200" b="1" kern="0" dirty="0">
                      <a:solidFill>
                        <a:srgbClr val="FFFFFF"/>
                      </a:solidFill>
                      <a:latin typeface="Optima" panose="02000503060000020004" pitchFamily="2" charset="0"/>
                    </a:rPr>
                    <a:t>Improve Consolidated Procurement</a:t>
                  </a:r>
                </a:p>
              </p:txBody>
            </p:sp>
            <p:grpSp>
              <p:nvGrpSpPr>
                <p:cNvPr id="343" name="Group 5"/>
                <p:cNvGrpSpPr>
                  <a:grpSpLocks noChangeAspect="1"/>
                </p:cNvGrpSpPr>
                <p:nvPr/>
              </p:nvGrpSpPr>
              <p:grpSpPr bwMode="auto">
                <a:xfrm>
                  <a:off x="10714473" y="5076052"/>
                  <a:ext cx="485382" cy="326370"/>
                  <a:chOff x="3402" y="1746"/>
                  <a:chExt cx="881" cy="574"/>
                </a:xfrm>
                <a:solidFill>
                  <a:srgbClr val="FFFFFF"/>
                </a:solidFill>
              </p:grpSpPr>
              <p:sp>
                <p:nvSpPr>
                  <p:cNvPr id="344" name="Freeform 204"/>
                  <p:cNvSpPr>
                    <a:spLocks/>
                  </p:cNvSpPr>
                  <p:nvPr/>
                </p:nvSpPr>
                <p:spPr bwMode="auto">
                  <a:xfrm>
                    <a:off x="3402" y="2154"/>
                    <a:ext cx="276" cy="166"/>
                  </a:xfrm>
                  <a:custGeom>
                    <a:avLst/>
                    <a:gdLst>
                      <a:gd name="T0" fmla="*/ 22 w 117"/>
                      <a:gd name="T1" fmla="*/ 67 h 70"/>
                      <a:gd name="T2" fmla="*/ 22 w 117"/>
                      <a:gd name="T3" fmla="*/ 64 h 70"/>
                      <a:gd name="T4" fmla="*/ 34 w 117"/>
                      <a:gd name="T5" fmla="*/ 23 h 70"/>
                      <a:gd name="T6" fmla="*/ 82 w 117"/>
                      <a:gd name="T7" fmla="*/ 23 h 70"/>
                      <a:gd name="T8" fmla="*/ 93 w 117"/>
                      <a:gd name="T9" fmla="*/ 64 h 70"/>
                      <a:gd name="T10" fmla="*/ 96 w 117"/>
                      <a:gd name="T11" fmla="*/ 68 h 70"/>
                      <a:gd name="T12" fmla="*/ 108 w 117"/>
                      <a:gd name="T13" fmla="*/ 46 h 70"/>
                      <a:gd name="T14" fmla="*/ 99 w 117"/>
                      <a:gd name="T15" fmla="*/ 41 h 70"/>
                      <a:gd name="T16" fmla="*/ 17 w 117"/>
                      <a:gd name="T17" fmla="*/ 41 h 70"/>
                      <a:gd name="T18" fmla="*/ 8 w 117"/>
                      <a:gd name="T19" fmla="*/ 46 h 70"/>
                      <a:gd name="T20" fmla="*/ 18 w 117"/>
                      <a:gd name="T21" fmla="*/ 68 h 70"/>
                      <a:gd name="T22" fmla="*/ 22 w 117"/>
                      <a:gd name="T23"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70">
                        <a:moveTo>
                          <a:pt x="22" y="67"/>
                        </a:moveTo>
                        <a:cubicBezTo>
                          <a:pt x="23" y="66"/>
                          <a:pt x="23" y="65"/>
                          <a:pt x="22" y="64"/>
                        </a:cubicBezTo>
                        <a:cubicBezTo>
                          <a:pt x="18" y="49"/>
                          <a:pt x="22" y="33"/>
                          <a:pt x="34" y="23"/>
                        </a:cubicBezTo>
                        <a:cubicBezTo>
                          <a:pt x="48" y="12"/>
                          <a:pt x="68" y="12"/>
                          <a:pt x="82" y="23"/>
                        </a:cubicBezTo>
                        <a:cubicBezTo>
                          <a:pt x="94" y="33"/>
                          <a:pt x="98" y="49"/>
                          <a:pt x="93" y="64"/>
                        </a:cubicBezTo>
                        <a:cubicBezTo>
                          <a:pt x="93" y="65"/>
                          <a:pt x="94" y="67"/>
                          <a:pt x="96" y="68"/>
                        </a:cubicBezTo>
                        <a:cubicBezTo>
                          <a:pt x="106" y="70"/>
                          <a:pt x="117" y="56"/>
                          <a:pt x="108" y="46"/>
                        </a:cubicBezTo>
                        <a:cubicBezTo>
                          <a:pt x="105" y="43"/>
                          <a:pt x="102" y="42"/>
                          <a:pt x="99" y="41"/>
                        </a:cubicBezTo>
                        <a:cubicBezTo>
                          <a:pt x="87" y="0"/>
                          <a:pt x="29" y="0"/>
                          <a:pt x="17" y="41"/>
                        </a:cubicBezTo>
                        <a:cubicBezTo>
                          <a:pt x="13" y="42"/>
                          <a:pt x="11" y="43"/>
                          <a:pt x="8" y="46"/>
                        </a:cubicBezTo>
                        <a:cubicBezTo>
                          <a:pt x="0" y="55"/>
                          <a:pt x="8" y="68"/>
                          <a:pt x="18" y="68"/>
                        </a:cubicBezTo>
                        <a:cubicBezTo>
                          <a:pt x="19" y="68"/>
                          <a:pt x="21" y="68"/>
                          <a:pt x="22"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45" name="Freeform 207"/>
                  <p:cNvSpPr>
                    <a:spLocks/>
                  </p:cNvSpPr>
                  <p:nvPr/>
                </p:nvSpPr>
                <p:spPr bwMode="auto">
                  <a:xfrm>
                    <a:off x="3725" y="1746"/>
                    <a:ext cx="234" cy="217"/>
                  </a:xfrm>
                  <a:custGeom>
                    <a:avLst/>
                    <a:gdLst>
                      <a:gd name="T0" fmla="*/ 12 w 99"/>
                      <a:gd name="T1" fmla="*/ 61 h 92"/>
                      <a:gd name="T2" fmla="*/ 15 w 99"/>
                      <a:gd name="T3" fmla="*/ 61 h 92"/>
                      <a:gd name="T4" fmla="*/ 18 w 99"/>
                      <a:gd name="T5" fmla="*/ 57 h 92"/>
                      <a:gd name="T6" fmla="*/ 28 w 99"/>
                      <a:gd name="T7" fmla="*/ 21 h 92"/>
                      <a:gd name="T8" fmla="*/ 70 w 99"/>
                      <a:gd name="T9" fmla="*/ 21 h 92"/>
                      <a:gd name="T10" fmla="*/ 81 w 99"/>
                      <a:gd name="T11" fmla="*/ 57 h 92"/>
                      <a:gd name="T12" fmla="*/ 82 w 99"/>
                      <a:gd name="T13" fmla="*/ 61 h 92"/>
                      <a:gd name="T14" fmla="*/ 80 w 99"/>
                      <a:gd name="T15" fmla="*/ 72 h 92"/>
                      <a:gd name="T16" fmla="*/ 77 w 99"/>
                      <a:gd name="T17" fmla="*/ 80 h 92"/>
                      <a:gd name="T18" fmla="*/ 76 w 99"/>
                      <a:gd name="T19" fmla="*/ 80 h 92"/>
                      <a:gd name="T20" fmla="*/ 69 w 99"/>
                      <a:gd name="T21" fmla="*/ 86 h 92"/>
                      <a:gd name="T22" fmla="*/ 76 w 99"/>
                      <a:gd name="T23" fmla="*/ 92 h 92"/>
                      <a:gd name="T24" fmla="*/ 82 w 99"/>
                      <a:gd name="T25" fmla="*/ 86 h 92"/>
                      <a:gd name="T26" fmla="*/ 80 w 99"/>
                      <a:gd name="T27" fmla="*/ 81 h 92"/>
                      <a:gd name="T28" fmla="*/ 83 w 99"/>
                      <a:gd name="T29" fmla="*/ 73 h 92"/>
                      <a:gd name="T30" fmla="*/ 85 w 99"/>
                      <a:gd name="T31" fmla="*/ 61 h 92"/>
                      <a:gd name="T32" fmla="*/ 86 w 99"/>
                      <a:gd name="T33" fmla="*/ 61 h 92"/>
                      <a:gd name="T34" fmla="*/ 93 w 99"/>
                      <a:gd name="T35" fmla="*/ 61 h 92"/>
                      <a:gd name="T36" fmla="*/ 99 w 99"/>
                      <a:gd name="T37" fmla="*/ 55 h 92"/>
                      <a:gd name="T38" fmla="*/ 99 w 99"/>
                      <a:gd name="T39" fmla="*/ 43 h 92"/>
                      <a:gd name="T40" fmla="*/ 93 w 99"/>
                      <a:gd name="T41" fmla="*/ 37 h 92"/>
                      <a:gd name="T42" fmla="*/ 86 w 99"/>
                      <a:gd name="T43" fmla="*/ 37 h 92"/>
                      <a:gd name="T44" fmla="*/ 13 w 99"/>
                      <a:gd name="T45" fmla="*/ 37 h 92"/>
                      <a:gd name="T46" fmla="*/ 6 w 99"/>
                      <a:gd name="T47" fmla="*/ 37 h 92"/>
                      <a:gd name="T48" fmla="*/ 0 w 99"/>
                      <a:gd name="T49" fmla="*/ 43 h 92"/>
                      <a:gd name="T50" fmla="*/ 0 w 99"/>
                      <a:gd name="T51" fmla="*/ 55 h 92"/>
                      <a:gd name="T52" fmla="*/ 6 w 99"/>
                      <a:gd name="T53" fmla="*/ 61 h 92"/>
                      <a:gd name="T54" fmla="*/ 12 w 99"/>
                      <a:gd name="T5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 h="92">
                        <a:moveTo>
                          <a:pt x="12" y="61"/>
                        </a:moveTo>
                        <a:cubicBezTo>
                          <a:pt x="13" y="61"/>
                          <a:pt x="14" y="61"/>
                          <a:pt x="15" y="61"/>
                        </a:cubicBezTo>
                        <a:cubicBezTo>
                          <a:pt x="17" y="60"/>
                          <a:pt x="18" y="59"/>
                          <a:pt x="18" y="57"/>
                        </a:cubicBezTo>
                        <a:cubicBezTo>
                          <a:pt x="14" y="44"/>
                          <a:pt x="17" y="30"/>
                          <a:pt x="28" y="21"/>
                        </a:cubicBezTo>
                        <a:cubicBezTo>
                          <a:pt x="40" y="11"/>
                          <a:pt x="58" y="11"/>
                          <a:pt x="70" y="21"/>
                        </a:cubicBezTo>
                        <a:cubicBezTo>
                          <a:pt x="82" y="30"/>
                          <a:pt x="85" y="44"/>
                          <a:pt x="81" y="57"/>
                        </a:cubicBezTo>
                        <a:cubicBezTo>
                          <a:pt x="80" y="58"/>
                          <a:pt x="81" y="60"/>
                          <a:pt x="82" y="61"/>
                        </a:cubicBezTo>
                        <a:cubicBezTo>
                          <a:pt x="82" y="65"/>
                          <a:pt x="81" y="69"/>
                          <a:pt x="80" y="72"/>
                        </a:cubicBezTo>
                        <a:cubicBezTo>
                          <a:pt x="79" y="75"/>
                          <a:pt x="78" y="77"/>
                          <a:pt x="77" y="80"/>
                        </a:cubicBezTo>
                        <a:cubicBezTo>
                          <a:pt x="77" y="80"/>
                          <a:pt x="76" y="80"/>
                          <a:pt x="76" y="80"/>
                        </a:cubicBezTo>
                        <a:cubicBezTo>
                          <a:pt x="72" y="80"/>
                          <a:pt x="69" y="82"/>
                          <a:pt x="69" y="86"/>
                        </a:cubicBezTo>
                        <a:cubicBezTo>
                          <a:pt x="69" y="89"/>
                          <a:pt x="72" y="92"/>
                          <a:pt x="76" y="92"/>
                        </a:cubicBezTo>
                        <a:cubicBezTo>
                          <a:pt x="79" y="92"/>
                          <a:pt x="82" y="89"/>
                          <a:pt x="82" y="86"/>
                        </a:cubicBezTo>
                        <a:cubicBezTo>
                          <a:pt x="82" y="84"/>
                          <a:pt x="81" y="82"/>
                          <a:pt x="80" y="81"/>
                        </a:cubicBezTo>
                        <a:cubicBezTo>
                          <a:pt x="81" y="78"/>
                          <a:pt x="82" y="76"/>
                          <a:pt x="83" y="73"/>
                        </a:cubicBezTo>
                        <a:cubicBezTo>
                          <a:pt x="84" y="69"/>
                          <a:pt x="85" y="65"/>
                          <a:pt x="85" y="61"/>
                        </a:cubicBezTo>
                        <a:cubicBezTo>
                          <a:pt x="86" y="61"/>
                          <a:pt x="86" y="61"/>
                          <a:pt x="86" y="61"/>
                        </a:cubicBezTo>
                        <a:cubicBezTo>
                          <a:pt x="93" y="61"/>
                          <a:pt x="93" y="61"/>
                          <a:pt x="93" y="61"/>
                        </a:cubicBezTo>
                        <a:cubicBezTo>
                          <a:pt x="96" y="61"/>
                          <a:pt x="99" y="58"/>
                          <a:pt x="99" y="55"/>
                        </a:cubicBezTo>
                        <a:cubicBezTo>
                          <a:pt x="99" y="43"/>
                          <a:pt x="99" y="43"/>
                          <a:pt x="99" y="43"/>
                        </a:cubicBezTo>
                        <a:cubicBezTo>
                          <a:pt x="99" y="40"/>
                          <a:pt x="96" y="37"/>
                          <a:pt x="93" y="37"/>
                        </a:cubicBezTo>
                        <a:cubicBezTo>
                          <a:pt x="86" y="37"/>
                          <a:pt x="86" y="37"/>
                          <a:pt x="86" y="37"/>
                        </a:cubicBezTo>
                        <a:cubicBezTo>
                          <a:pt x="75" y="0"/>
                          <a:pt x="24" y="0"/>
                          <a:pt x="13" y="37"/>
                        </a:cubicBezTo>
                        <a:cubicBezTo>
                          <a:pt x="6" y="37"/>
                          <a:pt x="6" y="37"/>
                          <a:pt x="6" y="37"/>
                        </a:cubicBezTo>
                        <a:cubicBezTo>
                          <a:pt x="2" y="37"/>
                          <a:pt x="0" y="40"/>
                          <a:pt x="0" y="43"/>
                        </a:cubicBezTo>
                        <a:cubicBezTo>
                          <a:pt x="0" y="55"/>
                          <a:pt x="0" y="55"/>
                          <a:pt x="0" y="55"/>
                        </a:cubicBezTo>
                        <a:cubicBezTo>
                          <a:pt x="0" y="58"/>
                          <a:pt x="2" y="61"/>
                          <a:pt x="6" y="61"/>
                        </a:cubicBezTo>
                        <a:cubicBezTo>
                          <a:pt x="12" y="61"/>
                          <a:pt x="12" y="61"/>
                          <a:pt x="1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46" name="Freeform 208"/>
                  <p:cNvSpPr>
                    <a:spLocks/>
                  </p:cNvSpPr>
                  <p:nvPr/>
                </p:nvSpPr>
                <p:spPr bwMode="auto">
                  <a:xfrm>
                    <a:off x="3704" y="2154"/>
                    <a:ext cx="276" cy="166"/>
                  </a:xfrm>
                  <a:custGeom>
                    <a:avLst/>
                    <a:gdLst>
                      <a:gd name="T0" fmla="*/ 22 w 117"/>
                      <a:gd name="T1" fmla="*/ 67 h 70"/>
                      <a:gd name="T2" fmla="*/ 23 w 117"/>
                      <a:gd name="T3" fmla="*/ 64 h 70"/>
                      <a:gd name="T4" fmla="*/ 35 w 117"/>
                      <a:gd name="T5" fmla="*/ 23 h 70"/>
                      <a:gd name="T6" fmla="*/ 82 w 117"/>
                      <a:gd name="T7" fmla="*/ 23 h 70"/>
                      <a:gd name="T8" fmla="*/ 94 w 117"/>
                      <a:gd name="T9" fmla="*/ 64 h 70"/>
                      <a:gd name="T10" fmla="*/ 96 w 117"/>
                      <a:gd name="T11" fmla="*/ 68 h 70"/>
                      <a:gd name="T12" fmla="*/ 108 w 117"/>
                      <a:gd name="T13" fmla="*/ 46 h 70"/>
                      <a:gd name="T14" fmla="*/ 99 w 117"/>
                      <a:gd name="T15" fmla="*/ 41 h 70"/>
                      <a:gd name="T16" fmla="*/ 18 w 117"/>
                      <a:gd name="T17" fmla="*/ 41 h 70"/>
                      <a:gd name="T18" fmla="*/ 9 w 117"/>
                      <a:gd name="T19" fmla="*/ 46 h 70"/>
                      <a:gd name="T20" fmla="*/ 18 w 117"/>
                      <a:gd name="T21" fmla="*/ 68 h 70"/>
                      <a:gd name="T22" fmla="*/ 22 w 117"/>
                      <a:gd name="T23"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70">
                        <a:moveTo>
                          <a:pt x="22" y="67"/>
                        </a:moveTo>
                        <a:cubicBezTo>
                          <a:pt x="23" y="66"/>
                          <a:pt x="23" y="65"/>
                          <a:pt x="23" y="64"/>
                        </a:cubicBezTo>
                        <a:cubicBezTo>
                          <a:pt x="19" y="49"/>
                          <a:pt x="22" y="33"/>
                          <a:pt x="35" y="23"/>
                        </a:cubicBezTo>
                        <a:cubicBezTo>
                          <a:pt x="49" y="12"/>
                          <a:pt x="68" y="12"/>
                          <a:pt x="82" y="23"/>
                        </a:cubicBezTo>
                        <a:cubicBezTo>
                          <a:pt x="95" y="33"/>
                          <a:pt x="98" y="49"/>
                          <a:pt x="94" y="64"/>
                        </a:cubicBezTo>
                        <a:cubicBezTo>
                          <a:pt x="93" y="65"/>
                          <a:pt x="94" y="67"/>
                          <a:pt x="96" y="68"/>
                        </a:cubicBezTo>
                        <a:cubicBezTo>
                          <a:pt x="107" y="70"/>
                          <a:pt x="117" y="56"/>
                          <a:pt x="108" y="46"/>
                        </a:cubicBezTo>
                        <a:cubicBezTo>
                          <a:pt x="106" y="43"/>
                          <a:pt x="103" y="42"/>
                          <a:pt x="99" y="41"/>
                        </a:cubicBezTo>
                        <a:cubicBezTo>
                          <a:pt x="87" y="0"/>
                          <a:pt x="30" y="0"/>
                          <a:pt x="18" y="41"/>
                        </a:cubicBezTo>
                        <a:cubicBezTo>
                          <a:pt x="14" y="42"/>
                          <a:pt x="11" y="43"/>
                          <a:pt x="9" y="46"/>
                        </a:cubicBezTo>
                        <a:cubicBezTo>
                          <a:pt x="0" y="55"/>
                          <a:pt x="9" y="68"/>
                          <a:pt x="18" y="68"/>
                        </a:cubicBezTo>
                        <a:cubicBezTo>
                          <a:pt x="19" y="68"/>
                          <a:pt x="21" y="68"/>
                          <a:pt x="22"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47" name="Freeform 210"/>
                  <p:cNvSpPr>
                    <a:spLocks/>
                  </p:cNvSpPr>
                  <p:nvPr/>
                </p:nvSpPr>
                <p:spPr bwMode="auto">
                  <a:xfrm>
                    <a:off x="4009" y="2154"/>
                    <a:ext cx="274" cy="166"/>
                  </a:xfrm>
                  <a:custGeom>
                    <a:avLst/>
                    <a:gdLst>
                      <a:gd name="T0" fmla="*/ 22 w 116"/>
                      <a:gd name="T1" fmla="*/ 67 h 70"/>
                      <a:gd name="T2" fmla="*/ 22 w 116"/>
                      <a:gd name="T3" fmla="*/ 64 h 70"/>
                      <a:gd name="T4" fmla="*/ 34 w 116"/>
                      <a:gd name="T5" fmla="*/ 23 h 70"/>
                      <a:gd name="T6" fmla="*/ 81 w 116"/>
                      <a:gd name="T7" fmla="*/ 23 h 70"/>
                      <a:gd name="T8" fmla="*/ 93 w 116"/>
                      <a:gd name="T9" fmla="*/ 64 h 70"/>
                      <a:gd name="T10" fmla="*/ 96 w 116"/>
                      <a:gd name="T11" fmla="*/ 68 h 70"/>
                      <a:gd name="T12" fmla="*/ 108 w 116"/>
                      <a:gd name="T13" fmla="*/ 46 h 70"/>
                      <a:gd name="T14" fmla="*/ 99 w 116"/>
                      <a:gd name="T15" fmla="*/ 41 h 70"/>
                      <a:gd name="T16" fmla="*/ 17 w 116"/>
                      <a:gd name="T17" fmla="*/ 41 h 70"/>
                      <a:gd name="T18" fmla="*/ 8 w 116"/>
                      <a:gd name="T19" fmla="*/ 46 h 70"/>
                      <a:gd name="T20" fmla="*/ 17 w 116"/>
                      <a:gd name="T21" fmla="*/ 68 h 70"/>
                      <a:gd name="T22" fmla="*/ 22 w 116"/>
                      <a:gd name="T23"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70">
                        <a:moveTo>
                          <a:pt x="22" y="67"/>
                        </a:moveTo>
                        <a:cubicBezTo>
                          <a:pt x="22" y="66"/>
                          <a:pt x="23" y="65"/>
                          <a:pt x="22" y="64"/>
                        </a:cubicBezTo>
                        <a:cubicBezTo>
                          <a:pt x="18" y="49"/>
                          <a:pt x="21" y="33"/>
                          <a:pt x="34" y="23"/>
                        </a:cubicBezTo>
                        <a:cubicBezTo>
                          <a:pt x="48" y="12"/>
                          <a:pt x="67" y="12"/>
                          <a:pt x="81" y="23"/>
                        </a:cubicBezTo>
                        <a:cubicBezTo>
                          <a:pt x="94" y="33"/>
                          <a:pt x="97" y="49"/>
                          <a:pt x="93" y="64"/>
                        </a:cubicBezTo>
                        <a:cubicBezTo>
                          <a:pt x="93" y="65"/>
                          <a:pt x="94" y="67"/>
                          <a:pt x="96" y="68"/>
                        </a:cubicBezTo>
                        <a:cubicBezTo>
                          <a:pt x="106" y="70"/>
                          <a:pt x="116" y="56"/>
                          <a:pt x="108" y="46"/>
                        </a:cubicBezTo>
                        <a:cubicBezTo>
                          <a:pt x="105" y="43"/>
                          <a:pt x="102" y="42"/>
                          <a:pt x="99" y="41"/>
                        </a:cubicBezTo>
                        <a:cubicBezTo>
                          <a:pt x="86" y="0"/>
                          <a:pt x="29" y="0"/>
                          <a:pt x="17" y="41"/>
                        </a:cubicBezTo>
                        <a:cubicBezTo>
                          <a:pt x="13" y="42"/>
                          <a:pt x="11" y="43"/>
                          <a:pt x="8" y="46"/>
                        </a:cubicBezTo>
                        <a:cubicBezTo>
                          <a:pt x="0" y="55"/>
                          <a:pt x="8" y="68"/>
                          <a:pt x="17" y="68"/>
                        </a:cubicBezTo>
                        <a:cubicBezTo>
                          <a:pt x="19" y="68"/>
                          <a:pt x="21" y="68"/>
                          <a:pt x="22"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grpSp>
          </p:grpSp>
          <p:grpSp>
            <p:nvGrpSpPr>
              <p:cNvPr id="328" name="Group 61"/>
              <p:cNvGrpSpPr>
                <a:grpSpLocks noChangeAspect="1"/>
              </p:cNvGrpSpPr>
              <p:nvPr/>
            </p:nvGrpSpPr>
            <p:grpSpPr bwMode="auto">
              <a:xfrm>
                <a:off x="9321227" y="4472974"/>
                <a:ext cx="313661" cy="402726"/>
                <a:chOff x="3706" y="1860"/>
                <a:chExt cx="467" cy="581"/>
              </a:xfrm>
              <a:solidFill>
                <a:srgbClr val="FFFFFF"/>
              </a:solidFill>
            </p:grpSpPr>
            <p:sp>
              <p:nvSpPr>
                <p:cNvPr id="329" name="Line 62"/>
                <p:cNvSpPr>
                  <a:spLocks noChangeShapeType="1"/>
                </p:cNvSpPr>
                <p:nvPr/>
              </p:nvSpPr>
              <p:spPr bwMode="auto">
                <a:xfrm>
                  <a:off x="3864" y="244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30" name="Line 63"/>
                <p:cNvSpPr>
                  <a:spLocks noChangeShapeType="1"/>
                </p:cNvSpPr>
                <p:nvPr/>
              </p:nvSpPr>
              <p:spPr bwMode="auto">
                <a:xfrm>
                  <a:off x="3864" y="2441"/>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31" name="Freeform 64"/>
                <p:cNvSpPr>
                  <a:spLocks noEditPoints="1"/>
                </p:cNvSpPr>
                <p:nvPr/>
              </p:nvSpPr>
              <p:spPr bwMode="auto">
                <a:xfrm>
                  <a:off x="3833" y="2096"/>
                  <a:ext cx="340" cy="336"/>
                </a:xfrm>
                <a:custGeom>
                  <a:avLst/>
                  <a:gdLst>
                    <a:gd name="T0" fmla="*/ 142 w 144"/>
                    <a:gd name="T1" fmla="*/ 33 h 142"/>
                    <a:gd name="T2" fmla="*/ 126 w 144"/>
                    <a:gd name="T3" fmla="*/ 49 h 142"/>
                    <a:gd name="T4" fmla="*/ 124 w 144"/>
                    <a:gd name="T5" fmla="*/ 50 h 142"/>
                    <a:gd name="T6" fmla="*/ 107 w 144"/>
                    <a:gd name="T7" fmla="*/ 54 h 142"/>
                    <a:gd name="T8" fmla="*/ 104 w 144"/>
                    <a:gd name="T9" fmla="*/ 53 h 142"/>
                    <a:gd name="T10" fmla="*/ 89 w 144"/>
                    <a:gd name="T11" fmla="*/ 38 h 142"/>
                    <a:gd name="T12" fmla="*/ 88 w 144"/>
                    <a:gd name="T13" fmla="*/ 35 h 142"/>
                    <a:gd name="T14" fmla="*/ 92 w 144"/>
                    <a:gd name="T15" fmla="*/ 18 h 142"/>
                    <a:gd name="T16" fmla="*/ 93 w 144"/>
                    <a:gd name="T17" fmla="*/ 16 h 142"/>
                    <a:gd name="T18" fmla="*/ 109 w 144"/>
                    <a:gd name="T19" fmla="*/ 0 h 142"/>
                    <a:gd name="T20" fmla="*/ 104 w 144"/>
                    <a:gd name="T21" fmla="*/ 0 h 142"/>
                    <a:gd name="T22" fmla="*/ 76 w 144"/>
                    <a:gd name="T23" fmla="*/ 11 h 142"/>
                    <a:gd name="T24" fmla="*/ 70 w 144"/>
                    <a:gd name="T25" fmla="*/ 50 h 142"/>
                    <a:gd name="T26" fmla="*/ 69 w 144"/>
                    <a:gd name="T27" fmla="*/ 53 h 142"/>
                    <a:gd name="T28" fmla="*/ 6 w 144"/>
                    <a:gd name="T29" fmla="*/ 108 h 142"/>
                    <a:gd name="T30" fmla="*/ 0 w 144"/>
                    <a:gd name="T31" fmla="*/ 122 h 142"/>
                    <a:gd name="T32" fmla="*/ 6 w 144"/>
                    <a:gd name="T33" fmla="*/ 136 h 142"/>
                    <a:gd name="T34" fmla="*/ 20 w 144"/>
                    <a:gd name="T35" fmla="*/ 142 h 142"/>
                    <a:gd name="T36" fmla="*/ 35 w 144"/>
                    <a:gd name="T37" fmla="*/ 136 h 142"/>
                    <a:gd name="T38" fmla="*/ 89 w 144"/>
                    <a:gd name="T39" fmla="*/ 73 h 142"/>
                    <a:gd name="T40" fmla="*/ 92 w 144"/>
                    <a:gd name="T41" fmla="*/ 72 h 142"/>
                    <a:gd name="T42" fmla="*/ 107 w 144"/>
                    <a:gd name="T43" fmla="*/ 74 h 142"/>
                    <a:gd name="T44" fmla="*/ 131 w 144"/>
                    <a:gd name="T45" fmla="*/ 66 h 142"/>
                    <a:gd name="T46" fmla="*/ 142 w 144"/>
                    <a:gd name="T47" fmla="*/ 33 h 142"/>
                    <a:gd name="T48" fmla="*/ 24 w 144"/>
                    <a:gd name="T49" fmla="*/ 126 h 142"/>
                    <a:gd name="T50" fmla="*/ 24 w 144"/>
                    <a:gd name="T51" fmla="*/ 126 h 142"/>
                    <a:gd name="T52" fmla="*/ 16 w 144"/>
                    <a:gd name="T53" fmla="*/ 126 h 142"/>
                    <a:gd name="T54" fmla="*/ 16 w 144"/>
                    <a:gd name="T55" fmla="*/ 118 h 142"/>
                    <a:gd name="T56" fmla="*/ 16 w 144"/>
                    <a:gd name="T57" fmla="*/ 118 h 142"/>
                    <a:gd name="T58" fmla="*/ 24 w 144"/>
                    <a:gd name="T59" fmla="*/ 118 h 142"/>
                    <a:gd name="T60" fmla="*/ 24 w 144"/>
                    <a:gd name="T61" fmla="*/ 12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4" h="142">
                      <a:moveTo>
                        <a:pt x="142" y="33"/>
                      </a:moveTo>
                      <a:cubicBezTo>
                        <a:pt x="126" y="49"/>
                        <a:pt x="126" y="49"/>
                        <a:pt x="126" y="49"/>
                      </a:cubicBezTo>
                      <a:cubicBezTo>
                        <a:pt x="125" y="50"/>
                        <a:pt x="125" y="50"/>
                        <a:pt x="124" y="50"/>
                      </a:cubicBezTo>
                      <a:cubicBezTo>
                        <a:pt x="107" y="54"/>
                        <a:pt x="107" y="54"/>
                        <a:pt x="107" y="54"/>
                      </a:cubicBezTo>
                      <a:cubicBezTo>
                        <a:pt x="106" y="54"/>
                        <a:pt x="105" y="54"/>
                        <a:pt x="104" y="53"/>
                      </a:cubicBezTo>
                      <a:cubicBezTo>
                        <a:pt x="89" y="38"/>
                        <a:pt x="89" y="38"/>
                        <a:pt x="89" y="38"/>
                      </a:cubicBezTo>
                      <a:cubicBezTo>
                        <a:pt x="88" y="38"/>
                        <a:pt x="88" y="36"/>
                        <a:pt x="88" y="35"/>
                      </a:cubicBezTo>
                      <a:cubicBezTo>
                        <a:pt x="92" y="18"/>
                        <a:pt x="92" y="18"/>
                        <a:pt x="92" y="18"/>
                      </a:cubicBezTo>
                      <a:cubicBezTo>
                        <a:pt x="92" y="17"/>
                        <a:pt x="92" y="17"/>
                        <a:pt x="93" y="16"/>
                      </a:cubicBezTo>
                      <a:cubicBezTo>
                        <a:pt x="109" y="0"/>
                        <a:pt x="109" y="0"/>
                        <a:pt x="109" y="0"/>
                      </a:cubicBezTo>
                      <a:cubicBezTo>
                        <a:pt x="107" y="0"/>
                        <a:pt x="106" y="0"/>
                        <a:pt x="104" y="0"/>
                      </a:cubicBezTo>
                      <a:cubicBezTo>
                        <a:pt x="93" y="0"/>
                        <a:pt x="84" y="4"/>
                        <a:pt x="76" y="11"/>
                      </a:cubicBezTo>
                      <a:cubicBezTo>
                        <a:pt x="65" y="22"/>
                        <a:pt x="69" y="44"/>
                        <a:pt x="70" y="50"/>
                      </a:cubicBezTo>
                      <a:cubicBezTo>
                        <a:pt x="70" y="51"/>
                        <a:pt x="70" y="52"/>
                        <a:pt x="69" y="53"/>
                      </a:cubicBezTo>
                      <a:cubicBezTo>
                        <a:pt x="6" y="108"/>
                        <a:pt x="6" y="108"/>
                        <a:pt x="6" y="108"/>
                      </a:cubicBezTo>
                      <a:cubicBezTo>
                        <a:pt x="2" y="111"/>
                        <a:pt x="0" y="116"/>
                        <a:pt x="0" y="122"/>
                      </a:cubicBezTo>
                      <a:cubicBezTo>
                        <a:pt x="0" y="127"/>
                        <a:pt x="2" y="132"/>
                        <a:pt x="6" y="136"/>
                      </a:cubicBezTo>
                      <a:cubicBezTo>
                        <a:pt x="10" y="140"/>
                        <a:pt x="15" y="142"/>
                        <a:pt x="20" y="142"/>
                      </a:cubicBezTo>
                      <a:cubicBezTo>
                        <a:pt x="26" y="142"/>
                        <a:pt x="31" y="140"/>
                        <a:pt x="35" y="136"/>
                      </a:cubicBezTo>
                      <a:cubicBezTo>
                        <a:pt x="89" y="73"/>
                        <a:pt x="89" y="73"/>
                        <a:pt x="89" y="73"/>
                      </a:cubicBezTo>
                      <a:cubicBezTo>
                        <a:pt x="90" y="73"/>
                        <a:pt x="91" y="72"/>
                        <a:pt x="92" y="72"/>
                      </a:cubicBezTo>
                      <a:cubicBezTo>
                        <a:pt x="97" y="73"/>
                        <a:pt x="102" y="74"/>
                        <a:pt x="107" y="74"/>
                      </a:cubicBezTo>
                      <a:cubicBezTo>
                        <a:pt x="118" y="74"/>
                        <a:pt x="126" y="71"/>
                        <a:pt x="131" y="66"/>
                      </a:cubicBezTo>
                      <a:cubicBezTo>
                        <a:pt x="140" y="57"/>
                        <a:pt x="144" y="45"/>
                        <a:pt x="142" y="33"/>
                      </a:cubicBezTo>
                      <a:close/>
                      <a:moveTo>
                        <a:pt x="24" y="126"/>
                      </a:moveTo>
                      <a:cubicBezTo>
                        <a:pt x="24" y="126"/>
                        <a:pt x="24" y="126"/>
                        <a:pt x="24" y="126"/>
                      </a:cubicBezTo>
                      <a:cubicBezTo>
                        <a:pt x="22" y="128"/>
                        <a:pt x="18" y="128"/>
                        <a:pt x="16" y="126"/>
                      </a:cubicBezTo>
                      <a:cubicBezTo>
                        <a:pt x="14" y="124"/>
                        <a:pt x="14" y="120"/>
                        <a:pt x="16" y="118"/>
                      </a:cubicBezTo>
                      <a:cubicBezTo>
                        <a:pt x="16" y="118"/>
                        <a:pt x="16" y="118"/>
                        <a:pt x="16" y="118"/>
                      </a:cubicBezTo>
                      <a:cubicBezTo>
                        <a:pt x="18" y="115"/>
                        <a:pt x="22" y="115"/>
                        <a:pt x="24" y="118"/>
                      </a:cubicBezTo>
                      <a:cubicBezTo>
                        <a:pt x="27" y="120"/>
                        <a:pt x="27" y="124"/>
                        <a:pt x="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32" name="Freeform 65"/>
                <p:cNvSpPr>
                  <a:spLocks/>
                </p:cNvSpPr>
                <p:nvPr/>
              </p:nvSpPr>
              <p:spPr bwMode="auto">
                <a:xfrm>
                  <a:off x="3833" y="2096"/>
                  <a:ext cx="340" cy="336"/>
                </a:xfrm>
                <a:custGeom>
                  <a:avLst/>
                  <a:gdLst>
                    <a:gd name="T0" fmla="*/ 104 w 144"/>
                    <a:gd name="T1" fmla="*/ 0 h 142"/>
                    <a:gd name="T2" fmla="*/ 109 w 144"/>
                    <a:gd name="T3" fmla="*/ 0 h 142"/>
                    <a:gd name="T4" fmla="*/ 93 w 144"/>
                    <a:gd name="T5" fmla="*/ 16 h 142"/>
                    <a:gd name="T6" fmla="*/ 92 w 144"/>
                    <a:gd name="T7" fmla="*/ 18 h 142"/>
                    <a:gd name="T8" fmla="*/ 88 w 144"/>
                    <a:gd name="T9" fmla="*/ 35 h 142"/>
                    <a:gd name="T10" fmla="*/ 89 w 144"/>
                    <a:gd name="T11" fmla="*/ 38 h 142"/>
                    <a:gd name="T12" fmla="*/ 104 w 144"/>
                    <a:gd name="T13" fmla="*/ 53 h 142"/>
                    <a:gd name="T14" fmla="*/ 106 w 144"/>
                    <a:gd name="T15" fmla="*/ 54 h 142"/>
                    <a:gd name="T16" fmla="*/ 107 w 144"/>
                    <a:gd name="T17" fmla="*/ 54 h 142"/>
                    <a:gd name="T18" fmla="*/ 124 w 144"/>
                    <a:gd name="T19" fmla="*/ 50 h 142"/>
                    <a:gd name="T20" fmla="*/ 126 w 144"/>
                    <a:gd name="T21" fmla="*/ 49 h 142"/>
                    <a:gd name="T22" fmla="*/ 142 w 144"/>
                    <a:gd name="T23" fmla="*/ 33 h 142"/>
                    <a:gd name="T24" fmla="*/ 131 w 144"/>
                    <a:gd name="T25" fmla="*/ 66 h 142"/>
                    <a:gd name="T26" fmla="*/ 107 w 144"/>
                    <a:gd name="T27" fmla="*/ 74 h 142"/>
                    <a:gd name="T28" fmla="*/ 92 w 144"/>
                    <a:gd name="T29" fmla="*/ 72 h 142"/>
                    <a:gd name="T30" fmla="*/ 92 w 144"/>
                    <a:gd name="T31" fmla="*/ 72 h 142"/>
                    <a:gd name="T32" fmla="*/ 89 w 144"/>
                    <a:gd name="T33" fmla="*/ 73 h 142"/>
                    <a:gd name="T34" fmla="*/ 35 w 144"/>
                    <a:gd name="T35" fmla="*/ 136 h 142"/>
                    <a:gd name="T36" fmla="*/ 20 w 144"/>
                    <a:gd name="T37" fmla="*/ 142 h 142"/>
                    <a:gd name="T38" fmla="*/ 6 w 144"/>
                    <a:gd name="T39" fmla="*/ 136 h 142"/>
                    <a:gd name="T40" fmla="*/ 0 w 144"/>
                    <a:gd name="T41" fmla="*/ 122 h 142"/>
                    <a:gd name="T42" fmla="*/ 6 w 144"/>
                    <a:gd name="T43" fmla="*/ 108 h 142"/>
                    <a:gd name="T44" fmla="*/ 69 w 144"/>
                    <a:gd name="T45" fmla="*/ 53 h 142"/>
                    <a:gd name="T46" fmla="*/ 70 w 144"/>
                    <a:gd name="T47" fmla="*/ 50 h 142"/>
                    <a:gd name="T48" fmla="*/ 76 w 144"/>
                    <a:gd name="T49" fmla="*/ 11 h 142"/>
                    <a:gd name="T50" fmla="*/ 104 w 144"/>
                    <a:gd name="T5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42">
                      <a:moveTo>
                        <a:pt x="104" y="0"/>
                      </a:moveTo>
                      <a:cubicBezTo>
                        <a:pt x="106" y="0"/>
                        <a:pt x="107" y="0"/>
                        <a:pt x="109" y="0"/>
                      </a:cubicBezTo>
                      <a:cubicBezTo>
                        <a:pt x="93" y="16"/>
                        <a:pt x="93" y="16"/>
                        <a:pt x="93" y="16"/>
                      </a:cubicBezTo>
                      <a:cubicBezTo>
                        <a:pt x="92" y="17"/>
                        <a:pt x="92" y="17"/>
                        <a:pt x="92" y="18"/>
                      </a:cubicBezTo>
                      <a:cubicBezTo>
                        <a:pt x="88" y="35"/>
                        <a:pt x="88" y="35"/>
                        <a:pt x="88" y="35"/>
                      </a:cubicBezTo>
                      <a:cubicBezTo>
                        <a:pt x="88" y="36"/>
                        <a:pt x="88" y="38"/>
                        <a:pt x="89" y="38"/>
                      </a:cubicBezTo>
                      <a:cubicBezTo>
                        <a:pt x="104" y="53"/>
                        <a:pt x="104" y="53"/>
                        <a:pt x="104" y="53"/>
                      </a:cubicBezTo>
                      <a:cubicBezTo>
                        <a:pt x="104" y="54"/>
                        <a:pt x="105" y="54"/>
                        <a:pt x="106" y="54"/>
                      </a:cubicBezTo>
                      <a:cubicBezTo>
                        <a:pt x="106" y="54"/>
                        <a:pt x="107" y="54"/>
                        <a:pt x="107" y="54"/>
                      </a:cubicBezTo>
                      <a:cubicBezTo>
                        <a:pt x="124" y="50"/>
                        <a:pt x="124" y="50"/>
                        <a:pt x="124" y="50"/>
                      </a:cubicBezTo>
                      <a:cubicBezTo>
                        <a:pt x="125" y="50"/>
                        <a:pt x="125" y="50"/>
                        <a:pt x="126" y="49"/>
                      </a:cubicBezTo>
                      <a:cubicBezTo>
                        <a:pt x="142" y="33"/>
                        <a:pt x="142" y="33"/>
                        <a:pt x="142" y="33"/>
                      </a:cubicBezTo>
                      <a:cubicBezTo>
                        <a:pt x="144" y="45"/>
                        <a:pt x="140" y="57"/>
                        <a:pt x="131" y="66"/>
                      </a:cubicBezTo>
                      <a:cubicBezTo>
                        <a:pt x="126" y="71"/>
                        <a:pt x="118" y="74"/>
                        <a:pt x="107" y="74"/>
                      </a:cubicBezTo>
                      <a:cubicBezTo>
                        <a:pt x="102" y="74"/>
                        <a:pt x="97" y="73"/>
                        <a:pt x="92" y="72"/>
                      </a:cubicBezTo>
                      <a:cubicBezTo>
                        <a:pt x="92" y="72"/>
                        <a:pt x="92" y="72"/>
                        <a:pt x="92" y="72"/>
                      </a:cubicBezTo>
                      <a:cubicBezTo>
                        <a:pt x="91" y="72"/>
                        <a:pt x="90" y="73"/>
                        <a:pt x="89" y="73"/>
                      </a:cubicBezTo>
                      <a:cubicBezTo>
                        <a:pt x="35" y="136"/>
                        <a:pt x="35" y="136"/>
                        <a:pt x="35" y="136"/>
                      </a:cubicBezTo>
                      <a:cubicBezTo>
                        <a:pt x="31" y="140"/>
                        <a:pt x="26" y="142"/>
                        <a:pt x="20" y="142"/>
                      </a:cubicBezTo>
                      <a:cubicBezTo>
                        <a:pt x="15" y="142"/>
                        <a:pt x="10" y="140"/>
                        <a:pt x="6" y="136"/>
                      </a:cubicBezTo>
                      <a:cubicBezTo>
                        <a:pt x="2" y="132"/>
                        <a:pt x="0" y="127"/>
                        <a:pt x="0" y="122"/>
                      </a:cubicBezTo>
                      <a:cubicBezTo>
                        <a:pt x="0" y="116"/>
                        <a:pt x="2" y="111"/>
                        <a:pt x="6" y="108"/>
                      </a:cubicBezTo>
                      <a:cubicBezTo>
                        <a:pt x="69" y="53"/>
                        <a:pt x="69" y="53"/>
                        <a:pt x="69" y="53"/>
                      </a:cubicBezTo>
                      <a:cubicBezTo>
                        <a:pt x="70" y="52"/>
                        <a:pt x="70" y="51"/>
                        <a:pt x="70" y="50"/>
                      </a:cubicBezTo>
                      <a:cubicBezTo>
                        <a:pt x="69" y="44"/>
                        <a:pt x="65" y="22"/>
                        <a:pt x="76" y="11"/>
                      </a:cubicBezTo>
                      <a:cubicBezTo>
                        <a:pt x="84" y="4"/>
                        <a:pt x="93" y="0"/>
                        <a:pt x="10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33" name="Freeform 66"/>
                <p:cNvSpPr>
                  <a:spLocks/>
                </p:cNvSpPr>
                <p:nvPr/>
              </p:nvSpPr>
              <p:spPr bwMode="auto">
                <a:xfrm>
                  <a:off x="3866" y="2370"/>
                  <a:ext cx="31" cy="29"/>
                </a:xfrm>
                <a:custGeom>
                  <a:avLst/>
                  <a:gdLst>
                    <a:gd name="T0" fmla="*/ 6 w 13"/>
                    <a:gd name="T1" fmla="*/ 12 h 12"/>
                    <a:gd name="T2" fmla="*/ 10 w 13"/>
                    <a:gd name="T3" fmla="*/ 10 h 12"/>
                    <a:gd name="T4" fmla="*/ 10 w 13"/>
                    <a:gd name="T5" fmla="*/ 10 h 12"/>
                    <a:gd name="T6" fmla="*/ 10 w 13"/>
                    <a:gd name="T7" fmla="*/ 2 h 12"/>
                    <a:gd name="T8" fmla="*/ 6 w 13"/>
                    <a:gd name="T9" fmla="*/ 0 h 12"/>
                    <a:gd name="T10" fmla="*/ 2 w 13"/>
                    <a:gd name="T11" fmla="*/ 2 h 12"/>
                    <a:gd name="T12" fmla="*/ 2 w 13"/>
                    <a:gd name="T13" fmla="*/ 2 h 12"/>
                    <a:gd name="T14" fmla="*/ 2 w 13"/>
                    <a:gd name="T15" fmla="*/ 10 h 12"/>
                    <a:gd name="T16" fmla="*/ 6 w 13"/>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12"/>
                      </a:moveTo>
                      <a:cubicBezTo>
                        <a:pt x="8" y="12"/>
                        <a:pt x="9" y="11"/>
                        <a:pt x="10" y="10"/>
                      </a:cubicBezTo>
                      <a:cubicBezTo>
                        <a:pt x="10" y="10"/>
                        <a:pt x="10" y="10"/>
                        <a:pt x="10" y="10"/>
                      </a:cubicBezTo>
                      <a:cubicBezTo>
                        <a:pt x="13" y="8"/>
                        <a:pt x="13" y="4"/>
                        <a:pt x="10" y="2"/>
                      </a:cubicBezTo>
                      <a:cubicBezTo>
                        <a:pt x="9" y="1"/>
                        <a:pt x="8" y="0"/>
                        <a:pt x="6" y="0"/>
                      </a:cubicBezTo>
                      <a:cubicBezTo>
                        <a:pt x="5" y="0"/>
                        <a:pt x="3" y="1"/>
                        <a:pt x="2" y="2"/>
                      </a:cubicBezTo>
                      <a:cubicBezTo>
                        <a:pt x="2" y="2"/>
                        <a:pt x="2" y="2"/>
                        <a:pt x="2" y="2"/>
                      </a:cubicBezTo>
                      <a:cubicBezTo>
                        <a:pt x="0" y="4"/>
                        <a:pt x="0" y="8"/>
                        <a:pt x="2" y="10"/>
                      </a:cubicBezTo>
                      <a:cubicBezTo>
                        <a:pt x="3" y="11"/>
                        <a:pt x="5" y="12"/>
                        <a:pt x="6"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34" name="Line 68"/>
                <p:cNvSpPr>
                  <a:spLocks noChangeShapeType="1"/>
                </p:cNvSpPr>
                <p:nvPr/>
              </p:nvSpPr>
              <p:spPr bwMode="auto">
                <a:xfrm>
                  <a:off x="3911" y="190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35" name="Line 69"/>
                <p:cNvSpPr>
                  <a:spLocks noChangeShapeType="1"/>
                </p:cNvSpPr>
                <p:nvPr/>
              </p:nvSpPr>
              <p:spPr bwMode="auto">
                <a:xfrm>
                  <a:off x="3911" y="190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36" name="Freeform 70"/>
                <p:cNvSpPr>
                  <a:spLocks noEditPoints="1"/>
                </p:cNvSpPr>
                <p:nvPr/>
              </p:nvSpPr>
              <p:spPr bwMode="auto">
                <a:xfrm>
                  <a:off x="3788" y="1860"/>
                  <a:ext cx="12" cy="64"/>
                </a:xfrm>
                <a:custGeom>
                  <a:avLst/>
                  <a:gdLst>
                    <a:gd name="T0" fmla="*/ 0 w 5"/>
                    <a:gd name="T1" fmla="*/ 27 h 27"/>
                    <a:gd name="T2" fmla="*/ 3 w 5"/>
                    <a:gd name="T3" fmla="*/ 27 h 27"/>
                    <a:gd name="T4" fmla="*/ 5 w 5"/>
                    <a:gd name="T5" fmla="*/ 27 h 27"/>
                    <a:gd name="T6" fmla="*/ 5 w 5"/>
                    <a:gd name="T7" fmla="*/ 0 h 27"/>
                    <a:gd name="T8" fmla="*/ 0 w 5"/>
                    <a:gd name="T9" fmla="*/ 1 h 27"/>
                    <a:gd name="T10" fmla="*/ 0 w 5"/>
                    <a:gd name="T11" fmla="*/ 27 h 27"/>
                    <a:gd name="T12" fmla="*/ 0 w 5"/>
                    <a:gd name="T13" fmla="*/ 27 h 27"/>
                    <a:gd name="T14" fmla="*/ 0 w 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7">
                      <a:moveTo>
                        <a:pt x="0" y="27"/>
                      </a:moveTo>
                      <a:cubicBezTo>
                        <a:pt x="3" y="27"/>
                        <a:pt x="3" y="27"/>
                        <a:pt x="3" y="27"/>
                      </a:cubicBezTo>
                      <a:cubicBezTo>
                        <a:pt x="4" y="27"/>
                        <a:pt x="4" y="27"/>
                        <a:pt x="5" y="27"/>
                      </a:cubicBezTo>
                      <a:cubicBezTo>
                        <a:pt x="5" y="0"/>
                        <a:pt x="5" y="0"/>
                        <a:pt x="5" y="0"/>
                      </a:cubicBezTo>
                      <a:cubicBezTo>
                        <a:pt x="3" y="1"/>
                        <a:pt x="2" y="1"/>
                        <a:pt x="0" y="1"/>
                      </a:cubicBezTo>
                      <a:lnTo>
                        <a:pt x="0" y="27"/>
                      </a:lnTo>
                      <a:close/>
                      <a:moveTo>
                        <a:pt x="0" y="27"/>
                      </a:moveTo>
                      <a:cubicBezTo>
                        <a:pt x="0" y="27"/>
                        <a:pt x="0" y="27"/>
                        <a:pt x="0"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37" name="Freeform 71"/>
                <p:cNvSpPr>
                  <a:spLocks noEditPoints="1"/>
                </p:cNvSpPr>
                <p:nvPr/>
              </p:nvSpPr>
              <p:spPr bwMode="auto">
                <a:xfrm>
                  <a:off x="3755" y="1865"/>
                  <a:ext cx="24" cy="56"/>
                </a:xfrm>
                <a:custGeom>
                  <a:avLst/>
                  <a:gdLst>
                    <a:gd name="T0" fmla="*/ 0 w 10"/>
                    <a:gd name="T1" fmla="*/ 8 h 24"/>
                    <a:gd name="T2" fmla="*/ 0 w 10"/>
                    <a:gd name="T3" fmla="*/ 17 h 24"/>
                    <a:gd name="T4" fmla="*/ 8 w 10"/>
                    <a:gd name="T5" fmla="*/ 24 h 24"/>
                    <a:gd name="T6" fmla="*/ 10 w 10"/>
                    <a:gd name="T7" fmla="*/ 24 h 24"/>
                    <a:gd name="T8" fmla="*/ 10 w 10"/>
                    <a:gd name="T9" fmla="*/ 0 h 24"/>
                    <a:gd name="T10" fmla="*/ 7 w 10"/>
                    <a:gd name="T11" fmla="*/ 1 h 24"/>
                    <a:gd name="T12" fmla="*/ 0 w 10"/>
                    <a:gd name="T13" fmla="*/ 8 h 24"/>
                    <a:gd name="T14" fmla="*/ 0 w 10"/>
                    <a:gd name="T15" fmla="*/ 8 h 24"/>
                    <a:gd name="T16" fmla="*/ 0 w 10"/>
                    <a:gd name="T1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4">
                      <a:moveTo>
                        <a:pt x="0" y="8"/>
                      </a:moveTo>
                      <a:cubicBezTo>
                        <a:pt x="0" y="17"/>
                        <a:pt x="0" y="17"/>
                        <a:pt x="0" y="17"/>
                      </a:cubicBezTo>
                      <a:cubicBezTo>
                        <a:pt x="0" y="21"/>
                        <a:pt x="4" y="24"/>
                        <a:pt x="8" y="24"/>
                      </a:cubicBezTo>
                      <a:cubicBezTo>
                        <a:pt x="10" y="24"/>
                        <a:pt x="10" y="24"/>
                        <a:pt x="10" y="24"/>
                      </a:cubicBezTo>
                      <a:cubicBezTo>
                        <a:pt x="10" y="0"/>
                        <a:pt x="10" y="0"/>
                        <a:pt x="10" y="0"/>
                      </a:cubicBezTo>
                      <a:cubicBezTo>
                        <a:pt x="7" y="1"/>
                        <a:pt x="7" y="1"/>
                        <a:pt x="7" y="1"/>
                      </a:cubicBezTo>
                      <a:cubicBezTo>
                        <a:pt x="3" y="2"/>
                        <a:pt x="0" y="5"/>
                        <a:pt x="0" y="8"/>
                      </a:cubicBezTo>
                      <a:close/>
                      <a:moveTo>
                        <a:pt x="0" y="8"/>
                      </a:moveTo>
                      <a:cubicBezTo>
                        <a:pt x="0" y="8"/>
                        <a:pt x="0" y="8"/>
                        <a:pt x="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38" name="Line 72"/>
                <p:cNvSpPr>
                  <a:spLocks noChangeShapeType="1"/>
                </p:cNvSpPr>
                <p:nvPr/>
              </p:nvSpPr>
              <p:spPr bwMode="auto">
                <a:xfrm>
                  <a:off x="3706" y="18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39" name="Line 73"/>
                <p:cNvSpPr>
                  <a:spLocks noChangeShapeType="1"/>
                </p:cNvSpPr>
                <p:nvPr/>
              </p:nvSpPr>
              <p:spPr bwMode="auto">
                <a:xfrm>
                  <a:off x="3706" y="18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40" name="Line 74"/>
                <p:cNvSpPr>
                  <a:spLocks noChangeShapeType="1"/>
                </p:cNvSpPr>
                <p:nvPr/>
              </p:nvSpPr>
              <p:spPr bwMode="auto">
                <a:xfrm>
                  <a:off x="3944" y="187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sp>
              <p:nvSpPr>
                <p:cNvPr id="341" name="Line 75"/>
                <p:cNvSpPr>
                  <a:spLocks noChangeShapeType="1"/>
                </p:cNvSpPr>
                <p:nvPr/>
              </p:nvSpPr>
              <p:spPr bwMode="auto">
                <a:xfrm>
                  <a:off x="3944" y="187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575775" rIns="0" bIns="0" numCol="1" anchor="t" anchorCtr="0" compatLnSpc="1">
                  <a:prstTxWarp prst="textNoShape">
                    <a:avLst/>
                  </a:prstTxWarp>
                </a:bodyPr>
                <a:lstStyle/>
                <a:p>
                  <a:pPr defTabSz="914034">
                    <a:defRPr/>
                  </a:pPr>
                  <a:endParaRPr lang="en-US" sz="1200" kern="0">
                    <a:solidFill>
                      <a:srgbClr val="000000"/>
                    </a:solidFill>
                    <a:latin typeface="Optima" panose="02000503060000020004" pitchFamily="2" charset="0"/>
                  </a:endParaRPr>
                </a:p>
              </p:txBody>
            </p:sp>
          </p:grpSp>
        </p:grpSp>
        <p:pic>
          <p:nvPicPr>
            <p:cNvPr id="293" name="Picture 292"/>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534071" y="4198077"/>
              <a:ext cx="646158" cy="465008"/>
            </a:xfrm>
            <a:prstGeom prst="rect">
              <a:avLst/>
            </a:prstGeom>
          </p:spPr>
          <p:style>
            <a:lnRef idx="1">
              <a:schemeClr val="accent1"/>
            </a:lnRef>
            <a:fillRef idx="2">
              <a:schemeClr val="accent1"/>
            </a:fillRef>
            <a:effectRef idx="1">
              <a:schemeClr val="accent1"/>
            </a:effectRef>
            <a:fontRef idx="minor">
              <a:schemeClr val="dk1"/>
            </a:fontRef>
          </p:style>
        </p:pic>
        <p:pic>
          <p:nvPicPr>
            <p:cNvPr id="294" name="Picture 29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107504" y="4170109"/>
              <a:ext cx="542791" cy="474706"/>
            </a:xfrm>
            <a:prstGeom prst="rect">
              <a:avLst/>
            </a:prstGeom>
            <a:solidFill>
              <a:schemeClr val="tx2"/>
            </a:solidFill>
          </p:spPr>
          <p:style>
            <a:lnRef idx="1">
              <a:schemeClr val="accent2"/>
            </a:lnRef>
            <a:fillRef idx="2">
              <a:schemeClr val="accent2"/>
            </a:fillRef>
            <a:effectRef idx="1">
              <a:schemeClr val="accent2"/>
            </a:effectRef>
            <a:fontRef idx="minor">
              <a:schemeClr val="dk1"/>
            </a:fontRef>
          </p:style>
        </p:pic>
        <p:sp>
          <p:nvSpPr>
            <p:cNvPr id="296" name="Rectangle 295"/>
            <p:cNvSpPr/>
            <p:nvPr/>
          </p:nvSpPr>
          <p:spPr>
            <a:xfrm>
              <a:off x="8646012" y="5268242"/>
              <a:ext cx="1466286" cy="1155339"/>
            </a:xfrm>
            <a:prstGeom prst="rect">
              <a:avLst/>
            </a:prstGeom>
            <a:solidFill>
              <a:schemeClr val="tx2"/>
            </a:solidFill>
            <a:ln/>
          </p:spPr>
          <p:style>
            <a:lnRef idx="1">
              <a:schemeClr val="accent2"/>
            </a:lnRef>
            <a:fillRef idx="2">
              <a:schemeClr val="accent2"/>
            </a:fillRef>
            <a:effectRef idx="1">
              <a:schemeClr val="accent2"/>
            </a:effectRef>
            <a:fontRef idx="minor">
              <a:schemeClr val="dk1"/>
            </a:fontRef>
          </p:style>
          <p:txBody>
            <a:bodyPr lIns="0" tIns="575775" rIns="0" bIns="0" rtlCol="0" anchor="t"/>
            <a:lstStyle/>
            <a:p>
              <a:pPr algn="ctr" defTabSz="914034" fontAlgn="base">
                <a:spcBef>
                  <a:spcPts val="600"/>
                </a:spcBef>
                <a:spcAft>
                  <a:spcPct val="0"/>
                </a:spcAft>
                <a:defRPr/>
              </a:pPr>
              <a:r>
                <a:rPr lang="en-US" sz="1200" b="1" kern="0" dirty="0">
                  <a:solidFill>
                    <a:srgbClr val="FFFFFF"/>
                  </a:solidFill>
                  <a:latin typeface="Optima" panose="02000503060000020004" pitchFamily="2" charset="0"/>
                  <a:cs typeface="Arial" charset="0"/>
                </a:rPr>
                <a:t>Reduce</a:t>
              </a:r>
            </a:p>
            <a:p>
              <a:pPr algn="ctr" defTabSz="914034" fontAlgn="base">
                <a:spcAft>
                  <a:spcPct val="0"/>
                </a:spcAft>
                <a:defRPr/>
              </a:pPr>
              <a:r>
                <a:rPr lang="en-US" sz="1200" b="1" kern="0" dirty="0">
                  <a:solidFill>
                    <a:srgbClr val="FFFFFF"/>
                  </a:solidFill>
                  <a:latin typeface="Optima" panose="02000503060000020004" pitchFamily="2" charset="0"/>
                  <a:cs typeface="Arial" charset="0"/>
                </a:rPr>
                <a:t> Re-work</a:t>
              </a:r>
              <a:br>
                <a:rPr lang="en-US" sz="1200" b="1" kern="0" dirty="0">
                  <a:solidFill>
                    <a:srgbClr val="FFFFFF"/>
                  </a:solidFill>
                  <a:latin typeface="Optima" panose="02000503060000020004" pitchFamily="2" charset="0"/>
                  <a:cs typeface="Arial" charset="0"/>
                </a:rPr>
              </a:br>
              <a:endParaRPr lang="en-US" sz="1200" b="1" kern="0" dirty="0">
                <a:solidFill>
                  <a:srgbClr val="FFFFFF"/>
                </a:solidFill>
                <a:latin typeface="Optima" panose="02000503060000020004" pitchFamily="2" charset="0"/>
                <a:cs typeface="Arial" charset="0"/>
              </a:endParaRPr>
            </a:p>
          </p:txBody>
        </p:sp>
        <p:grpSp>
          <p:nvGrpSpPr>
            <p:cNvPr id="297" name="Group 296"/>
            <p:cNvGrpSpPr/>
            <p:nvPr/>
          </p:nvGrpSpPr>
          <p:grpSpPr>
            <a:xfrm>
              <a:off x="9107504" y="5389254"/>
              <a:ext cx="494975" cy="408711"/>
              <a:chOff x="10882738" y="4087137"/>
              <a:chExt cx="452428" cy="487236"/>
            </a:xfrm>
          </p:grpSpPr>
          <p:grpSp>
            <p:nvGrpSpPr>
              <p:cNvPr id="311" name="Group 310"/>
              <p:cNvGrpSpPr/>
              <p:nvPr/>
            </p:nvGrpSpPr>
            <p:grpSpPr>
              <a:xfrm>
                <a:off x="10882738" y="4087137"/>
                <a:ext cx="452428" cy="487236"/>
                <a:chOff x="10869021" y="4110954"/>
                <a:chExt cx="491910" cy="529756"/>
              </a:xfrm>
            </p:grpSpPr>
            <p:sp>
              <p:nvSpPr>
                <p:cNvPr id="313" name="Freeform 64"/>
                <p:cNvSpPr>
                  <a:spLocks/>
                </p:cNvSpPr>
                <p:nvPr/>
              </p:nvSpPr>
              <p:spPr bwMode="auto">
                <a:xfrm>
                  <a:off x="10869021" y="4425312"/>
                  <a:ext cx="491910" cy="215398"/>
                </a:xfrm>
                <a:custGeom>
                  <a:avLst/>
                  <a:gdLst>
                    <a:gd name="T0" fmla="*/ 140 w 208"/>
                    <a:gd name="T1" fmla="*/ 0 h 91"/>
                    <a:gd name="T2" fmla="*/ 137 w 208"/>
                    <a:gd name="T3" fmla="*/ 5 h 91"/>
                    <a:gd name="T4" fmla="*/ 104 w 208"/>
                    <a:gd name="T5" fmla="*/ 21 h 91"/>
                    <a:gd name="T6" fmla="*/ 72 w 208"/>
                    <a:gd name="T7" fmla="*/ 7 h 91"/>
                    <a:gd name="T8" fmla="*/ 67 w 208"/>
                    <a:gd name="T9" fmla="*/ 0 h 91"/>
                    <a:gd name="T10" fmla="*/ 0 w 208"/>
                    <a:gd name="T11" fmla="*/ 73 h 91"/>
                    <a:gd name="T12" fmla="*/ 0 w 208"/>
                    <a:gd name="T13" fmla="*/ 81 h 91"/>
                    <a:gd name="T14" fmla="*/ 10 w 208"/>
                    <a:gd name="T15" fmla="*/ 91 h 91"/>
                    <a:gd name="T16" fmla="*/ 197 w 208"/>
                    <a:gd name="T17" fmla="*/ 91 h 91"/>
                    <a:gd name="T18" fmla="*/ 208 w 208"/>
                    <a:gd name="T19" fmla="*/ 81 h 91"/>
                    <a:gd name="T20" fmla="*/ 208 w 208"/>
                    <a:gd name="T21" fmla="*/ 73 h 91"/>
                    <a:gd name="T22" fmla="*/ 140 w 20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91">
                      <a:moveTo>
                        <a:pt x="140" y="0"/>
                      </a:moveTo>
                      <a:cubicBezTo>
                        <a:pt x="139" y="2"/>
                        <a:pt x="138" y="4"/>
                        <a:pt x="137" y="5"/>
                      </a:cubicBezTo>
                      <a:cubicBezTo>
                        <a:pt x="128" y="16"/>
                        <a:pt x="116" y="21"/>
                        <a:pt x="104" y="21"/>
                      </a:cubicBezTo>
                      <a:cubicBezTo>
                        <a:pt x="92" y="21"/>
                        <a:pt x="81" y="16"/>
                        <a:pt x="72" y="7"/>
                      </a:cubicBezTo>
                      <a:cubicBezTo>
                        <a:pt x="70" y="4"/>
                        <a:pt x="69" y="3"/>
                        <a:pt x="67" y="0"/>
                      </a:cubicBezTo>
                      <a:cubicBezTo>
                        <a:pt x="30" y="4"/>
                        <a:pt x="0" y="35"/>
                        <a:pt x="0" y="73"/>
                      </a:cubicBezTo>
                      <a:cubicBezTo>
                        <a:pt x="0" y="81"/>
                        <a:pt x="0" y="81"/>
                        <a:pt x="0" y="81"/>
                      </a:cubicBezTo>
                      <a:cubicBezTo>
                        <a:pt x="0" y="87"/>
                        <a:pt x="5" y="91"/>
                        <a:pt x="10" y="91"/>
                      </a:cubicBezTo>
                      <a:cubicBezTo>
                        <a:pt x="197" y="91"/>
                        <a:pt x="197" y="91"/>
                        <a:pt x="197" y="91"/>
                      </a:cubicBezTo>
                      <a:cubicBezTo>
                        <a:pt x="203" y="91"/>
                        <a:pt x="208" y="87"/>
                        <a:pt x="208" y="81"/>
                      </a:cubicBezTo>
                      <a:cubicBezTo>
                        <a:pt x="208" y="73"/>
                        <a:pt x="208" y="73"/>
                        <a:pt x="208" y="73"/>
                      </a:cubicBezTo>
                      <a:cubicBezTo>
                        <a:pt x="208" y="35"/>
                        <a:pt x="178" y="4"/>
                        <a:pt x="140" y="0"/>
                      </a:cubicBezTo>
                      <a:close/>
                    </a:path>
                  </a:pathLst>
                </a:custGeom>
                <a:solidFill>
                  <a:srgbClr val="003344"/>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tima" panose="02000503060000020004" pitchFamily="2" charset="0"/>
                    <a:cs typeface="Arial" charset="0"/>
                  </a:endParaRPr>
                </a:p>
              </p:txBody>
            </p:sp>
            <p:sp>
              <p:nvSpPr>
                <p:cNvPr id="314" name="Freeform 65"/>
                <p:cNvSpPr>
                  <a:spLocks/>
                </p:cNvSpPr>
                <p:nvPr/>
              </p:nvSpPr>
              <p:spPr bwMode="auto">
                <a:xfrm>
                  <a:off x="11017295" y="4283638"/>
                  <a:ext cx="194360" cy="168312"/>
                </a:xfrm>
                <a:custGeom>
                  <a:avLst/>
                  <a:gdLst>
                    <a:gd name="T0" fmla="*/ 71 w 82"/>
                    <a:gd name="T1" fmla="*/ 2 h 71"/>
                    <a:gd name="T2" fmla="*/ 40 w 82"/>
                    <a:gd name="T3" fmla="*/ 4 h 71"/>
                    <a:gd name="T4" fmla="*/ 7 w 82"/>
                    <a:gd name="T5" fmla="*/ 1 h 71"/>
                    <a:gd name="T6" fmla="*/ 2 w 82"/>
                    <a:gd name="T7" fmla="*/ 0 h 71"/>
                    <a:gd name="T8" fmla="*/ 0 w 82"/>
                    <a:gd name="T9" fmla="*/ 16 h 71"/>
                    <a:gd name="T10" fmla="*/ 41 w 82"/>
                    <a:gd name="T11" fmla="*/ 71 h 71"/>
                    <a:gd name="T12" fmla="*/ 82 w 82"/>
                    <a:gd name="T13" fmla="*/ 16 h 71"/>
                    <a:gd name="T14" fmla="*/ 80 w 82"/>
                    <a:gd name="T15" fmla="*/ 0 h 71"/>
                    <a:gd name="T16" fmla="*/ 71 w 82"/>
                    <a:gd name="T17" fmla="*/ 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71">
                      <a:moveTo>
                        <a:pt x="71" y="2"/>
                      </a:moveTo>
                      <a:cubicBezTo>
                        <a:pt x="61" y="4"/>
                        <a:pt x="50" y="4"/>
                        <a:pt x="40" y="4"/>
                      </a:cubicBezTo>
                      <a:cubicBezTo>
                        <a:pt x="29" y="4"/>
                        <a:pt x="18" y="4"/>
                        <a:pt x="7" y="1"/>
                      </a:cubicBezTo>
                      <a:cubicBezTo>
                        <a:pt x="5" y="1"/>
                        <a:pt x="3" y="1"/>
                        <a:pt x="2" y="0"/>
                      </a:cubicBezTo>
                      <a:cubicBezTo>
                        <a:pt x="1" y="5"/>
                        <a:pt x="0" y="11"/>
                        <a:pt x="0" y="16"/>
                      </a:cubicBezTo>
                      <a:cubicBezTo>
                        <a:pt x="0" y="47"/>
                        <a:pt x="18" y="71"/>
                        <a:pt x="41" y="71"/>
                      </a:cubicBezTo>
                      <a:cubicBezTo>
                        <a:pt x="63" y="71"/>
                        <a:pt x="82" y="47"/>
                        <a:pt x="82" y="16"/>
                      </a:cubicBezTo>
                      <a:cubicBezTo>
                        <a:pt x="82" y="11"/>
                        <a:pt x="81" y="5"/>
                        <a:pt x="80" y="0"/>
                      </a:cubicBezTo>
                      <a:cubicBezTo>
                        <a:pt x="77" y="1"/>
                        <a:pt x="74" y="1"/>
                        <a:pt x="71" y="2"/>
                      </a:cubicBezTo>
                      <a:close/>
                    </a:path>
                  </a:pathLst>
                </a:custGeom>
                <a:solidFill>
                  <a:srgbClr val="003344"/>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tima" panose="02000503060000020004" pitchFamily="2" charset="0"/>
                    <a:cs typeface="Arial" charset="0"/>
                  </a:endParaRPr>
                </a:p>
              </p:txBody>
            </p:sp>
            <p:sp>
              <p:nvSpPr>
                <p:cNvPr id="315" name="Freeform 66"/>
                <p:cNvSpPr>
                  <a:spLocks/>
                </p:cNvSpPr>
                <p:nvPr/>
              </p:nvSpPr>
              <p:spPr bwMode="auto">
                <a:xfrm>
                  <a:off x="10980227" y="4110954"/>
                  <a:ext cx="269499" cy="184341"/>
                </a:xfrm>
                <a:custGeom>
                  <a:avLst/>
                  <a:gdLst>
                    <a:gd name="T0" fmla="*/ 30 w 114"/>
                    <a:gd name="T1" fmla="*/ 13 h 78"/>
                    <a:gd name="T2" fmla="*/ 30 w 114"/>
                    <a:gd name="T3" fmla="*/ 21 h 78"/>
                    <a:gd name="T4" fmla="*/ 30 w 114"/>
                    <a:gd name="T5" fmla="*/ 28 h 78"/>
                    <a:gd name="T6" fmla="*/ 34 w 114"/>
                    <a:gd name="T7" fmla="*/ 31 h 78"/>
                    <a:gd name="T8" fmla="*/ 37 w 114"/>
                    <a:gd name="T9" fmla="*/ 28 h 78"/>
                    <a:gd name="T10" fmla="*/ 37 w 114"/>
                    <a:gd name="T11" fmla="*/ 25 h 78"/>
                    <a:gd name="T12" fmla="*/ 37 w 114"/>
                    <a:gd name="T13" fmla="*/ 11 h 78"/>
                    <a:gd name="T14" fmla="*/ 39 w 114"/>
                    <a:gd name="T15" fmla="*/ 8 h 78"/>
                    <a:gd name="T16" fmla="*/ 46 w 114"/>
                    <a:gd name="T17" fmla="*/ 6 h 78"/>
                    <a:gd name="T18" fmla="*/ 48 w 114"/>
                    <a:gd name="T19" fmla="*/ 4 h 78"/>
                    <a:gd name="T20" fmla="*/ 55 w 114"/>
                    <a:gd name="T21" fmla="*/ 0 h 78"/>
                    <a:gd name="T22" fmla="*/ 60 w 114"/>
                    <a:gd name="T23" fmla="*/ 0 h 78"/>
                    <a:gd name="T24" fmla="*/ 66 w 114"/>
                    <a:gd name="T25" fmla="*/ 3 h 78"/>
                    <a:gd name="T26" fmla="*/ 68 w 114"/>
                    <a:gd name="T27" fmla="*/ 6 h 78"/>
                    <a:gd name="T28" fmla="*/ 75 w 114"/>
                    <a:gd name="T29" fmla="*/ 8 h 78"/>
                    <a:gd name="T30" fmla="*/ 77 w 114"/>
                    <a:gd name="T31" fmla="*/ 11 h 78"/>
                    <a:gd name="T32" fmla="*/ 77 w 114"/>
                    <a:gd name="T33" fmla="*/ 25 h 78"/>
                    <a:gd name="T34" fmla="*/ 77 w 114"/>
                    <a:gd name="T35" fmla="*/ 28 h 78"/>
                    <a:gd name="T36" fmla="*/ 81 w 114"/>
                    <a:gd name="T37" fmla="*/ 31 h 78"/>
                    <a:gd name="T38" fmla="*/ 84 w 114"/>
                    <a:gd name="T39" fmla="*/ 28 h 78"/>
                    <a:gd name="T40" fmla="*/ 84 w 114"/>
                    <a:gd name="T41" fmla="*/ 16 h 78"/>
                    <a:gd name="T42" fmla="*/ 84 w 114"/>
                    <a:gd name="T43" fmla="*/ 13 h 78"/>
                    <a:gd name="T44" fmla="*/ 86 w 114"/>
                    <a:gd name="T45" fmla="*/ 15 h 78"/>
                    <a:gd name="T46" fmla="*/ 106 w 114"/>
                    <a:gd name="T47" fmla="*/ 51 h 78"/>
                    <a:gd name="T48" fmla="*/ 107 w 114"/>
                    <a:gd name="T49" fmla="*/ 54 h 78"/>
                    <a:gd name="T50" fmla="*/ 112 w 114"/>
                    <a:gd name="T51" fmla="*/ 57 h 78"/>
                    <a:gd name="T52" fmla="*/ 112 w 114"/>
                    <a:gd name="T53" fmla="*/ 63 h 78"/>
                    <a:gd name="T54" fmla="*/ 106 w 114"/>
                    <a:gd name="T55" fmla="*/ 68 h 78"/>
                    <a:gd name="T56" fmla="*/ 86 w 114"/>
                    <a:gd name="T57" fmla="*/ 75 h 78"/>
                    <a:gd name="T58" fmla="*/ 25 w 114"/>
                    <a:gd name="T59" fmla="*/ 75 h 78"/>
                    <a:gd name="T60" fmla="*/ 8 w 114"/>
                    <a:gd name="T61" fmla="*/ 68 h 78"/>
                    <a:gd name="T62" fmla="*/ 2 w 114"/>
                    <a:gd name="T63" fmla="*/ 63 h 78"/>
                    <a:gd name="T64" fmla="*/ 2 w 114"/>
                    <a:gd name="T65" fmla="*/ 57 h 78"/>
                    <a:gd name="T66" fmla="*/ 8 w 114"/>
                    <a:gd name="T67" fmla="*/ 48 h 78"/>
                    <a:gd name="T68" fmla="*/ 29 w 114"/>
                    <a:gd name="T69" fmla="*/ 14 h 78"/>
                    <a:gd name="T70" fmla="*/ 30 w 114"/>
                    <a:gd name="T71"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78">
                      <a:moveTo>
                        <a:pt x="30" y="13"/>
                      </a:moveTo>
                      <a:cubicBezTo>
                        <a:pt x="30" y="16"/>
                        <a:pt x="30" y="18"/>
                        <a:pt x="30" y="21"/>
                      </a:cubicBezTo>
                      <a:cubicBezTo>
                        <a:pt x="30" y="24"/>
                        <a:pt x="30" y="26"/>
                        <a:pt x="30" y="28"/>
                      </a:cubicBezTo>
                      <a:cubicBezTo>
                        <a:pt x="30" y="30"/>
                        <a:pt x="31" y="31"/>
                        <a:pt x="34" y="31"/>
                      </a:cubicBezTo>
                      <a:cubicBezTo>
                        <a:pt x="35" y="31"/>
                        <a:pt x="37" y="30"/>
                        <a:pt x="37" y="28"/>
                      </a:cubicBezTo>
                      <a:cubicBezTo>
                        <a:pt x="37" y="27"/>
                        <a:pt x="37" y="26"/>
                        <a:pt x="37" y="25"/>
                      </a:cubicBezTo>
                      <a:cubicBezTo>
                        <a:pt x="37" y="21"/>
                        <a:pt x="38" y="16"/>
                        <a:pt x="37" y="11"/>
                      </a:cubicBezTo>
                      <a:cubicBezTo>
                        <a:pt x="37" y="9"/>
                        <a:pt x="38" y="8"/>
                        <a:pt x="39" y="8"/>
                      </a:cubicBezTo>
                      <a:cubicBezTo>
                        <a:pt x="42" y="7"/>
                        <a:pt x="44" y="7"/>
                        <a:pt x="46" y="6"/>
                      </a:cubicBezTo>
                      <a:cubicBezTo>
                        <a:pt x="47" y="5"/>
                        <a:pt x="48" y="5"/>
                        <a:pt x="48" y="4"/>
                      </a:cubicBezTo>
                      <a:cubicBezTo>
                        <a:pt x="48" y="1"/>
                        <a:pt x="51" y="0"/>
                        <a:pt x="55" y="0"/>
                      </a:cubicBezTo>
                      <a:cubicBezTo>
                        <a:pt x="58" y="0"/>
                        <a:pt x="57" y="0"/>
                        <a:pt x="60" y="0"/>
                      </a:cubicBezTo>
                      <a:cubicBezTo>
                        <a:pt x="62" y="0"/>
                        <a:pt x="66" y="1"/>
                        <a:pt x="66" y="3"/>
                      </a:cubicBezTo>
                      <a:cubicBezTo>
                        <a:pt x="66" y="5"/>
                        <a:pt x="67" y="5"/>
                        <a:pt x="68" y="6"/>
                      </a:cubicBezTo>
                      <a:cubicBezTo>
                        <a:pt x="70" y="7"/>
                        <a:pt x="73" y="8"/>
                        <a:pt x="75" y="8"/>
                      </a:cubicBezTo>
                      <a:cubicBezTo>
                        <a:pt x="76" y="9"/>
                        <a:pt x="77" y="9"/>
                        <a:pt x="77" y="11"/>
                      </a:cubicBezTo>
                      <a:cubicBezTo>
                        <a:pt x="77" y="16"/>
                        <a:pt x="77" y="21"/>
                        <a:pt x="77" y="25"/>
                      </a:cubicBezTo>
                      <a:cubicBezTo>
                        <a:pt x="77" y="26"/>
                        <a:pt x="77" y="27"/>
                        <a:pt x="77" y="28"/>
                      </a:cubicBezTo>
                      <a:cubicBezTo>
                        <a:pt x="77" y="30"/>
                        <a:pt x="78" y="31"/>
                        <a:pt x="81" y="31"/>
                      </a:cubicBezTo>
                      <a:cubicBezTo>
                        <a:pt x="83" y="31"/>
                        <a:pt x="84" y="30"/>
                        <a:pt x="84" y="28"/>
                      </a:cubicBezTo>
                      <a:cubicBezTo>
                        <a:pt x="84" y="24"/>
                        <a:pt x="84" y="20"/>
                        <a:pt x="84" y="16"/>
                      </a:cubicBezTo>
                      <a:cubicBezTo>
                        <a:pt x="84" y="16"/>
                        <a:pt x="84" y="14"/>
                        <a:pt x="84" y="13"/>
                      </a:cubicBezTo>
                      <a:cubicBezTo>
                        <a:pt x="85" y="14"/>
                        <a:pt x="86" y="14"/>
                        <a:pt x="86" y="15"/>
                      </a:cubicBezTo>
                      <a:cubicBezTo>
                        <a:pt x="98" y="24"/>
                        <a:pt x="105" y="37"/>
                        <a:pt x="106" y="51"/>
                      </a:cubicBezTo>
                      <a:cubicBezTo>
                        <a:pt x="106" y="53"/>
                        <a:pt x="107" y="53"/>
                        <a:pt x="107" y="54"/>
                      </a:cubicBezTo>
                      <a:cubicBezTo>
                        <a:pt x="108" y="55"/>
                        <a:pt x="110" y="56"/>
                        <a:pt x="112" y="57"/>
                      </a:cubicBezTo>
                      <a:cubicBezTo>
                        <a:pt x="114" y="59"/>
                        <a:pt x="114" y="61"/>
                        <a:pt x="112" y="63"/>
                      </a:cubicBezTo>
                      <a:cubicBezTo>
                        <a:pt x="111" y="65"/>
                        <a:pt x="108" y="67"/>
                        <a:pt x="106" y="68"/>
                      </a:cubicBezTo>
                      <a:cubicBezTo>
                        <a:pt x="100" y="72"/>
                        <a:pt x="93" y="74"/>
                        <a:pt x="86" y="75"/>
                      </a:cubicBezTo>
                      <a:cubicBezTo>
                        <a:pt x="66" y="78"/>
                        <a:pt x="45" y="78"/>
                        <a:pt x="25" y="75"/>
                      </a:cubicBezTo>
                      <a:cubicBezTo>
                        <a:pt x="19" y="74"/>
                        <a:pt x="13" y="72"/>
                        <a:pt x="8" y="68"/>
                      </a:cubicBezTo>
                      <a:cubicBezTo>
                        <a:pt x="5" y="67"/>
                        <a:pt x="4" y="65"/>
                        <a:pt x="2" y="63"/>
                      </a:cubicBezTo>
                      <a:cubicBezTo>
                        <a:pt x="0" y="61"/>
                        <a:pt x="0" y="59"/>
                        <a:pt x="2" y="57"/>
                      </a:cubicBezTo>
                      <a:cubicBezTo>
                        <a:pt x="6" y="55"/>
                        <a:pt x="7" y="52"/>
                        <a:pt x="8" y="48"/>
                      </a:cubicBezTo>
                      <a:cubicBezTo>
                        <a:pt x="10" y="34"/>
                        <a:pt x="17" y="22"/>
                        <a:pt x="29" y="14"/>
                      </a:cubicBezTo>
                      <a:cubicBezTo>
                        <a:pt x="29" y="14"/>
                        <a:pt x="29" y="13"/>
                        <a:pt x="30" y="13"/>
                      </a:cubicBezTo>
                      <a:close/>
                    </a:path>
                  </a:pathLst>
                </a:custGeom>
                <a:solidFill>
                  <a:srgbClr val="003344"/>
                </a:solid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tima" panose="02000503060000020004" pitchFamily="2" charset="0"/>
                    <a:cs typeface="Arial" charset="0"/>
                  </a:endParaRPr>
                </a:p>
              </p:txBody>
            </p:sp>
          </p:grpSp>
          <p:sp>
            <p:nvSpPr>
              <p:cNvPr id="312" name="Freeform 67"/>
              <p:cNvSpPr>
                <a:spLocks/>
              </p:cNvSpPr>
              <p:nvPr/>
            </p:nvSpPr>
            <p:spPr bwMode="auto">
              <a:xfrm>
                <a:off x="11149288" y="4439735"/>
                <a:ext cx="97165" cy="94756"/>
              </a:xfrm>
              <a:custGeom>
                <a:avLst/>
                <a:gdLst>
                  <a:gd name="T0" fmla="*/ 23 w 51"/>
                  <a:gd name="T1" fmla="*/ 50 h 50"/>
                  <a:gd name="T2" fmla="*/ 20 w 51"/>
                  <a:gd name="T3" fmla="*/ 49 h 50"/>
                  <a:gd name="T4" fmla="*/ 2 w 51"/>
                  <a:gd name="T5" fmla="*/ 36 h 50"/>
                  <a:gd name="T6" fmla="*/ 1 w 51"/>
                  <a:gd name="T7" fmla="*/ 30 h 50"/>
                  <a:gd name="T8" fmla="*/ 7 w 51"/>
                  <a:gd name="T9" fmla="*/ 29 h 50"/>
                  <a:gd name="T10" fmla="*/ 21 w 51"/>
                  <a:gd name="T11" fmla="*/ 40 h 50"/>
                  <a:gd name="T12" fmla="*/ 42 w 51"/>
                  <a:gd name="T13" fmla="*/ 3 h 50"/>
                  <a:gd name="T14" fmla="*/ 48 w 51"/>
                  <a:gd name="T15" fmla="*/ 1 h 50"/>
                  <a:gd name="T16" fmla="*/ 50 w 51"/>
                  <a:gd name="T17" fmla="*/ 7 h 50"/>
                  <a:gd name="T18" fmla="*/ 26 w 51"/>
                  <a:gd name="T19" fmla="*/ 48 h 50"/>
                  <a:gd name="T20" fmla="*/ 23 w 51"/>
                  <a:gd name="T21" fmla="*/ 50 h 50"/>
                  <a:gd name="T22" fmla="*/ 23 w 51"/>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50">
                    <a:moveTo>
                      <a:pt x="23" y="50"/>
                    </a:moveTo>
                    <a:cubicBezTo>
                      <a:pt x="22" y="50"/>
                      <a:pt x="21" y="50"/>
                      <a:pt x="20" y="49"/>
                    </a:cubicBezTo>
                    <a:cubicBezTo>
                      <a:pt x="2" y="36"/>
                      <a:pt x="2" y="36"/>
                      <a:pt x="2" y="36"/>
                    </a:cubicBezTo>
                    <a:cubicBezTo>
                      <a:pt x="0" y="34"/>
                      <a:pt x="0" y="32"/>
                      <a:pt x="1" y="30"/>
                    </a:cubicBezTo>
                    <a:cubicBezTo>
                      <a:pt x="2" y="28"/>
                      <a:pt x="5" y="27"/>
                      <a:pt x="7" y="29"/>
                    </a:cubicBezTo>
                    <a:cubicBezTo>
                      <a:pt x="21" y="40"/>
                      <a:pt x="21" y="40"/>
                      <a:pt x="21" y="40"/>
                    </a:cubicBezTo>
                    <a:cubicBezTo>
                      <a:pt x="42" y="3"/>
                      <a:pt x="42" y="3"/>
                      <a:pt x="42" y="3"/>
                    </a:cubicBezTo>
                    <a:cubicBezTo>
                      <a:pt x="44" y="1"/>
                      <a:pt x="46" y="0"/>
                      <a:pt x="48" y="1"/>
                    </a:cubicBezTo>
                    <a:cubicBezTo>
                      <a:pt x="50" y="3"/>
                      <a:pt x="51" y="5"/>
                      <a:pt x="50" y="7"/>
                    </a:cubicBezTo>
                    <a:cubicBezTo>
                      <a:pt x="26" y="48"/>
                      <a:pt x="26" y="48"/>
                      <a:pt x="26" y="48"/>
                    </a:cubicBezTo>
                    <a:cubicBezTo>
                      <a:pt x="26" y="49"/>
                      <a:pt x="25" y="50"/>
                      <a:pt x="23" y="50"/>
                    </a:cubicBezTo>
                    <a:cubicBezTo>
                      <a:pt x="23" y="50"/>
                      <a:pt x="23" y="50"/>
                      <a:pt x="23" y="5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Optima" panose="02000503060000020004" pitchFamily="2" charset="0"/>
                  <a:cs typeface="Arial" charset="0"/>
                </a:endParaRPr>
              </a:p>
            </p:txBody>
          </p:sp>
        </p:grpSp>
        <p:sp>
          <p:nvSpPr>
            <p:cNvPr id="298" name="Rectangle 297"/>
            <p:cNvSpPr/>
            <p:nvPr/>
          </p:nvSpPr>
          <p:spPr>
            <a:xfrm>
              <a:off x="10146190" y="5252607"/>
              <a:ext cx="1463467" cy="1170975"/>
            </a:xfrm>
            <a:prstGeom prst="rect">
              <a:avLst/>
            </a:prstGeom>
            <a:solidFill>
              <a:schemeClr val="tx2"/>
            </a:solidFill>
            <a:ln/>
          </p:spPr>
          <p:style>
            <a:lnRef idx="1">
              <a:schemeClr val="accent2"/>
            </a:lnRef>
            <a:fillRef idx="2">
              <a:schemeClr val="accent2"/>
            </a:fillRef>
            <a:effectRef idx="1">
              <a:schemeClr val="accent2"/>
            </a:effectRef>
            <a:fontRef idx="minor">
              <a:schemeClr val="dk1"/>
            </a:fontRef>
          </p:style>
          <p:txBody>
            <a:bodyPr lIns="0" tIns="575775" rIns="0" bIns="0" rtlCol="0" anchor="t"/>
            <a:lstStyle/>
            <a:p>
              <a:pPr algn="ctr" defTabSz="914034">
                <a:spcBef>
                  <a:spcPts val="600"/>
                </a:spcBef>
                <a:defRPr/>
              </a:pPr>
              <a:r>
                <a:rPr lang="en-US" sz="1200" b="1" kern="0" dirty="0">
                  <a:solidFill>
                    <a:srgbClr val="FFFFFF"/>
                  </a:solidFill>
                  <a:latin typeface="Optima" panose="02000503060000020004" pitchFamily="2" charset="0"/>
                </a:rPr>
                <a:t>Increase Demand Visibility</a:t>
              </a:r>
            </a:p>
          </p:txBody>
        </p:sp>
        <p:grpSp>
          <p:nvGrpSpPr>
            <p:cNvPr id="130" name="Group 30"/>
            <p:cNvGrpSpPr>
              <a:grpSpLocks noChangeAspect="1"/>
            </p:cNvGrpSpPr>
            <p:nvPr/>
          </p:nvGrpSpPr>
          <p:grpSpPr bwMode="auto">
            <a:xfrm>
              <a:off x="10646383" y="1772125"/>
              <a:ext cx="393887" cy="466905"/>
              <a:chOff x="3650" y="1935"/>
              <a:chExt cx="383" cy="454"/>
            </a:xfrm>
          </p:grpSpPr>
          <p:sp>
            <p:nvSpPr>
              <p:cNvPr id="131" name="Freeform 31"/>
              <p:cNvSpPr>
                <a:spLocks noEditPoints="1"/>
              </p:cNvSpPr>
              <p:nvPr/>
            </p:nvSpPr>
            <p:spPr bwMode="auto">
              <a:xfrm rot="10800000">
                <a:off x="3650" y="1935"/>
                <a:ext cx="383" cy="454"/>
              </a:xfrm>
              <a:custGeom>
                <a:avLst/>
                <a:gdLst>
                  <a:gd name="T0" fmla="*/ 81 w 162"/>
                  <a:gd name="T1" fmla="*/ 0 h 192"/>
                  <a:gd name="T2" fmla="*/ 0 w 162"/>
                  <a:gd name="T3" fmla="*/ 80 h 192"/>
                  <a:gd name="T4" fmla="*/ 33 w 162"/>
                  <a:gd name="T5" fmla="*/ 80 h 192"/>
                  <a:gd name="T6" fmla="*/ 33 w 162"/>
                  <a:gd name="T7" fmla="*/ 144 h 192"/>
                  <a:gd name="T8" fmla="*/ 81 w 162"/>
                  <a:gd name="T9" fmla="*/ 192 h 192"/>
                  <a:gd name="T10" fmla="*/ 129 w 162"/>
                  <a:gd name="T11" fmla="*/ 144 h 192"/>
                  <a:gd name="T12" fmla="*/ 129 w 162"/>
                  <a:gd name="T13" fmla="*/ 80 h 192"/>
                  <a:gd name="T14" fmla="*/ 162 w 162"/>
                  <a:gd name="T15" fmla="*/ 80 h 192"/>
                  <a:gd name="T16" fmla="*/ 81 w 162"/>
                  <a:gd name="T17" fmla="*/ 0 h 192"/>
                  <a:gd name="T18" fmla="*/ 81 w 162"/>
                  <a:gd name="T19" fmla="*/ 185 h 192"/>
                  <a:gd name="T20" fmla="*/ 40 w 162"/>
                  <a:gd name="T21" fmla="*/ 144 h 192"/>
                  <a:gd name="T22" fmla="*/ 81 w 162"/>
                  <a:gd name="T23" fmla="*/ 103 h 192"/>
                  <a:gd name="T24" fmla="*/ 122 w 162"/>
                  <a:gd name="T25" fmla="*/ 144 h 192"/>
                  <a:gd name="T26" fmla="*/ 81 w 162"/>
                  <a:gd name="T27" fmla="*/ 18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192">
                    <a:moveTo>
                      <a:pt x="81" y="0"/>
                    </a:moveTo>
                    <a:cubicBezTo>
                      <a:pt x="0" y="80"/>
                      <a:pt x="0" y="80"/>
                      <a:pt x="0" y="80"/>
                    </a:cubicBezTo>
                    <a:cubicBezTo>
                      <a:pt x="33" y="80"/>
                      <a:pt x="33" y="80"/>
                      <a:pt x="33" y="80"/>
                    </a:cubicBezTo>
                    <a:cubicBezTo>
                      <a:pt x="33" y="144"/>
                      <a:pt x="33" y="144"/>
                      <a:pt x="33" y="144"/>
                    </a:cubicBezTo>
                    <a:cubicBezTo>
                      <a:pt x="33" y="171"/>
                      <a:pt x="54" y="192"/>
                      <a:pt x="81" y="192"/>
                    </a:cubicBezTo>
                    <a:cubicBezTo>
                      <a:pt x="108" y="192"/>
                      <a:pt x="129" y="171"/>
                      <a:pt x="129" y="144"/>
                    </a:cubicBezTo>
                    <a:cubicBezTo>
                      <a:pt x="129" y="80"/>
                      <a:pt x="129" y="80"/>
                      <a:pt x="129" y="80"/>
                    </a:cubicBezTo>
                    <a:cubicBezTo>
                      <a:pt x="162" y="80"/>
                      <a:pt x="162" y="80"/>
                      <a:pt x="162" y="80"/>
                    </a:cubicBezTo>
                    <a:lnTo>
                      <a:pt x="81" y="0"/>
                    </a:lnTo>
                    <a:close/>
                    <a:moveTo>
                      <a:pt x="81" y="185"/>
                    </a:moveTo>
                    <a:cubicBezTo>
                      <a:pt x="58" y="185"/>
                      <a:pt x="40" y="167"/>
                      <a:pt x="40" y="144"/>
                    </a:cubicBezTo>
                    <a:cubicBezTo>
                      <a:pt x="40" y="121"/>
                      <a:pt x="58" y="103"/>
                      <a:pt x="81" y="103"/>
                    </a:cubicBezTo>
                    <a:cubicBezTo>
                      <a:pt x="104" y="103"/>
                      <a:pt x="122" y="121"/>
                      <a:pt x="122" y="144"/>
                    </a:cubicBezTo>
                    <a:cubicBezTo>
                      <a:pt x="122" y="167"/>
                      <a:pt x="104" y="185"/>
                      <a:pt x="81" y="1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tima" panose="02000503060000020004" pitchFamily="2" charset="0"/>
                </a:endParaRPr>
              </a:p>
            </p:txBody>
          </p:sp>
          <p:sp>
            <p:nvSpPr>
              <p:cNvPr id="132" name="Freeform 32"/>
              <p:cNvSpPr>
                <a:spLocks/>
              </p:cNvSpPr>
              <p:nvPr/>
            </p:nvSpPr>
            <p:spPr bwMode="auto">
              <a:xfrm>
                <a:off x="3795" y="1971"/>
                <a:ext cx="94" cy="152"/>
              </a:xfrm>
              <a:custGeom>
                <a:avLst/>
                <a:gdLst>
                  <a:gd name="T0" fmla="*/ 20 w 40"/>
                  <a:gd name="T1" fmla="*/ 12 h 64"/>
                  <a:gd name="T2" fmla="*/ 30 w 40"/>
                  <a:gd name="T3" fmla="*/ 19 h 64"/>
                  <a:gd name="T4" fmla="*/ 40 w 40"/>
                  <a:gd name="T5" fmla="*/ 19 h 64"/>
                  <a:gd name="T6" fmla="*/ 27 w 40"/>
                  <a:gd name="T7" fmla="*/ 6 h 64"/>
                  <a:gd name="T8" fmla="*/ 27 w 40"/>
                  <a:gd name="T9" fmla="*/ 0 h 64"/>
                  <a:gd name="T10" fmla="*/ 13 w 40"/>
                  <a:gd name="T11" fmla="*/ 0 h 64"/>
                  <a:gd name="T12" fmla="*/ 13 w 40"/>
                  <a:gd name="T13" fmla="*/ 6 h 64"/>
                  <a:gd name="T14" fmla="*/ 0 w 40"/>
                  <a:gd name="T15" fmla="*/ 20 h 64"/>
                  <a:gd name="T16" fmla="*/ 18 w 40"/>
                  <a:gd name="T17" fmla="*/ 37 h 64"/>
                  <a:gd name="T18" fmla="*/ 30 w 40"/>
                  <a:gd name="T19" fmla="*/ 45 h 64"/>
                  <a:gd name="T20" fmla="*/ 20 w 40"/>
                  <a:gd name="T21" fmla="*/ 52 h 64"/>
                  <a:gd name="T22" fmla="*/ 10 w 40"/>
                  <a:gd name="T23" fmla="*/ 45 h 64"/>
                  <a:gd name="T24" fmla="*/ 0 w 40"/>
                  <a:gd name="T25" fmla="*/ 45 h 64"/>
                  <a:gd name="T26" fmla="*/ 13 w 40"/>
                  <a:gd name="T27" fmla="*/ 58 h 64"/>
                  <a:gd name="T28" fmla="*/ 13 w 40"/>
                  <a:gd name="T29" fmla="*/ 64 h 64"/>
                  <a:gd name="T30" fmla="*/ 27 w 40"/>
                  <a:gd name="T31" fmla="*/ 64 h 64"/>
                  <a:gd name="T32" fmla="*/ 27 w 40"/>
                  <a:gd name="T33" fmla="*/ 58 h 64"/>
                  <a:gd name="T34" fmla="*/ 40 w 40"/>
                  <a:gd name="T35" fmla="*/ 44 h 64"/>
                  <a:gd name="T36" fmla="*/ 22 w 40"/>
                  <a:gd name="T37" fmla="*/ 27 h 64"/>
                  <a:gd name="T38" fmla="*/ 10 w 40"/>
                  <a:gd name="T39" fmla="*/ 19 h 64"/>
                  <a:gd name="T40" fmla="*/ 20 w 40"/>
                  <a:gd name="T4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4">
                    <a:moveTo>
                      <a:pt x="20" y="12"/>
                    </a:moveTo>
                    <a:cubicBezTo>
                      <a:pt x="27" y="12"/>
                      <a:pt x="30" y="16"/>
                      <a:pt x="30" y="19"/>
                    </a:cubicBezTo>
                    <a:cubicBezTo>
                      <a:pt x="40" y="19"/>
                      <a:pt x="40" y="19"/>
                      <a:pt x="40" y="19"/>
                    </a:cubicBezTo>
                    <a:cubicBezTo>
                      <a:pt x="40" y="12"/>
                      <a:pt x="35" y="8"/>
                      <a:pt x="27" y="6"/>
                    </a:cubicBezTo>
                    <a:cubicBezTo>
                      <a:pt x="27" y="0"/>
                      <a:pt x="27" y="0"/>
                      <a:pt x="27" y="0"/>
                    </a:cubicBezTo>
                    <a:cubicBezTo>
                      <a:pt x="13" y="0"/>
                      <a:pt x="13" y="0"/>
                      <a:pt x="13" y="0"/>
                    </a:cubicBezTo>
                    <a:cubicBezTo>
                      <a:pt x="13" y="6"/>
                      <a:pt x="13" y="6"/>
                      <a:pt x="13" y="6"/>
                    </a:cubicBezTo>
                    <a:cubicBezTo>
                      <a:pt x="0" y="8"/>
                      <a:pt x="0" y="17"/>
                      <a:pt x="0" y="20"/>
                    </a:cubicBezTo>
                    <a:cubicBezTo>
                      <a:pt x="0" y="26"/>
                      <a:pt x="2" y="32"/>
                      <a:pt x="18" y="37"/>
                    </a:cubicBezTo>
                    <a:cubicBezTo>
                      <a:pt x="26" y="39"/>
                      <a:pt x="30" y="40"/>
                      <a:pt x="30" y="45"/>
                    </a:cubicBezTo>
                    <a:cubicBezTo>
                      <a:pt x="30" y="48"/>
                      <a:pt x="27" y="52"/>
                      <a:pt x="20" y="52"/>
                    </a:cubicBezTo>
                    <a:cubicBezTo>
                      <a:pt x="11" y="52"/>
                      <a:pt x="10" y="48"/>
                      <a:pt x="10" y="45"/>
                    </a:cubicBezTo>
                    <a:cubicBezTo>
                      <a:pt x="0" y="45"/>
                      <a:pt x="0" y="45"/>
                      <a:pt x="0" y="45"/>
                    </a:cubicBezTo>
                    <a:cubicBezTo>
                      <a:pt x="0" y="48"/>
                      <a:pt x="0" y="56"/>
                      <a:pt x="13" y="58"/>
                    </a:cubicBezTo>
                    <a:cubicBezTo>
                      <a:pt x="13" y="64"/>
                      <a:pt x="13" y="64"/>
                      <a:pt x="13" y="64"/>
                    </a:cubicBezTo>
                    <a:cubicBezTo>
                      <a:pt x="27" y="64"/>
                      <a:pt x="27" y="64"/>
                      <a:pt x="27" y="64"/>
                    </a:cubicBezTo>
                    <a:cubicBezTo>
                      <a:pt x="27" y="58"/>
                      <a:pt x="27" y="58"/>
                      <a:pt x="27" y="58"/>
                    </a:cubicBezTo>
                    <a:cubicBezTo>
                      <a:pt x="40" y="56"/>
                      <a:pt x="40" y="47"/>
                      <a:pt x="40" y="44"/>
                    </a:cubicBezTo>
                    <a:cubicBezTo>
                      <a:pt x="40" y="35"/>
                      <a:pt x="33" y="30"/>
                      <a:pt x="22" y="27"/>
                    </a:cubicBezTo>
                    <a:cubicBezTo>
                      <a:pt x="15" y="25"/>
                      <a:pt x="10" y="23"/>
                      <a:pt x="10" y="19"/>
                    </a:cubicBezTo>
                    <a:cubicBezTo>
                      <a:pt x="10" y="16"/>
                      <a:pt x="13" y="12"/>
                      <a:pt x="20"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Optima" panose="02000503060000020004" pitchFamily="2" charset="0"/>
                </a:endParaRPr>
              </a:p>
            </p:txBody>
          </p:sp>
        </p:grpSp>
        <p:grpSp>
          <p:nvGrpSpPr>
            <p:cNvPr id="133" name="Group 132"/>
            <p:cNvGrpSpPr/>
            <p:nvPr/>
          </p:nvGrpSpPr>
          <p:grpSpPr>
            <a:xfrm>
              <a:off x="10665507" y="3018966"/>
              <a:ext cx="458458" cy="428074"/>
              <a:chOff x="8378823" y="-2959100"/>
              <a:chExt cx="2967034" cy="3678238"/>
            </a:xfrm>
            <a:solidFill>
              <a:schemeClr val="bg1"/>
            </a:solidFill>
          </p:grpSpPr>
          <p:sp>
            <p:nvSpPr>
              <p:cNvPr id="134" name="Freeform 34"/>
              <p:cNvSpPr>
                <a:spLocks noEditPoints="1"/>
              </p:cNvSpPr>
              <p:nvPr/>
            </p:nvSpPr>
            <p:spPr bwMode="auto">
              <a:xfrm>
                <a:off x="8378823" y="-2959100"/>
                <a:ext cx="2967034" cy="3678238"/>
              </a:xfrm>
              <a:custGeom>
                <a:avLst/>
                <a:gdLst>
                  <a:gd name="T0" fmla="*/ 828 w 1869"/>
                  <a:gd name="T1" fmla="*/ 2051 h 2317"/>
                  <a:gd name="T2" fmla="*/ 813 w 1869"/>
                  <a:gd name="T3" fmla="*/ 2100 h 2317"/>
                  <a:gd name="T4" fmla="*/ 858 w 1869"/>
                  <a:gd name="T5" fmla="*/ 2130 h 2317"/>
                  <a:gd name="T6" fmla="*/ 902 w 1869"/>
                  <a:gd name="T7" fmla="*/ 2100 h 2317"/>
                  <a:gd name="T8" fmla="*/ 887 w 1869"/>
                  <a:gd name="T9" fmla="*/ 2051 h 2317"/>
                  <a:gd name="T10" fmla="*/ 1183 w 1869"/>
                  <a:gd name="T11" fmla="*/ 1356 h 2317"/>
                  <a:gd name="T12" fmla="*/ 1237 w 1869"/>
                  <a:gd name="T13" fmla="*/ 1400 h 2317"/>
                  <a:gd name="T14" fmla="*/ 1380 w 1869"/>
                  <a:gd name="T15" fmla="*/ 1652 h 2317"/>
                  <a:gd name="T16" fmla="*/ 1449 w 1869"/>
                  <a:gd name="T17" fmla="*/ 1642 h 2317"/>
                  <a:gd name="T18" fmla="*/ 1504 w 1869"/>
                  <a:gd name="T19" fmla="*/ 1642 h 2317"/>
                  <a:gd name="T20" fmla="*/ 1573 w 1869"/>
                  <a:gd name="T21" fmla="*/ 1632 h 2317"/>
                  <a:gd name="T22" fmla="*/ 1632 w 1869"/>
                  <a:gd name="T23" fmla="*/ 1627 h 2317"/>
                  <a:gd name="T24" fmla="*/ 1706 w 1869"/>
                  <a:gd name="T25" fmla="*/ 1627 h 2317"/>
                  <a:gd name="T26" fmla="*/ 1790 w 1869"/>
                  <a:gd name="T27" fmla="*/ 1770 h 2317"/>
                  <a:gd name="T28" fmla="*/ 1854 w 1869"/>
                  <a:gd name="T29" fmla="*/ 2026 h 2317"/>
                  <a:gd name="T30" fmla="*/ 1834 w 1869"/>
                  <a:gd name="T31" fmla="*/ 2194 h 2317"/>
                  <a:gd name="T32" fmla="*/ 1691 w 1869"/>
                  <a:gd name="T33" fmla="*/ 2268 h 2317"/>
                  <a:gd name="T34" fmla="*/ 1504 w 1869"/>
                  <a:gd name="T35" fmla="*/ 2312 h 2317"/>
                  <a:gd name="T36" fmla="*/ 1366 w 1869"/>
                  <a:gd name="T37" fmla="*/ 2258 h 2317"/>
                  <a:gd name="T38" fmla="*/ 1242 w 1869"/>
                  <a:gd name="T39" fmla="*/ 2110 h 2317"/>
                  <a:gd name="T40" fmla="*/ 1055 w 1869"/>
                  <a:gd name="T41" fmla="*/ 1967 h 2317"/>
                  <a:gd name="T42" fmla="*/ 1015 w 1869"/>
                  <a:gd name="T43" fmla="*/ 1908 h 2317"/>
                  <a:gd name="T44" fmla="*/ 1030 w 1869"/>
                  <a:gd name="T45" fmla="*/ 1849 h 2317"/>
                  <a:gd name="T46" fmla="*/ 1089 w 1869"/>
                  <a:gd name="T47" fmla="*/ 1819 h 2317"/>
                  <a:gd name="T48" fmla="*/ 1203 w 1869"/>
                  <a:gd name="T49" fmla="*/ 1874 h 2317"/>
                  <a:gd name="T50" fmla="*/ 1193 w 1869"/>
                  <a:gd name="T51" fmla="*/ 1691 h 2317"/>
                  <a:gd name="T52" fmla="*/ 1084 w 1869"/>
                  <a:gd name="T53" fmla="*/ 1430 h 2317"/>
                  <a:gd name="T54" fmla="*/ 1119 w 1869"/>
                  <a:gd name="T55" fmla="*/ 1375 h 2317"/>
                  <a:gd name="T56" fmla="*/ 1183 w 1869"/>
                  <a:gd name="T57" fmla="*/ 1356 h 2317"/>
                  <a:gd name="T58" fmla="*/ 1587 w 1869"/>
                  <a:gd name="T59" fmla="*/ 0 h 2317"/>
                  <a:gd name="T60" fmla="*/ 1691 w 1869"/>
                  <a:gd name="T61" fmla="*/ 44 h 2317"/>
                  <a:gd name="T62" fmla="*/ 1735 w 1869"/>
                  <a:gd name="T63" fmla="*/ 143 h 2317"/>
                  <a:gd name="T64" fmla="*/ 1676 w 1869"/>
                  <a:gd name="T65" fmla="*/ 1543 h 2317"/>
                  <a:gd name="T66" fmla="*/ 1617 w 1869"/>
                  <a:gd name="T67" fmla="*/ 251 h 2317"/>
                  <a:gd name="T68" fmla="*/ 1607 w 1869"/>
                  <a:gd name="T69" fmla="*/ 231 h 2317"/>
                  <a:gd name="T70" fmla="*/ 1587 w 1869"/>
                  <a:gd name="T71" fmla="*/ 222 h 2317"/>
                  <a:gd name="T72" fmla="*/ 138 w 1869"/>
                  <a:gd name="T73" fmla="*/ 227 h 2317"/>
                  <a:gd name="T74" fmla="*/ 118 w 1869"/>
                  <a:gd name="T75" fmla="*/ 241 h 2317"/>
                  <a:gd name="T76" fmla="*/ 118 w 1869"/>
                  <a:gd name="T77" fmla="*/ 1933 h 2317"/>
                  <a:gd name="T78" fmla="*/ 128 w 1869"/>
                  <a:gd name="T79" fmla="*/ 1952 h 2317"/>
                  <a:gd name="T80" fmla="*/ 148 w 1869"/>
                  <a:gd name="T81" fmla="*/ 1962 h 2317"/>
                  <a:gd name="T82" fmla="*/ 976 w 1869"/>
                  <a:gd name="T83" fmla="*/ 1992 h 2317"/>
                  <a:gd name="T84" fmla="*/ 1050 w 1869"/>
                  <a:gd name="T85" fmla="*/ 2051 h 2317"/>
                  <a:gd name="T86" fmla="*/ 1163 w 1869"/>
                  <a:gd name="T87" fmla="*/ 2140 h 2317"/>
                  <a:gd name="T88" fmla="*/ 148 w 1869"/>
                  <a:gd name="T89" fmla="*/ 2209 h 2317"/>
                  <a:gd name="T90" fmla="*/ 44 w 1869"/>
                  <a:gd name="T91" fmla="*/ 2164 h 2317"/>
                  <a:gd name="T92" fmla="*/ 0 w 1869"/>
                  <a:gd name="T93" fmla="*/ 2061 h 2317"/>
                  <a:gd name="T94" fmla="*/ 14 w 1869"/>
                  <a:gd name="T95" fmla="*/ 88 h 2317"/>
                  <a:gd name="T96" fmla="*/ 88 w 1869"/>
                  <a:gd name="T97" fmla="*/ 10 h 2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69" h="2317">
                    <a:moveTo>
                      <a:pt x="858" y="2041"/>
                    </a:moveTo>
                    <a:lnTo>
                      <a:pt x="828" y="2051"/>
                    </a:lnTo>
                    <a:lnTo>
                      <a:pt x="813" y="2071"/>
                    </a:lnTo>
                    <a:lnTo>
                      <a:pt x="813" y="2100"/>
                    </a:lnTo>
                    <a:lnTo>
                      <a:pt x="828" y="2120"/>
                    </a:lnTo>
                    <a:lnTo>
                      <a:pt x="858" y="2130"/>
                    </a:lnTo>
                    <a:lnTo>
                      <a:pt x="887" y="2120"/>
                    </a:lnTo>
                    <a:lnTo>
                      <a:pt x="902" y="2100"/>
                    </a:lnTo>
                    <a:lnTo>
                      <a:pt x="902" y="2071"/>
                    </a:lnTo>
                    <a:lnTo>
                      <a:pt x="887" y="2051"/>
                    </a:lnTo>
                    <a:lnTo>
                      <a:pt x="858" y="2041"/>
                    </a:lnTo>
                    <a:close/>
                    <a:moveTo>
                      <a:pt x="1183" y="1356"/>
                    </a:moveTo>
                    <a:lnTo>
                      <a:pt x="1213" y="1371"/>
                    </a:lnTo>
                    <a:lnTo>
                      <a:pt x="1237" y="1400"/>
                    </a:lnTo>
                    <a:lnTo>
                      <a:pt x="1351" y="1681"/>
                    </a:lnTo>
                    <a:lnTo>
                      <a:pt x="1380" y="1652"/>
                    </a:lnTo>
                    <a:lnTo>
                      <a:pt x="1410" y="1642"/>
                    </a:lnTo>
                    <a:lnTo>
                      <a:pt x="1449" y="1642"/>
                    </a:lnTo>
                    <a:lnTo>
                      <a:pt x="1479" y="1666"/>
                    </a:lnTo>
                    <a:lnTo>
                      <a:pt x="1504" y="1642"/>
                    </a:lnTo>
                    <a:lnTo>
                      <a:pt x="1538" y="1632"/>
                    </a:lnTo>
                    <a:lnTo>
                      <a:pt x="1573" y="1632"/>
                    </a:lnTo>
                    <a:lnTo>
                      <a:pt x="1602" y="1657"/>
                    </a:lnTo>
                    <a:lnTo>
                      <a:pt x="1632" y="1627"/>
                    </a:lnTo>
                    <a:lnTo>
                      <a:pt x="1666" y="1617"/>
                    </a:lnTo>
                    <a:lnTo>
                      <a:pt x="1706" y="1627"/>
                    </a:lnTo>
                    <a:lnTo>
                      <a:pt x="1735" y="1657"/>
                    </a:lnTo>
                    <a:lnTo>
                      <a:pt x="1790" y="1770"/>
                    </a:lnTo>
                    <a:lnTo>
                      <a:pt x="1829" y="1898"/>
                    </a:lnTo>
                    <a:lnTo>
                      <a:pt x="1854" y="2026"/>
                    </a:lnTo>
                    <a:lnTo>
                      <a:pt x="1869" y="2155"/>
                    </a:lnTo>
                    <a:lnTo>
                      <a:pt x="1834" y="2194"/>
                    </a:lnTo>
                    <a:lnTo>
                      <a:pt x="1775" y="2233"/>
                    </a:lnTo>
                    <a:lnTo>
                      <a:pt x="1691" y="2268"/>
                    </a:lnTo>
                    <a:lnTo>
                      <a:pt x="1602" y="2293"/>
                    </a:lnTo>
                    <a:lnTo>
                      <a:pt x="1504" y="2312"/>
                    </a:lnTo>
                    <a:lnTo>
                      <a:pt x="1410" y="2317"/>
                    </a:lnTo>
                    <a:lnTo>
                      <a:pt x="1366" y="2258"/>
                    </a:lnTo>
                    <a:lnTo>
                      <a:pt x="1311" y="2184"/>
                    </a:lnTo>
                    <a:lnTo>
                      <a:pt x="1242" y="2110"/>
                    </a:lnTo>
                    <a:lnTo>
                      <a:pt x="1158" y="2036"/>
                    </a:lnTo>
                    <a:lnTo>
                      <a:pt x="1055" y="1967"/>
                    </a:lnTo>
                    <a:lnTo>
                      <a:pt x="1025" y="1943"/>
                    </a:lnTo>
                    <a:lnTo>
                      <a:pt x="1015" y="1908"/>
                    </a:lnTo>
                    <a:lnTo>
                      <a:pt x="1015" y="1878"/>
                    </a:lnTo>
                    <a:lnTo>
                      <a:pt x="1030" y="1849"/>
                    </a:lnTo>
                    <a:lnTo>
                      <a:pt x="1055" y="1824"/>
                    </a:lnTo>
                    <a:lnTo>
                      <a:pt x="1089" y="1819"/>
                    </a:lnTo>
                    <a:lnTo>
                      <a:pt x="1129" y="1829"/>
                    </a:lnTo>
                    <a:lnTo>
                      <a:pt x="1203" y="1874"/>
                    </a:lnTo>
                    <a:lnTo>
                      <a:pt x="1267" y="1923"/>
                    </a:lnTo>
                    <a:lnTo>
                      <a:pt x="1193" y="1691"/>
                    </a:lnTo>
                    <a:lnTo>
                      <a:pt x="1094" y="1469"/>
                    </a:lnTo>
                    <a:lnTo>
                      <a:pt x="1084" y="1430"/>
                    </a:lnTo>
                    <a:lnTo>
                      <a:pt x="1094" y="1400"/>
                    </a:lnTo>
                    <a:lnTo>
                      <a:pt x="1119" y="1375"/>
                    </a:lnTo>
                    <a:lnTo>
                      <a:pt x="1149" y="1361"/>
                    </a:lnTo>
                    <a:lnTo>
                      <a:pt x="1183" y="1356"/>
                    </a:lnTo>
                    <a:close/>
                    <a:moveTo>
                      <a:pt x="148" y="0"/>
                    </a:moveTo>
                    <a:lnTo>
                      <a:pt x="1587" y="0"/>
                    </a:lnTo>
                    <a:lnTo>
                      <a:pt x="1647" y="10"/>
                    </a:lnTo>
                    <a:lnTo>
                      <a:pt x="1691" y="44"/>
                    </a:lnTo>
                    <a:lnTo>
                      <a:pt x="1721" y="88"/>
                    </a:lnTo>
                    <a:lnTo>
                      <a:pt x="1735" y="143"/>
                    </a:lnTo>
                    <a:lnTo>
                      <a:pt x="1735" y="1558"/>
                    </a:lnTo>
                    <a:lnTo>
                      <a:pt x="1676" y="1543"/>
                    </a:lnTo>
                    <a:lnTo>
                      <a:pt x="1617" y="1553"/>
                    </a:lnTo>
                    <a:lnTo>
                      <a:pt x="1617" y="251"/>
                    </a:lnTo>
                    <a:lnTo>
                      <a:pt x="1617" y="241"/>
                    </a:lnTo>
                    <a:lnTo>
                      <a:pt x="1607" y="231"/>
                    </a:lnTo>
                    <a:lnTo>
                      <a:pt x="1602" y="227"/>
                    </a:lnTo>
                    <a:lnTo>
                      <a:pt x="1587" y="222"/>
                    </a:lnTo>
                    <a:lnTo>
                      <a:pt x="148" y="222"/>
                    </a:lnTo>
                    <a:lnTo>
                      <a:pt x="138" y="227"/>
                    </a:lnTo>
                    <a:lnTo>
                      <a:pt x="128" y="231"/>
                    </a:lnTo>
                    <a:lnTo>
                      <a:pt x="118" y="241"/>
                    </a:lnTo>
                    <a:lnTo>
                      <a:pt x="118" y="251"/>
                    </a:lnTo>
                    <a:lnTo>
                      <a:pt x="118" y="1933"/>
                    </a:lnTo>
                    <a:lnTo>
                      <a:pt x="118" y="1943"/>
                    </a:lnTo>
                    <a:lnTo>
                      <a:pt x="128" y="1952"/>
                    </a:lnTo>
                    <a:lnTo>
                      <a:pt x="138" y="1962"/>
                    </a:lnTo>
                    <a:lnTo>
                      <a:pt x="148" y="1962"/>
                    </a:lnTo>
                    <a:lnTo>
                      <a:pt x="966" y="1962"/>
                    </a:lnTo>
                    <a:lnTo>
                      <a:pt x="976" y="1992"/>
                    </a:lnTo>
                    <a:lnTo>
                      <a:pt x="1006" y="2021"/>
                    </a:lnTo>
                    <a:lnTo>
                      <a:pt x="1050" y="2051"/>
                    </a:lnTo>
                    <a:lnTo>
                      <a:pt x="1099" y="2086"/>
                    </a:lnTo>
                    <a:lnTo>
                      <a:pt x="1163" y="2140"/>
                    </a:lnTo>
                    <a:lnTo>
                      <a:pt x="1232" y="2209"/>
                    </a:lnTo>
                    <a:lnTo>
                      <a:pt x="148" y="2209"/>
                    </a:lnTo>
                    <a:lnTo>
                      <a:pt x="88" y="2194"/>
                    </a:lnTo>
                    <a:lnTo>
                      <a:pt x="44" y="2164"/>
                    </a:lnTo>
                    <a:lnTo>
                      <a:pt x="14" y="2120"/>
                    </a:lnTo>
                    <a:lnTo>
                      <a:pt x="0" y="2061"/>
                    </a:lnTo>
                    <a:lnTo>
                      <a:pt x="0" y="143"/>
                    </a:lnTo>
                    <a:lnTo>
                      <a:pt x="14" y="88"/>
                    </a:lnTo>
                    <a:lnTo>
                      <a:pt x="44" y="44"/>
                    </a:lnTo>
                    <a:lnTo>
                      <a:pt x="88" y="10"/>
                    </a:lnTo>
                    <a:lnTo>
                      <a:pt x="148" y="0"/>
                    </a:lnTo>
                    <a:close/>
                  </a:path>
                </a:pathLst>
              </a:custGeom>
              <a:grpFill/>
              <a:ln w="0">
                <a:noFill/>
                <a:prstDash val="solid"/>
                <a:round/>
                <a:headEnd/>
                <a:tailEnd/>
              </a:ln>
            </p:spPr>
            <p:txBody>
              <a:bodyPr vert="horz" wrap="square" lIns="91461" tIns="45731" rIns="91461" bIns="45731" numCol="1" anchor="t" anchorCtr="0" compatLnSpc="1">
                <a:prstTxWarp prst="textNoShape">
                  <a:avLst/>
                </a:prstTxWarp>
              </a:bodyPr>
              <a:lstStyle/>
              <a:p>
                <a:endParaRPr lang="en-US">
                  <a:solidFill>
                    <a:srgbClr val="000000"/>
                  </a:solidFill>
                  <a:latin typeface="Optima" panose="02000503060000020004" pitchFamily="2" charset="0"/>
                  <a:cs typeface="Arial" panose="020B0604020202020204" pitchFamily="34" charset="0"/>
                </a:endParaRPr>
              </a:p>
            </p:txBody>
          </p:sp>
          <p:sp>
            <p:nvSpPr>
              <p:cNvPr id="135" name="Freeform 35"/>
              <p:cNvSpPr>
                <a:spLocks noEditPoints="1"/>
              </p:cNvSpPr>
              <p:nvPr/>
            </p:nvSpPr>
            <p:spPr bwMode="auto">
              <a:xfrm>
                <a:off x="9043988" y="-2074862"/>
                <a:ext cx="1423988" cy="1204913"/>
              </a:xfrm>
              <a:custGeom>
                <a:avLst/>
                <a:gdLst>
                  <a:gd name="T0" fmla="*/ 695 w 897"/>
                  <a:gd name="T1" fmla="*/ 666 h 759"/>
                  <a:gd name="T2" fmla="*/ 695 w 897"/>
                  <a:gd name="T3" fmla="*/ 749 h 759"/>
                  <a:gd name="T4" fmla="*/ 621 w 897"/>
                  <a:gd name="T5" fmla="*/ 759 h 759"/>
                  <a:gd name="T6" fmla="*/ 592 w 897"/>
                  <a:gd name="T7" fmla="*/ 695 h 759"/>
                  <a:gd name="T8" fmla="*/ 424 w 897"/>
                  <a:gd name="T9" fmla="*/ 661 h 759"/>
                  <a:gd name="T10" fmla="*/ 508 w 897"/>
                  <a:gd name="T11" fmla="*/ 685 h 759"/>
                  <a:gd name="T12" fmla="*/ 478 w 897"/>
                  <a:gd name="T13" fmla="*/ 759 h 759"/>
                  <a:gd name="T14" fmla="*/ 404 w 897"/>
                  <a:gd name="T15" fmla="*/ 749 h 759"/>
                  <a:gd name="T16" fmla="*/ 404 w 897"/>
                  <a:gd name="T17" fmla="*/ 671 h 759"/>
                  <a:gd name="T18" fmla="*/ 276 w 897"/>
                  <a:gd name="T19" fmla="*/ 661 h 759"/>
                  <a:gd name="T20" fmla="*/ 310 w 897"/>
                  <a:gd name="T21" fmla="*/ 730 h 759"/>
                  <a:gd name="T22" fmla="*/ 256 w 897"/>
                  <a:gd name="T23" fmla="*/ 759 h 759"/>
                  <a:gd name="T24" fmla="*/ 197 w 897"/>
                  <a:gd name="T25" fmla="*/ 725 h 759"/>
                  <a:gd name="T26" fmla="*/ 227 w 897"/>
                  <a:gd name="T27" fmla="*/ 661 h 759"/>
                  <a:gd name="T28" fmla="*/ 103 w 897"/>
                  <a:gd name="T29" fmla="*/ 666 h 759"/>
                  <a:gd name="T30" fmla="*/ 103 w 897"/>
                  <a:gd name="T31" fmla="*/ 749 h 759"/>
                  <a:gd name="T32" fmla="*/ 29 w 897"/>
                  <a:gd name="T33" fmla="*/ 759 h 759"/>
                  <a:gd name="T34" fmla="*/ 0 w 897"/>
                  <a:gd name="T35" fmla="*/ 695 h 759"/>
                  <a:gd name="T36" fmla="*/ 34 w 897"/>
                  <a:gd name="T37" fmla="*/ 439 h 759"/>
                  <a:gd name="T38" fmla="*/ 887 w 897"/>
                  <a:gd name="T39" fmla="*/ 444 h 759"/>
                  <a:gd name="T40" fmla="*/ 897 w 897"/>
                  <a:gd name="T41" fmla="*/ 473 h 759"/>
                  <a:gd name="T42" fmla="*/ 878 w 897"/>
                  <a:gd name="T43" fmla="*/ 503 h 759"/>
                  <a:gd name="T44" fmla="*/ 20 w 897"/>
                  <a:gd name="T45" fmla="*/ 503 h 759"/>
                  <a:gd name="T46" fmla="*/ 0 w 897"/>
                  <a:gd name="T47" fmla="*/ 473 h 759"/>
                  <a:gd name="T48" fmla="*/ 10 w 897"/>
                  <a:gd name="T49" fmla="*/ 444 h 759"/>
                  <a:gd name="T50" fmla="*/ 34 w 897"/>
                  <a:gd name="T51" fmla="*/ 291 h 759"/>
                  <a:gd name="T52" fmla="*/ 887 w 897"/>
                  <a:gd name="T53" fmla="*/ 301 h 759"/>
                  <a:gd name="T54" fmla="*/ 897 w 897"/>
                  <a:gd name="T55" fmla="*/ 330 h 759"/>
                  <a:gd name="T56" fmla="*/ 878 w 897"/>
                  <a:gd name="T57" fmla="*/ 355 h 759"/>
                  <a:gd name="T58" fmla="*/ 20 w 897"/>
                  <a:gd name="T59" fmla="*/ 355 h 759"/>
                  <a:gd name="T60" fmla="*/ 0 w 897"/>
                  <a:gd name="T61" fmla="*/ 330 h 759"/>
                  <a:gd name="T62" fmla="*/ 10 w 897"/>
                  <a:gd name="T63" fmla="*/ 301 h 759"/>
                  <a:gd name="T64" fmla="*/ 34 w 897"/>
                  <a:gd name="T65" fmla="*/ 148 h 759"/>
                  <a:gd name="T66" fmla="*/ 887 w 897"/>
                  <a:gd name="T67" fmla="*/ 153 h 759"/>
                  <a:gd name="T68" fmla="*/ 897 w 897"/>
                  <a:gd name="T69" fmla="*/ 187 h 759"/>
                  <a:gd name="T70" fmla="*/ 878 w 897"/>
                  <a:gd name="T71" fmla="*/ 212 h 759"/>
                  <a:gd name="T72" fmla="*/ 20 w 897"/>
                  <a:gd name="T73" fmla="*/ 212 h 759"/>
                  <a:gd name="T74" fmla="*/ 0 w 897"/>
                  <a:gd name="T75" fmla="*/ 187 h 759"/>
                  <a:gd name="T76" fmla="*/ 10 w 897"/>
                  <a:gd name="T77" fmla="*/ 153 h 759"/>
                  <a:gd name="T78" fmla="*/ 34 w 897"/>
                  <a:gd name="T79" fmla="*/ 0 h 759"/>
                  <a:gd name="T80" fmla="*/ 887 w 897"/>
                  <a:gd name="T81" fmla="*/ 10 h 759"/>
                  <a:gd name="T82" fmla="*/ 897 w 897"/>
                  <a:gd name="T83" fmla="*/ 39 h 759"/>
                  <a:gd name="T84" fmla="*/ 878 w 897"/>
                  <a:gd name="T85" fmla="*/ 64 h 759"/>
                  <a:gd name="T86" fmla="*/ 20 w 897"/>
                  <a:gd name="T87" fmla="*/ 64 h 759"/>
                  <a:gd name="T88" fmla="*/ 0 w 897"/>
                  <a:gd name="T89" fmla="*/ 39 h 759"/>
                  <a:gd name="T90" fmla="*/ 10 w 897"/>
                  <a:gd name="T91" fmla="*/ 1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97" h="759">
                    <a:moveTo>
                      <a:pt x="621" y="661"/>
                    </a:moveTo>
                    <a:lnTo>
                      <a:pt x="670" y="661"/>
                    </a:lnTo>
                    <a:lnTo>
                      <a:pt x="695" y="666"/>
                    </a:lnTo>
                    <a:lnTo>
                      <a:pt x="700" y="685"/>
                    </a:lnTo>
                    <a:lnTo>
                      <a:pt x="705" y="730"/>
                    </a:lnTo>
                    <a:lnTo>
                      <a:pt x="695" y="749"/>
                    </a:lnTo>
                    <a:lnTo>
                      <a:pt x="675" y="759"/>
                    </a:lnTo>
                    <a:lnTo>
                      <a:pt x="651" y="759"/>
                    </a:lnTo>
                    <a:lnTo>
                      <a:pt x="621" y="759"/>
                    </a:lnTo>
                    <a:lnTo>
                      <a:pt x="601" y="749"/>
                    </a:lnTo>
                    <a:lnTo>
                      <a:pt x="592" y="725"/>
                    </a:lnTo>
                    <a:lnTo>
                      <a:pt x="592" y="695"/>
                    </a:lnTo>
                    <a:lnTo>
                      <a:pt x="601" y="671"/>
                    </a:lnTo>
                    <a:lnTo>
                      <a:pt x="621" y="661"/>
                    </a:lnTo>
                    <a:close/>
                    <a:moveTo>
                      <a:pt x="424" y="661"/>
                    </a:moveTo>
                    <a:lnTo>
                      <a:pt x="473" y="661"/>
                    </a:lnTo>
                    <a:lnTo>
                      <a:pt x="498" y="666"/>
                    </a:lnTo>
                    <a:lnTo>
                      <a:pt x="508" y="685"/>
                    </a:lnTo>
                    <a:lnTo>
                      <a:pt x="508" y="730"/>
                    </a:lnTo>
                    <a:lnTo>
                      <a:pt x="498" y="749"/>
                    </a:lnTo>
                    <a:lnTo>
                      <a:pt x="478" y="759"/>
                    </a:lnTo>
                    <a:lnTo>
                      <a:pt x="453" y="759"/>
                    </a:lnTo>
                    <a:lnTo>
                      <a:pt x="424" y="759"/>
                    </a:lnTo>
                    <a:lnTo>
                      <a:pt x="404" y="749"/>
                    </a:lnTo>
                    <a:lnTo>
                      <a:pt x="394" y="725"/>
                    </a:lnTo>
                    <a:lnTo>
                      <a:pt x="394" y="695"/>
                    </a:lnTo>
                    <a:lnTo>
                      <a:pt x="404" y="671"/>
                    </a:lnTo>
                    <a:lnTo>
                      <a:pt x="424" y="661"/>
                    </a:lnTo>
                    <a:close/>
                    <a:moveTo>
                      <a:pt x="227" y="661"/>
                    </a:moveTo>
                    <a:lnTo>
                      <a:pt x="276" y="661"/>
                    </a:lnTo>
                    <a:lnTo>
                      <a:pt x="301" y="666"/>
                    </a:lnTo>
                    <a:lnTo>
                      <a:pt x="310" y="685"/>
                    </a:lnTo>
                    <a:lnTo>
                      <a:pt x="310" y="730"/>
                    </a:lnTo>
                    <a:lnTo>
                      <a:pt x="301" y="749"/>
                    </a:lnTo>
                    <a:lnTo>
                      <a:pt x="281" y="759"/>
                    </a:lnTo>
                    <a:lnTo>
                      <a:pt x="256" y="759"/>
                    </a:lnTo>
                    <a:lnTo>
                      <a:pt x="227" y="759"/>
                    </a:lnTo>
                    <a:lnTo>
                      <a:pt x="207" y="749"/>
                    </a:lnTo>
                    <a:lnTo>
                      <a:pt x="197" y="725"/>
                    </a:lnTo>
                    <a:lnTo>
                      <a:pt x="197" y="695"/>
                    </a:lnTo>
                    <a:lnTo>
                      <a:pt x="207" y="671"/>
                    </a:lnTo>
                    <a:lnTo>
                      <a:pt x="227" y="661"/>
                    </a:lnTo>
                    <a:close/>
                    <a:moveTo>
                      <a:pt x="29" y="661"/>
                    </a:moveTo>
                    <a:lnTo>
                      <a:pt x="79" y="661"/>
                    </a:lnTo>
                    <a:lnTo>
                      <a:pt x="103" y="666"/>
                    </a:lnTo>
                    <a:lnTo>
                      <a:pt x="113" y="685"/>
                    </a:lnTo>
                    <a:lnTo>
                      <a:pt x="113" y="730"/>
                    </a:lnTo>
                    <a:lnTo>
                      <a:pt x="103" y="749"/>
                    </a:lnTo>
                    <a:lnTo>
                      <a:pt x="84" y="759"/>
                    </a:lnTo>
                    <a:lnTo>
                      <a:pt x="59" y="759"/>
                    </a:lnTo>
                    <a:lnTo>
                      <a:pt x="29" y="759"/>
                    </a:lnTo>
                    <a:lnTo>
                      <a:pt x="10" y="749"/>
                    </a:lnTo>
                    <a:lnTo>
                      <a:pt x="0" y="725"/>
                    </a:lnTo>
                    <a:lnTo>
                      <a:pt x="0" y="695"/>
                    </a:lnTo>
                    <a:lnTo>
                      <a:pt x="10" y="671"/>
                    </a:lnTo>
                    <a:lnTo>
                      <a:pt x="29" y="661"/>
                    </a:lnTo>
                    <a:close/>
                    <a:moveTo>
                      <a:pt x="34" y="439"/>
                    </a:moveTo>
                    <a:lnTo>
                      <a:pt x="863" y="439"/>
                    </a:lnTo>
                    <a:lnTo>
                      <a:pt x="878" y="439"/>
                    </a:lnTo>
                    <a:lnTo>
                      <a:pt x="887" y="444"/>
                    </a:lnTo>
                    <a:lnTo>
                      <a:pt x="892" y="454"/>
                    </a:lnTo>
                    <a:lnTo>
                      <a:pt x="897" y="463"/>
                    </a:lnTo>
                    <a:lnTo>
                      <a:pt x="897" y="473"/>
                    </a:lnTo>
                    <a:lnTo>
                      <a:pt x="892" y="488"/>
                    </a:lnTo>
                    <a:lnTo>
                      <a:pt x="887" y="493"/>
                    </a:lnTo>
                    <a:lnTo>
                      <a:pt x="878" y="503"/>
                    </a:lnTo>
                    <a:lnTo>
                      <a:pt x="863" y="503"/>
                    </a:lnTo>
                    <a:lnTo>
                      <a:pt x="34" y="503"/>
                    </a:lnTo>
                    <a:lnTo>
                      <a:pt x="20" y="503"/>
                    </a:lnTo>
                    <a:lnTo>
                      <a:pt x="10" y="493"/>
                    </a:lnTo>
                    <a:lnTo>
                      <a:pt x="5" y="488"/>
                    </a:lnTo>
                    <a:lnTo>
                      <a:pt x="0" y="473"/>
                    </a:lnTo>
                    <a:lnTo>
                      <a:pt x="0" y="463"/>
                    </a:lnTo>
                    <a:lnTo>
                      <a:pt x="5" y="454"/>
                    </a:lnTo>
                    <a:lnTo>
                      <a:pt x="10" y="444"/>
                    </a:lnTo>
                    <a:lnTo>
                      <a:pt x="20" y="439"/>
                    </a:lnTo>
                    <a:lnTo>
                      <a:pt x="34" y="439"/>
                    </a:lnTo>
                    <a:close/>
                    <a:moveTo>
                      <a:pt x="34" y="291"/>
                    </a:moveTo>
                    <a:lnTo>
                      <a:pt x="863" y="291"/>
                    </a:lnTo>
                    <a:lnTo>
                      <a:pt x="878" y="296"/>
                    </a:lnTo>
                    <a:lnTo>
                      <a:pt x="887" y="301"/>
                    </a:lnTo>
                    <a:lnTo>
                      <a:pt x="892" y="311"/>
                    </a:lnTo>
                    <a:lnTo>
                      <a:pt x="897" y="320"/>
                    </a:lnTo>
                    <a:lnTo>
                      <a:pt x="897" y="330"/>
                    </a:lnTo>
                    <a:lnTo>
                      <a:pt x="892" y="340"/>
                    </a:lnTo>
                    <a:lnTo>
                      <a:pt x="887" y="350"/>
                    </a:lnTo>
                    <a:lnTo>
                      <a:pt x="878" y="355"/>
                    </a:lnTo>
                    <a:lnTo>
                      <a:pt x="863" y="360"/>
                    </a:lnTo>
                    <a:lnTo>
                      <a:pt x="34" y="360"/>
                    </a:lnTo>
                    <a:lnTo>
                      <a:pt x="20" y="355"/>
                    </a:lnTo>
                    <a:lnTo>
                      <a:pt x="10" y="350"/>
                    </a:lnTo>
                    <a:lnTo>
                      <a:pt x="5" y="340"/>
                    </a:lnTo>
                    <a:lnTo>
                      <a:pt x="0" y="330"/>
                    </a:lnTo>
                    <a:lnTo>
                      <a:pt x="0" y="320"/>
                    </a:lnTo>
                    <a:lnTo>
                      <a:pt x="5" y="311"/>
                    </a:lnTo>
                    <a:lnTo>
                      <a:pt x="10" y="301"/>
                    </a:lnTo>
                    <a:lnTo>
                      <a:pt x="20" y="296"/>
                    </a:lnTo>
                    <a:lnTo>
                      <a:pt x="34" y="291"/>
                    </a:lnTo>
                    <a:close/>
                    <a:moveTo>
                      <a:pt x="34" y="148"/>
                    </a:moveTo>
                    <a:lnTo>
                      <a:pt x="863" y="148"/>
                    </a:lnTo>
                    <a:lnTo>
                      <a:pt x="878" y="148"/>
                    </a:lnTo>
                    <a:lnTo>
                      <a:pt x="887" y="153"/>
                    </a:lnTo>
                    <a:lnTo>
                      <a:pt x="892" y="163"/>
                    </a:lnTo>
                    <a:lnTo>
                      <a:pt x="897" y="173"/>
                    </a:lnTo>
                    <a:lnTo>
                      <a:pt x="897" y="187"/>
                    </a:lnTo>
                    <a:lnTo>
                      <a:pt x="892" y="197"/>
                    </a:lnTo>
                    <a:lnTo>
                      <a:pt x="887" y="207"/>
                    </a:lnTo>
                    <a:lnTo>
                      <a:pt x="878" y="212"/>
                    </a:lnTo>
                    <a:lnTo>
                      <a:pt x="863" y="212"/>
                    </a:lnTo>
                    <a:lnTo>
                      <a:pt x="34" y="212"/>
                    </a:lnTo>
                    <a:lnTo>
                      <a:pt x="20" y="212"/>
                    </a:lnTo>
                    <a:lnTo>
                      <a:pt x="10" y="207"/>
                    </a:lnTo>
                    <a:lnTo>
                      <a:pt x="5" y="197"/>
                    </a:lnTo>
                    <a:lnTo>
                      <a:pt x="0" y="187"/>
                    </a:lnTo>
                    <a:lnTo>
                      <a:pt x="0" y="173"/>
                    </a:lnTo>
                    <a:lnTo>
                      <a:pt x="5" y="163"/>
                    </a:lnTo>
                    <a:lnTo>
                      <a:pt x="10" y="153"/>
                    </a:lnTo>
                    <a:lnTo>
                      <a:pt x="20" y="148"/>
                    </a:lnTo>
                    <a:lnTo>
                      <a:pt x="34" y="148"/>
                    </a:lnTo>
                    <a:close/>
                    <a:moveTo>
                      <a:pt x="34" y="0"/>
                    </a:moveTo>
                    <a:lnTo>
                      <a:pt x="863" y="0"/>
                    </a:lnTo>
                    <a:lnTo>
                      <a:pt x="878" y="5"/>
                    </a:lnTo>
                    <a:lnTo>
                      <a:pt x="887" y="10"/>
                    </a:lnTo>
                    <a:lnTo>
                      <a:pt x="892" y="20"/>
                    </a:lnTo>
                    <a:lnTo>
                      <a:pt x="897" y="30"/>
                    </a:lnTo>
                    <a:lnTo>
                      <a:pt x="897" y="39"/>
                    </a:lnTo>
                    <a:lnTo>
                      <a:pt x="892" y="49"/>
                    </a:lnTo>
                    <a:lnTo>
                      <a:pt x="887" y="59"/>
                    </a:lnTo>
                    <a:lnTo>
                      <a:pt x="878" y="64"/>
                    </a:lnTo>
                    <a:lnTo>
                      <a:pt x="863" y="69"/>
                    </a:lnTo>
                    <a:lnTo>
                      <a:pt x="34" y="69"/>
                    </a:lnTo>
                    <a:lnTo>
                      <a:pt x="20" y="64"/>
                    </a:lnTo>
                    <a:lnTo>
                      <a:pt x="10" y="59"/>
                    </a:lnTo>
                    <a:lnTo>
                      <a:pt x="5" y="49"/>
                    </a:lnTo>
                    <a:lnTo>
                      <a:pt x="0" y="39"/>
                    </a:lnTo>
                    <a:lnTo>
                      <a:pt x="0" y="30"/>
                    </a:lnTo>
                    <a:lnTo>
                      <a:pt x="5" y="20"/>
                    </a:lnTo>
                    <a:lnTo>
                      <a:pt x="10" y="10"/>
                    </a:lnTo>
                    <a:lnTo>
                      <a:pt x="20" y="5"/>
                    </a:lnTo>
                    <a:lnTo>
                      <a:pt x="34" y="0"/>
                    </a:lnTo>
                    <a:close/>
                  </a:path>
                </a:pathLst>
              </a:custGeom>
              <a:grpFill/>
              <a:ln w="0">
                <a:noFill/>
                <a:prstDash val="solid"/>
                <a:round/>
                <a:headEnd/>
                <a:tailEnd/>
              </a:ln>
            </p:spPr>
            <p:txBody>
              <a:bodyPr vert="horz" wrap="square" lIns="91461" tIns="45731" rIns="91461" bIns="45731" numCol="1" anchor="t" anchorCtr="0" compatLnSpc="1">
                <a:prstTxWarp prst="textNoShape">
                  <a:avLst/>
                </a:prstTxWarp>
              </a:bodyPr>
              <a:lstStyle/>
              <a:p>
                <a:endParaRPr lang="en-US">
                  <a:solidFill>
                    <a:srgbClr val="000000"/>
                  </a:solidFill>
                  <a:latin typeface="Optima" panose="02000503060000020004" pitchFamily="2" charset="0"/>
                  <a:cs typeface="Arial" panose="020B0604020202020204" pitchFamily="34" charset="0"/>
                </a:endParaRPr>
              </a:p>
            </p:txBody>
          </p:sp>
        </p:grpSp>
        <p:grpSp>
          <p:nvGrpSpPr>
            <p:cNvPr id="136" name="Group 59"/>
            <p:cNvGrpSpPr>
              <a:grpSpLocks noChangeAspect="1"/>
            </p:cNvGrpSpPr>
            <p:nvPr/>
          </p:nvGrpSpPr>
          <p:grpSpPr bwMode="auto">
            <a:xfrm>
              <a:off x="10616312" y="5357735"/>
              <a:ext cx="515788" cy="401834"/>
              <a:chOff x="3626" y="1993"/>
              <a:chExt cx="430" cy="335"/>
            </a:xfrm>
            <a:solidFill>
              <a:srgbClr val="FFFFFF"/>
            </a:solidFill>
          </p:grpSpPr>
          <p:sp>
            <p:nvSpPr>
              <p:cNvPr id="137" name="Freeform 60"/>
              <p:cNvSpPr>
                <a:spLocks noEditPoints="1"/>
              </p:cNvSpPr>
              <p:nvPr/>
            </p:nvSpPr>
            <p:spPr bwMode="auto">
              <a:xfrm>
                <a:off x="3626" y="1993"/>
                <a:ext cx="380" cy="99"/>
              </a:xfrm>
              <a:custGeom>
                <a:avLst/>
                <a:gdLst>
                  <a:gd name="T0" fmla="*/ 141 w 161"/>
                  <a:gd name="T1" fmla="*/ 0 h 42"/>
                  <a:gd name="T2" fmla="*/ 20 w 161"/>
                  <a:gd name="T3" fmla="*/ 0 h 42"/>
                  <a:gd name="T4" fmla="*/ 0 w 161"/>
                  <a:gd name="T5" fmla="*/ 18 h 42"/>
                  <a:gd name="T6" fmla="*/ 0 w 161"/>
                  <a:gd name="T7" fmla="*/ 24 h 42"/>
                  <a:gd name="T8" fmla="*/ 20 w 161"/>
                  <a:gd name="T9" fmla="*/ 42 h 42"/>
                  <a:gd name="T10" fmla="*/ 141 w 161"/>
                  <a:gd name="T11" fmla="*/ 42 h 42"/>
                  <a:gd name="T12" fmla="*/ 161 w 161"/>
                  <a:gd name="T13" fmla="*/ 24 h 42"/>
                  <a:gd name="T14" fmla="*/ 161 w 161"/>
                  <a:gd name="T15" fmla="*/ 18 h 42"/>
                  <a:gd name="T16" fmla="*/ 141 w 161"/>
                  <a:gd name="T17" fmla="*/ 0 h 42"/>
                  <a:gd name="T18" fmla="*/ 25 w 161"/>
                  <a:gd name="T19" fmla="*/ 28 h 42"/>
                  <a:gd name="T20" fmla="*/ 18 w 161"/>
                  <a:gd name="T21" fmla="*/ 21 h 42"/>
                  <a:gd name="T22" fmla="*/ 25 w 161"/>
                  <a:gd name="T23" fmla="*/ 14 h 42"/>
                  <a:gd name="T24" fmla="*/ 31 w 161"/>
                  <a:gd name="T25" fmla="*/ 21 h 42"/>
                  <a:gd name="T26" fmla="*/ 25 w 161"/>
                  <a:gd name="T27"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42">
                    <a:moveTo>
                      <a:pt x="141" y="0"/>
                    </a:moveTo>
                    <a:cubicBezTo>
                      <a:pt x="20" y="0"/>
                      <a:pt x="20" y="0"/>
                      <a:pt x="20" y="0"/>
                    </a:cubicBezTo>
                    <a:cubicBezTo>
                      <a:pt x="9" y="0"/>
                      <a:pt x="0" y="8"/>
                      <a:pt x="0" y="18"/>
                    </a:cubicBezTo>
                    <a:cubicBezTo>
                      <a:pt x="0" y="24"/>
                      <a:pt x="0" y="24"/>
                      <a:pt x="0" y="24"/>
                    </a:cubicBezTo>
                    <a:cubicBezTo>
                      <a:pt x="0" y="34"/>
                      <a:pt x="9" y="42"/>
                      <a:pt x="20" y="42"/>
                    </a:cubicBezTo>
                    <a:cubicBezTo>
                      <a:pt x="141" y="42"/>
                      <a:pt x="141" y="42"/>
                      <a:pt x="141" y="42"/>
                    </a:cubicBezTo>
                    <a:cubicBezTo>
                      <a:pt x="152" y="42"/>
                      <a:pt x="161" y="34"/>
                      <a:pt x="161" y="24"/>
                    </a:cubicBezTo>
                    <a:cubicBezTo>
                      <a:pt x="161" y="18"/>
                      <a:pt x="161" y="18"/>
                      <a:pt x="161" y="18"/>
                    </a:cubicBezTo>
                    <a:cubicBezTo>
                      <a:pt x="161" y="8"/>
                      <a:pt x="152" y="0"/>
                      <a:pt x="141" y="0"/>
                    </a:cubicBezTo>
                    <a:close/>
                    <a:moveTo>
                      <a:pt x="25" y="28"/>
                    </a:moveTo>
                    <a:cubicBezTo>
                      <a:pt x="21" y="28"/>
                      <a:pt x="18" y="25"/>
                      <a:pt x="18" y="21"/>
                    </a:cubicBezTo>
                    <a:cubicBezTo>
                      <a:pt x="18" y="17"/>
                      <a:pt x="21" y="14"/>
                      <a:pt x="25" y="14"/>
                    </a:cubicBezTo>
                    <a:cubicBezTo>
                      <a:pt x="28" y="14"/>
                      <a:pt x="31" y="17"/>
                      <a:pt x="31" y="21"/>
                    </a:cubicBezTo>
                    <a:cubicBezTo>
                      <a:pt x="31" y="25"/>
                      <a:pt x="28"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Optima" panose="02000503060000020004" pitchFamily="2" charset="0"/>
                </a:endParaRPr>
              </a:p>
            </p:txBody>
          </p:sp>
          <p:sp>
            <p:nvSpPr>
              <p:cNvPr id="138" name="Freeform 61"/>
              <p:cNvSpPr>
                <a:spLocks noEditPoints="1"/>
              </p:cNvSpPr>
              <p:nvPr/>
            </p:nvSpPr>
            <p:spPr bwMode="auto">
              <a:xfrm>
                <a:off x="3626" y="2227"/>
                <a:ext cx="357" cy="99"/>
              </a:xfrm>
              <a:custGeom>
                <a:avLst/>
                <a:gdLst>
                  <a:gd name="T0" fmla="*/ 142 w 151"/>
                  <a:gd name="T1" fmla="*/ 29 h 42"/>
                  <a:gd name="T2" fmla="*/ 132 w 151"/>
                  <a:gd name="T3" fmla="*/ 31 h 42"/>
                  <a:gd name="T4" fmla="*/ 128 w 151"/>
                  <a:gd name="T5" fmla="*/ 30 h 42"/>
                  <a:gd name="T6" fmla="*/ 99 w 151"/>
                  <a:gd name="T7" fmla="*/ 15 h 42"/>
                  <a:gd name="T8" fmla="*/ 91 w 151"/>
                  <a:gd name="T9" fmla="*/ 0 h 42"/>
                  <a:gd name="T10" fmla="*/ 20 w 151"/>
                  <a:gd name="T11" fmla="*/ 0 h 42"/>
                  <a:gd name="T12" fmla="*/ 0 w 151"/>
                  <a:gd name="T13" fmla="*/ 18 h 42"/>
                  <a:gd name="T14" fmla="*/ 0 w 151"/>
                  <a:gd name="T15" fmla="*/ 24 h 42"/>
                  <a:gd name="T16" fmla="*/ 20 w 151"/>
                  <a:gd name="T17" fmla="*/ 42 h 42"/>
                  <a:gd name="T18" fmla="*/ 141 w 151"/>
                  <a:gd name="T19" fmla="*/ 42 h 42"/>
                  <a:gd name="T20" fmla="*/ 151 w 151"/>
                  <a:gd name="T21" fmla="*/ 39 h 42"/>
                  <a:gd name="T22" fmla="*/ 142 w 151"/>
                  <a:gd name="T23" fmla="*/ 29 h 42"/>
                  <a:gd name="T24" fmla="*/ 25 w 151"/>
                  <a:gd name="T25" fmla="*/ 28 h 42"/>
                  <a:gd name="T26" fmla="*/ 18 w 151"/>
                  <a:gd name="T27" fmla="*/ 21 h 42"/>
                  <a:gd name="T28" fmla="*/ 25 w 151"/>
                  <a:gd name="T29" fmla="*/ 14 h 42"/>
                  <a:gd name="T30" fmla="*/ 31 w 151"/>
                  <a:gd name="T31" fmla="*/ 21 h 42"/>
                  <a:gd name="T32" fmla="*/ 25 w 151"/>
                  <a:gd name="T33"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42">
                    <a:moveTo>
                      <a:pt x="142" y="29"/>
                    </a:moveTo>
                    <a:cubicBezTo>
                      <a:pt x="139" y="30"/>
                      <a:pt x="136" y="31"/>
                      <a:pt x="132" y="31"/>
                    </a:cubicBezTo>
                    <a:cubicBezTo>
                      <a:pt x="131" y="31"/>
                      <a:pt x="130" y="31"/>
                      <a:pt x="128" y="30"/>
                    </a:cubicBezTo>
                    <a:cubicBezTo>
                      <a:pt x="117" y="29"/>
                      <a:pt x="106" y="24"/>
                      <a:pt x="99" y="15"/>
                    </a:cubicBezTo>
                    <a:cubicBezTo>
                      <a:pt x="95" y="11"/>
                      <a:pt x="92" y="6"/>
                      <a:pt x="91" y="0"/>
                    </a:cubicBezTo>
                    <a:cubicBezTo>
                      <a:pt x="20" y="0"/>
                      <a:pt x="20" y="0"/>
                      <a:pt x="20" y="0"/>
                    </a:cubicBezTo>
                    <a:cubicBezTo>
                      <a:pt x="9" y="0"/>
                      <a:pt x="0" y="8"/>
                      <a:pt x="0" y="18"/>
                    </a:cubicBezTo>
                    <a:cubicBezTo>
                      <a:pt x="0" y="24"/>
                      <a:pt x="0" y="24"/>
                      <a:pt x="0" y="24"/>
                    </a:cubicBezTo>
                    <a:cubicBezTo>
                      <a:pt x="0" y="34"/>
                      <a:pt x="9" y="42"/>
                      <a:pt x="20" y="42"/>
                    </a:cubicBezTo>
                    <a:cubicBezTo>
                      <a:pt x="141" y="42"/>
                      <a:pt x="141" y="42"/>
                      <a:pt x="141" y="42"/>
                    </a:cubicBezTo>
                    <a:cubicBezTo>
                      <a:pt x="145" y="42"/>
                      <a:pt x="148" y="41"/>
                      <a:pt x="151" y="39"/>
                    </a:cubicBezTo>
                    <a:lnTo>
                      <a:pt x="142" y="29"/>
                    </a:lnTo>
                    <a:close/>
                    <a:moveTo>
                      <a:pt x="25" y="28"/>
                    </a:moveTo>
                    <a:cubicBezTo>
                      <a:pt x="21" y="28"/>
                      <a:pt x="18" y="25"/>
                      <a:pt x="18" y="21"/>
                    </a:cubicBezTo>
                    <a:cubicBezTo>
                      <a:pt x="18" y="17"/>
                      <a:pt x="21" y="14"/>
                      <a:pt x="25" y="14"/>
                    </a:cubicBezTo>
                    <a:cubicBezTo>
                      <a:pt x="28" y="14"/>
                      <a:pt x="31" y="17"/>
                      <a:pt x="31" y="21"/>
                    </a:cubicBezTo>
                    <a:cubicBezTo>
                      <a:pt x="31" y="25"/>
                      <a:pt x="28"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Optima" panose="02000503060000020004" pitchFamily="2" charset="0"/>
                </a:endParaRPr>
              </a:p>
            </p:txBody>
          </p:sp>
          <p:sp>
            <p:nvSpPr>
              <p:cNvPr id="139" name="Freeform 62"/>
              <p:cNvSpPr>
                <a:spLocks noEditPoints="1"/>
              </p:cNvSpPr>
              <p:nvPr/>
            </p:nvSpPr>
            <p:spPr bwMode="auto">
              <a:xfrm>
                <a:off x="3626" y="2111"/>
                <a:ext cx="255" cy="97"/>
              </a:xfrm>
              <a:custGeom>
                <a:avLst/>
                <a:gdLst>
                  <a:gd name="T0" fmla="*/ 89 w 108"/>
                  <a:gd name="T1" fmla="*/ 32 h 41"/>
                  <a:gd name="T2" fmla="*/ 108 w 108"/>
                  <a:gd name="T3" fmla="*/ 0 h 41"/>
                  <a:gd name="T4" fmla="*/ 20 w 108"/>
                  <a:gd name="T5" fmla="*/ 0 h 41"/>
                  <a:gd name="T6" fmla="*/ 0 w 108"/>
                  <a:gd name="T7" fmla="*/ 17 h 41"/>
                  <a:gd name="T8" fmla="*/ 0 w 108"/>
                  <a:gd name="T9" fmla="*/ 24 h 41"/>
                  <a:gd name="T10" fmla="*/ 20 w 108"/>
                  <a:gd name="T11" fmla="*/ 41 h 41"/>
                  <a:gd name="T12" fmla="*/ 89 w 108"/>
                  <a:gd name="T13" fmla="*/ 41 h 41"/>
                  <a:gd name="T14" fmla="*/ 89 w 108"/>
                  <a:gd name="T15" fmla="*/ 32 h 41"/>
                  <a:gd name="T16" fmla="*/ 25 w 108"/>
                  <a:gd name="T17" fmla="*/ 27 h 41"/>
                  <a:gd name="T18" fmla="*/ 18 w 108"/>
                  <a:gd name="T19" fmla="*/ 21 h 41"/>
                  <a:gd name="T20" fmla="*/ 25 w 108"/>
                  <a:gd name="T21" fmla="*/ 14 h 41"/>
                  <a:gd name="T22" fmla="*/ 31 w 108"/>
                  <a:gd name="T23" fmla="*/ 21 h 41"/>
                  <a:gd name="T24" fmla="*/ 25 w 108"/>
                  <a:gd name="T25"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1">
                    <a:moveTo>
                      <a:pt x="89" y="32"/>
                    </a:moveTo>
                    <a:cubicBezTo>
                      <a:pt x="90" y="19"/>
                      <a:pt x="97" y="7"/>
                      <a:pt x="108" y="0"/>
                    </a:cubicBezTo>
                    <a:cubicBezTo>
                      <a:pt x="20" y="0"/>
                      <a:pt x="20" y="0"/>
                      <a:pt x="20" y="0"/>
                    </a:cubicBezTo>
                    <a:cubicBezTo>
                      <a:pt x="9" y="0"/>
                      <a:pt x="0" y="8"/>
                      <a:pt x="0" y="17"/>
                    </a:cubicBezTo>
                    <a:cubicBezTo>
                      <a:pt x="0" y="24"/>
                      <a:pt x="0" y="24"/>
                      <a:pt x="0" y="24"/>
                    </a:cubicBezTo>
                    <a:cubicBezTo>
                      <a:pt x="0" y="34"/>
                      <a:pt x="9" y="41"/>
                      <a:pt x="20" y="41"/>
                    </a:cubicBezTo>
                    <a:cubicBezTo>
                      <a:pt x="89" y="41"/>
                      <a:pt x="89" y="41"/>
                      <a:pt x="89" y="41"/>
                    </a:cubicBezTo>
                    <a:cubicBezTo>
                      <a:pt x="88" y="38"/>
                      <a:pt x="88" y="35"/>
                      <a:pt x="89" y="32"/>
                    </a:cubicBezTo>
                    <a:close/>
                    <a:moveTo>
                      <a:pt x="25" y="27"/>
                    </a:moveTo>
                    <a:cubicBezTo>
                      <a:pt x="21" y="27"/>
                      <a:pt x="18" y="24"/>
                      <a:pt x="18" y="21"/>
                    </a:cubicBezTo>
                    <a:cubicBezTo>
                      <a:pt x="18" y="17"/>
                      <a:pt x="21" y="14"/>
                      <a:pt x="25" y="14"/>
                    </a:cubicBezTo>
                    <a:cubicBezTo>
                      <a:pt x="28" y="14"/>
                      <a:pt x="31" y="17"/>
                      <a:pt x="31" y="21"/>
                    </a:cubicBezTo>
                    <a:cubicBezTo>
                      <a:pt x="31" y="24"/>
                      <a:pt x="28" y="27"/>
                      <a:pt x="2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Optima" panose="02000503060000020004" pitchFamily="2" charset="0"/>
                </a:endParaRPr>
              </a:p>
            </p:txBody>
          </p:sp>
          <p:sp>
            <p:nvSpPr>
              <p:cNvPr id="140" name="Freeform 63"/>
              <p:cNvSpPr>
                <a:spLocks noEditPoints="1"/>
              </p:cNvSpPr>
              <p:nvPr/>
            </p:nvSpPr>
            <p:spPr bwMode="auto">
              <a:xfrm>
                <a:off x="3848" y="2109"/>
                <a:ext cx="208" cy="219"/>
              </a:xfrm>
              <a:custGeom>
                <a:avLst/>
                <a:gdLst>
                  <a:gd name="T0" fmla="*/ 75 w 88"/>
                  <a:gd name="T1" fmla="*/ 93 h 93"/>
                  <a:gd name="T2" fmla="*/ 83 w 88"/>
                  <a:gd name="T3" fmla="*/ 90 h 93"/>
                  <a:gd name="T4" fmla="*/ 87 w 88"/>
                  <a:gd name="T5" fmla="*/ 81 h 93"/>
                  <a:gd name="T6" fmla="*/ 84 w 88"/>
                  <a:gd name="T7" fmla="*/ 72 h 93"/>
                  <a:gd name="T8" fmla="*/ 70 w 88"/>
                  <a:gd name="T9" fmla="*/ 56 h 93"/>
                  <a:gd name="T10" fmla="*/ 75 w 88"/>
                  <a:gd name="T11" fmla="*/ 40 h 93"/>
                  <a:gd name="T12" fmla="*/ 67 w 88"/>
                  <a:gd name="T13" fmla="*/ 13 h 93"/>
                  <a:gd name="T14" fmla="*/ 42 w 88"/>
                  <a:gd name="T15" fmla="*/ 0 h 93"/>
                  <a:gd name="T16" fmla="*/ 38 w 88"/>
                  <a:gd name="T17" fmla="*/ 0 h 93"/>
                  <a:gd name="T18" fmla="*/ 1 w 88"/>
                  <a:gd name="T19" fmla="*/ 34 h 93"/>
                  <a:gd name="T20" fmla="*/ 10 w 88"/>
                  <a:gd name="T21" fmla="*/ 61 h 93"/>
                  <a:gd name="T22" fmla="*/ 35 w 88"/>
                  <a:gd name="T23" fmla="*/ 74 h 93"/>
                  <a:gd name="T24" fmla="*/ 38 w 88"/>
                  <a:gd name="T25" fmla="*/ 74 h 93"/>
                  <a:gd name="T26" fmla="*/ 51 w 88"/>
                  <a:gd name="T27" fmla="*/ 72 h 93"/>
                  <a:gd name="T28" fmla="*/ 65 w 88"/>
                  <a:gd name="T29" fmla="*/ 88 h 93"/>
                  <a:gd name="T30" fmla="*/ 74 w 88"/>
                  <a:gd name="T31" fmla="*/ 93 h 93"/>
                  <a:gd name="T32" fmla="*/ 75 w 88"/>
                  <a:gd name="T33" fmla="*/ 93 h 93"/>
                  <a:gd name="T34" fmla="*/ 38 w 88"/>
                  <a:gd name="T35" fmla="*/ 12 h 93"/>
                  <a:gd name="T36" fmla="*/ 41 w 88"/>
                  <a:gd name="T37" fmla="*/ 12 h 93"/>
                  <a:gd name="T38" fmla="*/ 63 w 88"/>
                  <a:gd name="T39" fmla="*/ 39 h 93"/>
                  <a:gd name="T40" fmla="*/ 38 w 88"/>
                  <a:gd name="T41" fmla="*/ 62 h 93"/>
                  <a:gd name="T42" fmla="*/ 36 w 88"/>
                  <a:gd name="T43" fmla="*/ 62 h 93"/>
                  <a:gd name="T44" fmla="*/ 13 w 88"/>
                  <a:gd name="T45" fmla="*/ 35 h 93"/>
                  <a:gd name="T46" fmla="*/ 38 w 88"/>
                  <a:gd name="T47" fmla="*/ 1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93">
                    <a:moveTo>
                      <a:pt x="75" y="93"/>
                    </a:moveTo>
                    <a:cubicBezTo>
                      <a:pt x="78" y="93"/>
                      <a:pt x="80" y="92"/>
                      <a:pt x="83" y="90"/>
                    </a:cubicBezTo>
                    <a:cubicBezTo>
                      <a:pt x="85" y="88"/>
                      <a:pt x="87" y="85"/>
                      <a:pt x="87" y="81"/>
                    </a:cubicBezTo>
                    <a:cubicBezTo>
                      <a:pt x="88" y="78"/>
                      <a:pt x="86" y="75"/>
                      <a:pt x="84" y="72"/>
                    </a:cubicBezTo>
                    <a:cubicBezTo>
                      <a:pt x="70" y="56"/>
                      <a:pt x="70" y="56"/>
                      <a:pt x="70" y="56"/>
                    </a:cubicBezTo>
                    <a:cubicBezTo>
                      <a:pt x="73" y="51"/>
                      <a:pt x="75" y="46"/>
                      <a:pt x="75" y="40"/>
                    </a:cubicBezTo>
                    <a:cubicBezTo>
                      <a:pt x="76" y="30"/>
                      <a:pt x="73" y="20"/>
                      <a:pt x="67" y="13"/>
                    </a:cubicBezTo>
                    <a:cubicBezTo>
                      <a:pt x="60" y="5"/>
                      <a:pt x="51" y="1"/>
                      <a:pt x="42" y="0"/>
                    </a:cubicBezTo>
                    <a:cubicBezTo>
                      <a:pt x="40" y="0"/>
                      <a:pt x="39" y="0"/>
                      <a:pt x="38" y="0"/>
                    </a:cubicBezTo>
                    <a:cubicBezTo>
                      <a:pt x="19" y="0"/>
                      <a:pt x="3" y="15"/>
                      <a:pt x="1" y="34"/>
                    </a:cubicBezTo>
                    <a:cubicBezTo>
                      <a:pt x="0" y="43"/>
                      <a:pt x="3" y="53"/>
                      <a:pt x="10" y="61"/>
                    </a:cubicBezTo>
                    <a:cubicBezTo>
                      <a:pt x="16" y="68"/>
                      <a:pt x="25" y="73"/>
                      <a:pt x="35" y="74"/>
                    </a:cubicBezTo>
                    <a:cubicBezTo>
                      <a:pt x="36" y="74"/>
                      <a:pt x="37" y="74"/>
                      <a:pt x="38" y="74"/>
                    </a:cubicBezTo>
                    <a:cubicBezTo>
                      <a:pt x="42" y="74"/>
                      <a:pt x="47" y="73"/>
                      <a:pt x="51" y="72"/>
                    </a:cubicBezTo>
                    <a:cubicBezTo>
                      <a:pt x="65" y="88"/>
                      <a:pt x="65" y="88"/>
                      <a:pt x="65" y="88"/>
                    </a:cubicBezTo>
                    <a:cubicBezTo>
                      <a:pt x="67" y="91"/>
                      <a:pt x="70" y="92"/>
                      <a:pt x="74" y="93"/>
                    </a:cubicBezTo>
                    <a:cubicBezTo>
                      <a:pt x="74" y="93"/>
                      <a:pt x="74" y="93"/>
                      <a:pt x="75" y="93"/>
                    </a:cubicBezTo>
                    <a:close/>
                    <a:moveTo>
                      <a:pt x="38" y="12"/>
                    </a:moveTo>
                    <a:cubicBezTo>
                      <a:pt x="39" y="12"/>
                      <a:pt x="40" y="12"/>
                      <a:pt x="41" y="12"/>
                    </a:cubicBezTo>
                    <a:cubicBezTo>
                      <a:pt x="54" y="13"/>
                      <a:pt x="65" y="25"/>
                      <a:pt x="63" y="39"/>
                    </a:cubicBezTo>
                    <a:cubicBezTo>
                      <a:pt x="62" y="52"/>
                      <a:pt x="51" y="62"/>
                      <a:pt x="38" y="62"/>
                    </a:cubicBezTo>
                    <a:cubicBezTo>
                      <a:pt x="38" y="62"/>
                      <a:pt x="37" y="62"/>
                      <a:pt x="36" y="62"/>
                    </a:cubicBezTo>
                    <a:cubicBezTo>
                      <a:pt x="22" y="61"/>
                      <a:pt x="12" y="48"/>
                      <a:pt x="13" y="35"/>
                    </a:cubicBezTo>
                    <a:cubicBezTo>
                      <a:pt x="14" y="22"/>
                      <a:pt x="25" y="12"/>
                      <a:pt x="3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Optima" panose="02000503060000020004" pitchFamily="2" charset="0"/>
                </a:endParaRPr>
              </a:p>
            </p:txBody>
          </p:sp>
        </p:grpSp>
      </p:grpSp>
      <p:sp>
        <p:nvSpPr>
          <p:cNvPr id="117" name="Round Single Corner Rectangle 109"/>
          <p:cNvSpPr/>
          <p:nvPr/>
        </p:nvSpPr>
        <p:spPr>
          <a:xfrm>
            <a:off x="4849404" y="1667080"/>
            <a:ext cx="2680261" cy="596777"/>
          </a:xfrm>
          <a:prstGeom prst="round1Rect">
            <a:avLst/>
          </a:prstGeom>
          <a:solidFill>
            <a:srgbClr val="008CB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US" sz="1200" b="1" dirty="0">
                <a:solidFill>
                  <a:schemeClr val="bg1"/>
                </a:solidFill>
                <a:latin typeface="Optima" panose="02000503060000020004" pitchFamily="2" charset="0"/>
                <a:sym typeface="Arial"/>
                <a:rtl val="0"/>
              </a:rPr>
              <a:t>Globalized procurement strategy</a:t>
            </a:r>
            <a:endParaRPr lang="en-ZA" sz="1200" b="1" dirty="0">
              <a:solidFill>
                <a:schemeClr val="bg1"/>
              </a:solidFill>
              <a:latin typeface="Optima" panose="02000503060000020004" pitchFamily="2" charset="0"/>
              <a:sym typeface="Arial"/>
              <a:rtl val="0"/>
            </a:endParaRPr>
          </a:p>
        </p:txBody>
      </p:sp>
      <p:sp>
        <p:nvSpPr>
          <p:cNvPr id="118" name="Round Single Corner Rectangle 109"/>
          <p:cNvSpPr/>
          <p:nvPr/>
        </p:nvSpPr>
        <p:spPr>
          <a:xfrm>
            <a:off x="4849404" y="2504716"/>
            <a:ext cx="2680261" cy="596777"/>
          </a:xfrm>
          <a:prstGeom prst="round1Rect">
            <a:avLst/>
          </a:prstGeom>
          <a:solidFill>
            <a:srgbClr val="008CB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US" sz="1200" b="1" dirty="0">
                <a:solidFill>
                  <a:schemeClr val="bg1"/>
                </a:solidFill>
                <a:latin typeface="Optima" panose="02000503060000020004" pitchFamily="2" charset="0"/>
                <a:sym typeface="Arial"/>
                <a:rtl val="0"/>
              </a:rPr>
              <a:t>Optimize critical spares inventory</a:t>
            </a:r>
            <a:endParaRPr lang="en-ZA" sz="1200" b="1" dirty="0">
              <a:solidFill>
                <a:schemeClr val="bg1"/>
              </a:solidFill>
              <a:latin typeface="Optima" panose="02000503060000020004" pitchFamily="2" charset="0"/>
              <a:sym typeface="Arial"/>
              <a:rtl val="0"/>
            </a:endParaRPr>
          </a:p>
        </p:txBody>
      </p:sp>
      <p:sp>
        <p:nvSpPr>
          <p:cNvPr id="119" name="Round Single Corner Rectangle 109"/>
          <p:cNvSpPr/>
          <p:nvPr/>
        </p:nvSpPr>
        <p:spPr>
          <a:xfrm>
            <a:off x="4849404" y="3342352"/>
            <a:ext cx="2680261" cy="596777"/>
          </a:xfrm>
          <a:prstGeom prst="round1Rect">
            <a:avLst/>
          </a:prstGeom>
          <a:solidFill>
            <a:srgbClr val="008CB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US" sz="1200" b="1" dirty="0">
                <a:solidFill>
                  <a:schemeClr val="bg1"/>
                </a:solidFill>
                <a:latin typeface="Optima" panose="02000503060000020004" pitchFamily="2" charset="0"/>
                <a:sym typeface="Arial"/>
                <a:rtl val="0"/>
              </a:rPr>
              <a:t>Optimized central storage for high volume high critical items</a:t>
            </a:r>
            <a:endParaRPr lang="en-ZA" sz="1200" b="1" dirty="0">
              <a:solidFill>
                <a:schemeClr val="bg1"/>
              </a:solidFill>
              <a:latin typeface="Optima" panose="02000503060000020004" pitchFamily="2" charset="0"/>
              <a:sym typeface="Arial"/>
              <a:rtl val="0"/>
            </a:endParaRPr>
          </a:p>
        </p:txBody>
      </p:sp>
      <p:sp>
        <p:nvSpPr>
          <p:cNvPr id="120" name="Round Single Corner Rectangle 109"/>
          <p:cNvSpPr/>
          <p:nvPr/>
        </p:nvSpPr>
        <p:spPr>
          <a:xfrm>
            <a:off x="4849404" y="4179988"/>
            <a:ext cx="2680261" cy="596777"/>
          </a:xfrm>
          <a:prstGeom prst="round1Rect">
            <a:avLst/>
          </a:prstGeom>
          <a:solidFill>
            <a:srgbClr val="008CB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US" sz="1200" b="1" dirty="0">
                <a:solidFill>
                  <a:schemeClr val="bg1"/>
                </a:solidFill>
                <a:latin typeface="Optima" panose="02000503060000020004" pitchFamily="2" charset="0"/>
                <a:sym typeface="Arial"/>
                <a:rtl val="0"/>
              </a:rPr>
              <a:t>Utilization of excess inventory by other business units as required</a:t>
            </a:r>
            <a:endParaRPr lang="en-ZA" sz="1200" b="1" dirty="0">
              <a:solidFill>
                <a:schemeClr val="bg1"/>
              </a:solidFill>
              <a:latin typeface="Optima" panose="02000503060000020004" pitchFamily="2" charset="0"/>
              <a:sym typeface="Arial"/>
              <a:rtl val="0"/>
            </a:endParaRPr>
          </a:p>
        </p:txBody>
      </p:sp>
      <p:sp>
        <p:nvSpPr>
          <p:cNvPr id="121" name="Round Single Corner Rectangle 109"/>
          <p:cNvSpPr/>
          <p:nvPr/>
        </p:nvSpPr>
        <p:spPr>
          <a:xfrm>
            <a:off x="4849404" y="5017624"/>
            <a:ext cx="2680261" cy="596777"/>
          </a:xfrm>
          <a:prstGeom prst="round1Rect">
            <a:avLst/>
          </a:prstGeom>
          <a:solidFill>
            <a:srgbClr val="008CB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US" sz="1200" b="1" dirty="0">
                <a:solidFill>
                  <a:schemeClr val="bg1"/>
                </a:solidFill>
                <a:latin typeface="Optima" panose="02000503060000020004" pitchFamily="2" charset="0"/>
                <a:sym typeface="Arial"/>
                <a:rtl val="0"/>
              </a:rPr>
              <a:t>Competitive working capital with industry trends</a:t>
            </a:r>
            <a:endParaRPr lang="en-ZA" sz="1200" b="1" dirty="0">
              <a:solidFill>
                <a:schemeClr val="bg1"/>
              </a:solidFill>
              <a:latin typeface="Optima" panose="02000503060000020004" pitchFamily="2" charset="0"/>
              <a:sym typeface="Arial"/>
              <a:rtl val="0"/>
            </a:endParaRPr>
          </a:p>
        </p:txBody>
      </p:sp>
      <p:sp>
        <p:nvSpPr>
          <p:cNvPr id="122" name="Round Single Corner Rectangle 109"/>
          <p:cNvSpPr/>
          <p:nvPr/>
        </p:nvSpPr>
        <p:spPr>
          <a:xfrm>
            <a:off x="4849404" y="5831508"/>
            <a:ext cx="2680261" cy="596777"/>
          </a:xfrm>
          <a:prstGeom prst="round1Rect">
            <a:avLst/>
          </a:prstGeom>
          <a:solidFill>
            <a:srgbClr val="008CB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9728" rIns="32400" rtlCol="0" anchor="ctr"/>
          <a:lstStyle/>
          <a:p>
            <a:pPr defTabSz="822960"/>
            <a:r>
              <a:rPr lang="en-US" sz="1200" b="1" dirty="0">
                <a:solidFill>
                  <a:schemeClr val="bg1"/>
                </a:solidFill>
                <a:latin typeface="Optima" panose="02000503060000020004" pitchFamily="2" charset="0"/>
                <a:sym typeface="Arial"/>
                <a:rtl val="0"/>
              </a:rPr>
              <a:t>No stock out situation</a:t>
            </a:r>
            <a:endParaRPr lang="en-ZA" sz="1200" b="1" dirty="0">
              <a:solidFill>
                <a:schemeClr val="bg1"/>
              </a:solidFill>
              <a:latin typeface="Optima" panose="02000503060000020004" pitchFamily="2" charset="0"/>
              <a:sym typeface="Arial"/>
              <a:rtl val="0"/>
            </a:endParaRPr>
          </a:p>
        </p:txBody>
      </p:sp>
      <p:sp>
        <p:nvSpPr>
          <p:cNvPr id="7" name="Slide Number Placeholder 6"/>
          <p:cNvSpPr>
            <a:spLocks noGrp="1"/>
          </p:cNvSpPr>
          <p:nvPr>
            <p:ph type="sldNum" sz="quarter" idx="12"/>
          </p:nvPr>
        </p:nvSpPr>
        <p:spPr/>
        <p:txBody>
          <a:bodyPr/>
          <a:lstStyle/>
          <a:p>
            <a:pPr>
              <a:defRPr/>
            </a:pPr>
            <a:fld id="{90CBDC3A-D49F-4631-A8C7-55D59B33E5FA}" type="slidenum">
              <a:rPr lang="en-US" smtClean="0">
                <a:latin typeface="Optima" panose="02000503060000020004" pitchFamily="2" charset="0"/>
              </a:rPr>
              <a:pPr>
                <a:defRPr/>
              </a:pPr>
              <a:t>53</a:t>
            </a:fld>
            <a:endParaRPr lang="en-US" dirty="0">
              <a:latin typeface="Optima" panose="02000503060000020004" pitchFamily="2" charset="0"/>
            </a:endParaRPr>
          </a:p>
        </p:txBody>
      </p:sp>
      <p:sp>
        <p:nvSpPr>
          <p:cNvPr id="113" name="Isosceles Triangle 286">
            <a:extLst>
              <a:ext uri="{FF2B5EF4-FFF2-40B4-BE49-F238E27FC236}">
                <a16:creationId xmlns:a16="http://schemas.microsoft.com/office/drawing/2014/main" id="{9A6D0626-E071-6141-A707-5158EC884A41}"/>
              </a:ext>
            </a:extLst>
          </p:cNvPr>
          <p:cNvSpPr/>
          <p:nvPr/>
        </p:nvSpPr>
        <p:spPr>
          <a:xfrm rot="5400000">
            <a:off x="6032309" y="3738238"/>
            <a:ext cx="4089141" cy="449007"/>
          </a:xfrm>
          <a:prstGeom prst="triangle">
            <a:avLst>
              <a:gd name="adj" fmla="val 5032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78" tIns="0" rIns="35978" bIns="0" rtlCol="0" anchor="ctr" anchorCtr="1"/>
          <a:lstStyle/>
          <a:p>
            <a:pPr algn="ctr">
              <a:spcBef>
                <a:spcPts val="600"/>
              </a:spcBef>
            </a:pPr>
            <a:endParaRPr lang="de-DE" b="1" dirty="0">
              <a:solidFill>
                <a:srgbClr val="FFFFFF"/>
              </a:solidFill>
              <a:latin typeface="Optima" panose="02000503060000020004" pitchFamily="2" charset="0"/>
            </a:endParaRPr>
          </a:p>
        </p:txBody>
      </p:sp>
      <p:sp>
        <p:nvSpPr>
          <p:cNvPr id="2" name="Date Placeholder 1">
            <a:extLst>
              <a:ext uri="{FF2B5EF4-FFF2-40B4-BE49-F238E27FC236}">
                <a16:creationId xmlns:a16="http://schemas.microsoft.com/office/drawing/2014/main" id="{0190E8CC-50E9-ED7C-86FB-33508127D2F4}"/>
              </a:ext>
            </a:extLst>
          </p:cNvPr>
          <p:cNvSpPr txBox="1">
            <a:spLocks/>
          </p:cNvSpPr>
          <p:nvPr/>
        </p:nvSpPr>
        <p:spPr>
          <a:xfrm>
            <a:off x="177800" y="6579235"/>
            <a:ext cx="2743200" cy="365125"/>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2"/>
                </a:solidFill>
                <a:latin typeface="Optima" charset="0"/>
                <a:ea typeface="+mn-ea"/>
                <a:cs typeface="Optima" charset="0"/>
              </a:defRPr>
            </a:lvl1pPr>
            <a:lvl2pPr marL="685800" indent="-228600" algn="l" defTabSz="914400" rtl="0" eaLnBrk="1" latinLnBrk="0" hangingPunct="1">
              <a:lnSpc>
                <a:spcPct val="90000"/>
              </a:lnSpc>
              <a:spcBef>
                <a:spcPts val="500"/>
              </a:spcBef>
              <a:buFont typeface="Arial" panose="020B0604020202020204" pitchFamily="34" charset="0"/>
              <a:buChar char="•"/>
              <a:defRPr sz="3499" kern="1200">
                <a:solidFill>
                  <a:srgbClr val="26B4E9"/>
                </a:solidFill>
                <a:latin typeface="Optima" charset="0"/>
                <a:ea typeface="+mn-ea"/>
                <a:cs typeface="Optim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199" kern="1200">
                <a:solidFill>
                  <a:srgbClr val="26B4E9"/>
                </a:solidFill>
                <a:latin typeface="Optima" charset="0"/>
                <a:ea typeface="+mn-ea"/>
                <a:cs typeface="Optim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899" kern="1200">
                <a:solidFill>
                  <a:srgbClr val="26B4E9"/>
                </a:solidFill>
                <a:latin typeface="Optima" charset="0"/>
                <a:ea typeface="+mn-ea"/>
                <a:cs typeface="Optim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699" kern="1200">
                <a:solidFill>
                  <a:srgbClr val="26B4E9"/>
                </a:solidFill>
                <a:latin typeface="Optima" charset="0"/>
                <a:ea typeface="+mn-ea"/>
                <a:cs typeface="Optim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Tx/>
              <a:buNone/>
              <a:defRPr/>
            </a:pPr>
            <a:r>
              <a:rPr lang="en-US" sz="1200" b="1" dirty="0">
                <a:solidFill>
                  <a:srgbClr val="2D63AF"/>
                </a:solidFill>
              </a:rPr>
              <a:t>© PiLog Group</a:t>
            </a:r>
          </a:p>
        </p:txBody>
      </p:sp>
      <p:sp>
        <p:nvSpPr>
          <p:cNvPr id="4" name="Footer Placeholder 2">
            <a:extLst>
              <a:ext uri="{FF2B5EF4-FFF2-40B4-BE49-F238E27FC236}">
                <a16:creationId xmlns:a16="http://schemas.microsoft.com/office/drawing/2014/main" id="{1FEB2D72-23E0-D0F8-E58F-E55ACDBD8C0C}"/>
              </a:ext>
            </a:extLst>
          </p:cNvPr>
          <p:cNvSpPr txBox="1">
            <a:spLocks/>
          </p:cNvSpPr>
          <p:nvPr/>
        </p:nvSpPr>
        <p:spPr>
          <a:xfrm>
            <a:off x="4038600" y="657923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b="1">
                <a:solidFill>
                  <a:prstClr val="white"/>
                </a:solidFill>
                <a:latin typeface="Optima" charset="0"/>
              </a:rPr>
              <a:t>www.piloggroup.com</a:t>
            </a:r>
            <a:endParaRPr lang="en-US" sz="1200" b="1" dirty="0">
              <a:solidFill>
                <a:prstClr val="white"/>
              </a:solidFill>
              <a:latin typeface="Optima" charset="0"/>
            </a:endParaRPr>
          </a:p>
        </p:txBody>
      </p:sp>
    </p:spTree>
    <p:extLst>
      <p:ext uri="{BB962C8B-B14F-4D97-AF65-F5344CB8AC3E}">
        <p14:creationId xmlns:p14="http://schemas.microsoft.com/office/powerpoint/2010/main" val="2245474822"/>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6BC86-CB22-EF84-87B5-AA2D9DD5D56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AC66302-E247-CB71-C909-271B3529D060}"/>
              </a:ext>
            </a:extLst>
          </p:cNvPr>
          <p:cNvSpPr>
            <a:spLocks noGrp="1"/>
          </p:cNvSpPr>
          <p:nvPr>
            <p:ph type="dt" sz="half" idx="10"/>
          </p:nvPr>
        </p:nvSpPr>
        <p:spPr/>
        <p:txBody>
          <a:bodyPr/>
          <a:lstStyle/>
          <a:p>
            <a:r>
              <a:rPr lang="en-US" dirty="0"/>
              <a:t>© PiLog Group</a:t>
            </a:r>
          </a:p>
        </p:txBody>
      </p:sp>
      <p:sp>
        <p:nvSpPr>
          <p:cNvPr id="6" name="Slide Number Placeholder 5">
            <a:extLst>
              <a:ext uri="{FF2B5EF4-FFF2-40B4-BE49-F238E27FC236}">
                <a16:creationId xmlns:a16="http://schemas.microsoft.com/office/drawing/2014/main" id="{0ACC04C3-92B2-341B-07ED-6BBA220390CF}"/>
              </a:ext>
            </a:extLst>
          </p:cNvPr>
          <p:cNvSpPr>
            <a:spLocks noGrp="1"/>
          </p:cNvSpPr>
          <p:nvPr>
            <p:ph type="sldNum" sz="quarter" idx="12"/>
          </p:nvPr>
        </p:nvSpPr>
        <p:spPr/>
        <p:txBody>
          <a:bodyPr/>
          <a:lstStyle/>
          <a:p>
            <a:fld id="{9B618960-8005-486C-9A75-10CB2AAC16F9}" type="slidenum">
              <a:rPr lang="en-US" smtClean="0"/>
              <a:t>54</a:t>
            </a:fld>
            <a:endParaRPr lang="en-US"/>
          </a:p>
        </p:txBody>
      </p:sp>
      <p:sp>
        <p:nvSpPr>
          <p:cNvPr id="8" name="Footer Placeholder 4">
            <a:extLst>
              <a:ext uri="{FF2B5EF4-FFF2-40B4-BE49-F238E27FC236}">
                <a16:creationId xmlns:a16="http://schemas.microsoft.com/office/drawing/2014/main" id="{ECC053E2-5147-3BE0-48A2-ACCE75C48FC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9" name="Footer Placeholder 4">
            <a:extLst>
              <a:ext uri="{FF2B5EF4-FFF2-40B4-BE49-F238E27FC236}">
                <a16:creationId xmlns:a16="http://schemas.microsoft.com/office/drawing/2014/main" id="{C1267FF0-BA3D-ECC2-F422-D7086A752973}"/>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3" name="Text Box 4">
            <a:extLst>
              <a:ext uri="{FF2B5EF4-FFF2-40B4-BE49-F238E27FC236}">
                <a16:creationId xmlns:a16="http://schemas.microsoft.com/office/drawing/2014/main" id="{2A654DCB-EBBB-4E7F-C3EC-F7949B289ECF}"/>
              </a:ext>
            </a:extLst>
          </p:cNvPr>
          <p:cNvSpPr txBox="1"/>
          <p:nvPr/>
        </p:nvSpPr>
        <p:spPr>
          <a:xfrm>
            <a:off x="334278" y="2877673"/>
            <a:ext cx="1185772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1" dirty="0">
              <a:solidFill>
                <a:srgbClr val="0B4A99"/>
              </a:solidFill>
              <a:latin typeface="Optima" charset="0"/>
              <a:ea typeface="+mj-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0B4A99"/>
                </a:solidFill>
                <a:latin typeface="Optima" charset="0"/>
                <a:ea typeface="+mj-ea"/>
                <a:cs typeface="Arial" panose="020B0604020202020204" pitchFamily="34" charset="0"/>
              </a:rPr>
              <a:t>Data Governance Solution Overview</a:t>
            </a:r>
            <a:endParaRPr lang="en-ZA" sz="2800" b="1" dirty="0">
              <a:solidFill>
                <a:srgbClr val="0B4A99"/>
              </a:solidFill>
              <a:latin typeface="Optima" charset="0"/>
              <a:ea typeface="+mj-ea"/>
              <a:cs typeface="Arial" panose="020B0604020202020204" pitchFamily="34" charset="0"/>
              <a:sym typeface="+mn-ea"/>
            </a:endParaRPr>
          </a:p>
        </p:txBody>
      </p:sp>
    </p:spTree>
    <p:extLst>
      <p:ext uri="{BB962C8B-B14F-4D97-AF65-F5344CB8AC3E}">
        <p14:creationId xmlns:p14="http://schemas.microsoft.com/office/powerpoint/2010/main" val="3252232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X">
            <a:extLst>
              <a:ext uri="{FF2B5EF4-FFF2-40B4-BE49-F238E27FC236}">
                <a16:creationId xmlns:a16="http://schemas.microsoft.com/office/drawing/2014/main" id="{D66A8867-2E65-4136-4F7F-04B140447D83}"/>
              </a:ext>
            </a:extLst>
          </p:cNvPr>
          <p:cNvPicPr>
            <a:picLocks noChangeAspect="1"/>
          </p:cNvPicPr>
          <p:nvPr/>
        </p:nvPicPr>
        <p:blipFill>
          <a:blip r:embed="rId2"/>
          <a:stretch>
            <a:fillRect/>
          </a:stretch>
        </p:blipFill>
        <p:spPr>
          <a:xfrm>
            <a:off x="2123724" y="2384602"/>
            <a:ext cx="2551430" cy="3425436"/>
          </a:xfrm>
          <a:prstGeom prst="rect">
            <a:avLst/>
          </a:prstGeom>
        </p:spPr>
      </p:pic>
      <p:pic>
        <p:nvPicPr>
          <p:cNvPr id="3" name="Picture 2" descr="BOX">
            <a:extLst>
              <a:ext uri="{FF2B5EF4-FFF2-40B4-BE49-F238E27FC236}">
                <a16:creationId xmlns:a16="http://schemas.microsoft.com/office/drawing/2014/main" id="{BCD4F226-366A-5AEC-302B-9045AEA95761}"/>
              </a:ext>
            </a:extLst>
          </p:cNvPr>
          <p:cNvPicPr>
            <a:picLocks noChangeAspect="1"/>
          </p:cNvPicPr>
          <p:nvPr/>
        </p:nvPicPr>
        <p:blipFill>
          <a:blip r:embed="rId2"/>
          <a:stretch>
            <a:fillRect/>
          </a:stretch>
        </p:blipFill>
        <p:spPr>
          <a:xfrm>
            <a:off x="4635149" y="2415328"/>
            <a:ext cx="2524760" cy="3389630"/>
          </a:xfrm>
          <a:prstGeom prst="rect">
            <a:avLst/>
          </a:prstGeom>
        </p:spPr>
      </p:pic>
      <p:pic>
        <p:nvPicPr>
          <p:cNvPr id="4" name="Picture 3" descr="BOX">
            <a:extLst>
              <a:ext uri="{FF2B5EF4-FFF2-40B4-BE49-F238E27FC236}">
                <a16:creationId xmlns:a16="http://schemas.microsoft.com/office/drawing/2014/main" id="{16499026-5F18-3FF4-3B88-D8A5BCAE1CF6}"/>
              </a:ext>
            </a:extLst>
          </p:cNvPr>
          <p:cNvPicPr>
            <a:picLocks noChangeAspect="1"/>
          </p:cNvPicPr>
          <p:nvPr/>
        </p:nvPicPr>
        <p:blipFill>
          <a:blip r:embed="rId2"/>
          <a:stretch>
            <a:fillRect/>
          </a:stretch>
        </p:blipFill>
        <p:spPr>
          <a:xfrm>
            <a:off x="7146574" y="2414693"/>
            <a:ext cx="2524760" cy="3389630"/>
          </a:xfrm>
          <a:prstGeom prst="rect">
            <a:avLst/>
          </a:prstGeom>
        </p:spPr>
      </p:pic>
      <p:sp>
        <p:nvSpPr>
          <p:cNvPr id="5" name="Text Box 1">
            <a:extLst>
              <a:ext uri="{FF2B5EF4-FFF2-40B4-BE49-F238E27FC236}">
                <a16:creationId xmlns:a16="http://schemas.microsoft.com/office/drawing/2014/main" id="{EE075632-C275-2EAC-C190-40A198D65CF8}"/>
              </a:ext>
            </a:extLst>
          </p:cNvPr>
          <p:cNvSpPr txBox="1"/>
          <p:nvPr/>
        </p:nvSpPr>
        <p:spPr>
          <a:xfrm>
            <a:off x="170815" y="82893"/>
            <a:ext cx="5661944" cy="461665"/>
          </a:xfrm>
          <a:prstGeom prst="rect">
            <a:avLst/>
          </a:prstGeom>
          <a:noFill/>
        </p:spPr>
        <p:txBody>
          <a:bodyPr wrap="square" rtlCol="0" anchor="t">
            <a:spAutoFit/>
          </a:bodyPr>
          <a:lstStyle/>
          <a:p>
            <a:r>
              <a:rPr lang="en-US" sz="2400" b="1" dirty="0">
                <a:solidFill>
                  <a:srgbClr val="0B4A99"/>
                </a:solidFill>
                <a:latin typeface="Optima" charset="0"/>
                <a:cs typeface="+mj-cs"/>
              </a:rPr>
              <a:t>Data Governance Solution</a:t>
            </a:r>
          </a:p>
        </p:txBody>
      </p:sp>
      <p:sp>
        <p:nvSpPr>
          <p:cNvPr id="7" name="Text Box 4">
            <a:extLst>
              <a:ext uri="{FF2B5EF4-FFF2-40B4-BE49-F238E27FC236}">
                <a16:creationId xmlns:a16="http://schemas.microsoft.com/office/drawing/2014/main" id="{B90909C8-3629-F2B5-9D71-0839569ED1AE}"/>
              </a:ext>
            </a:extLst>
          </p:cNvPr>
          <p:cNvSpPr txBox="1"/>
          <p:nvPr/>
        </p:nvSpPr>
        <p:spPr>
          <a:xfrm>
            <a:off x="205739" y="626817"/>
            <a:ext cx="11204575" cy="1077218"/>
          </a:xfrm>
          <a:prstGeom prst="rect">
            <a:avLst/>
          </a:prstGeom>
          <a:noFill/>
        </p:spPr>
        <p:txBody>
          <a:bodyPr wrap="square" rtlCol="0" anchor="t">
            <a:spAutoFit/>
          </a:bodyPr>
          <a:lstStyle/>
          <a:p>
            <a:pPr lvl="0" algn="l">
              <a:buClrTx/>
              <a:buSzTx/>
              <a:buFontTx/>
            </a:pPr>
            <a:r>
              <a:rPr lang="en-US" sz="1600" dirty="0" err="1">
                <a:solidFill>
                  <a:srgbClr val="0B4A99"/>
                </a:solidFill>
                <a:latin typeface="Optima" charset="0"/>
                <a:cs typeface="Optima" charset="0"/>
                <a:sym typeface="+mn-ea"/>
              </a:rPr>
              <a:t>PiLog’s</a:t>
            </a:r>
            <a:r>
              <a:rPr lang="en-US" sz="1600" dirty="0">
                <a:solidFill>
                  <a:srgbClr val="0B4A99"/>
                </a:solidFill>
                <a:latin typeface="Optima" charset="0"/>
                <a:cs typeface="Optima" charset="0"/>
                <a:sym typeface="+mn-ea"/>
              </a:rPr>
              <a:t> Data Quality Governance applies the principles of lean management to the governance of data within organizations. It focuses on ensuring that data-related processes are efficient, effective, and aligned with the organization's goals while minimizing time. Primarily Small and Medium businesses can benefit from this lean Architecture as well as extend it to Enterprise Level.</a:t>
            </a:r>
          </a:p>
        </p:txBody>
      </p:sp>
      <p:sp>
        <p:nvSpPr>
          <p:cNvPr id="8" name="Text Box 5">
            <a:extLst>
              <a:ext uri="{FF2B5EF4-FFF2-40B4-BE49-F238E27FC236}">
                <a16:creationId xmlns:a16="http://schemas.microsoft.com/office/drawing/2014/main" id="{95A4285F-2239-9FD3-E5D9-DF6397692890}"/>
              </a:ext>
            </a:extLst>
          </p:cNvPr>
          <p:cNvSpPr txBox="1"/>
          <p:nvPr/>
        </p:nvSpPr>
        <p:spPr>
          <a:xfrm>
            <a:off x="205739" y="1685805"/>
            <a:ext cx="11204575" cy="412750"/>
          </a:xfrm>
          <a:prstGeom prst="rect">
            <a:avLst/>
          </a:prstGeom>
          <a:noFill/>
        </p:spPr>
        <p:txBody>
          <a:bodyPr wrap="square" rtlCol="0" anchor="t">
            <a:noAutofit/>
          </a:bodyPr>
          <a:lstStyle/>
          <a:p>
            <a:pPr lvl="0" algn="l">
              <a:buClrTx/>
              <a:buSzTx/>
              <a:buFontTx/>
            </a:pPr>
            <a:r>
              <a:rPr lang="en-US" sz="1600" dirty="0">
                <a:solidFill>
                  <a:schemeClr val="accent1"/>
                </a:solidFill>
                <a:latin typeface="Optima" charset="0"/>
                <a:sym typeface="+mn-ea"/>
              </a:rPr>
              <a:t>The Data Governance Concept Promotes Three Significant Pillars.</a:t>
            </a:r>
          </a:p>
        </p:txBody>
      </p:sp>
      <p:sp>
        <p:nvSpPr>
          <p:cNvPr id="9" name="Text Box 8">
            <a:extLst>
              <a:ext uri="{FF2B5EF4-FFF2-40B4-BE49-F238E27FC236}">
                <a16:creationId xmlns:a16="http://schemas.microsoft.com/office/drawing/2014/main" id="{86325253-69F4-A6E1-06A4-7DE9D5ECC897}"/>
              </a:ext>
            </a:extLst>
          </p:cNvPr>
          <p:cNvSpPr txBox="1"/>
          <p:nvPr/>
        </p:nvSpPr>
        <p:spPr>
          <a:xfrm>
            <a:off x="163195" y="6035675"/>
            <a:ext cx="8582660" cy="523220"/>
          </a:xfrm>
          <a:prstGeom prst="rect">
            <a:avLst/>
          </a:prstGeom>
          <a:noFill/>
        </p:spPr>
        <p:txBody>
          <a:bodyPr wrap="square" rtlCol="0">
            <a:spAutoFit/>
          </a:bodyPr>
          <a:lstStyle/>
          <a:p>
            <a:r>
              <a:rPr lang="en-US" sz="1400">
                <a:solidFill>
                  <a:srgbClr val="114B97"/>
                </a:solidFill>
                <a:latin typeface="Optima" charset="0"/>
                <a:cs typeface="Optima" charset="0"/>
              </a:rPr>
              <a:t>This conceptual approach is forged into a powerful product suite that has a complete set of tools to serve the event and data </a:t>
            </a:r>
            <a:r>
              <a:rPr lang="en-US" sz="1400">
                <a:solidFill>
                  <a:srgbClr val="0B4A99"/>
                </a:solidFill>
                <a:latin typeface="Optima" charset="0"/>
                <a:cs typeface="Optima" charset="0"/>
              </a:rPr>
              <a:t>driven </a:t>
            </a:r>
            <a:r>
              <a:rPr lang="en-US" sz="1400">
                <a:solidFill>
                  <a:srgbClr val="114B97"/>
                </a:solidFill>
                <a:latin typeface="Optima" charset="0"/>
                <a:cs typeface="Optima" charset="0"/>
              </a:rPr>
              <a:t>digital transformation that contemporary enterprises seek.</a:t>
            </a:r>
          </a:p>
        </p:txBody>
      </p:sp>
      <p:sp>
        <p:nvSpPr>
          <p:cNvPr id="10" name="Text Box 2">
            <a:extLst>
              <a:ext uri="{FF2B5EF4-FFF2-40B4-BE49-F238E27FC236}">
                <a16:creationId xmlns:a16="http://schemas.microsoft.com/office/drawing/2014/main" id="{2B9BFF5F-A186-8309-0A80-138F7A266B3C}"/>
              </a:ext>
            </a:extLst>
          </p:cNvPr>
          <p:cNvSpPr txBox="1"/>
          <p:nvPr/>
        </p:nvSpPr>
        <p:spPr>
          <a:xfrm>
            <a:off x="3333963" y="2973126"/>
            <a:ext cx="979170" cy="338554"/>
          </a:xfrm>
          <a:prstGeom prst="rect">
            <a:avLst/>
          </a:prstGeom>
          <a:noFill/>
        </p:spPr>
        <p:txBody>
          <a:bodyPr wrap="square" rtlCol="0" anchor="t">
            <a:spAutoFit/>
          </a:bodyPr>
          <a:lstStyle/>
          <a:p>
            <a:pPr lvl="0" algn="l">
              <a:buClrTx/>
              <a:buSzTx/>
              <a:buFontTx/>
            </a:pPr>
            <a:r>
              <a:rPr lang="en-US" sz="1600" b="1">
                <a:solidFill>
                  <a:schemeClr val="accent1"/>
                </a:solidFill>
                <a:latin typeface="Optima" charset="0"/>
                <a:sym typeface="+mn-ea"/>
              </a:rPr>
              <a:t>Simple</a:t>
            </a:r>
          </a:p>
        </p:txBody>
      </p:sp>
      <p:sp>
        <p:nvSpPr>
          <p:cNvPr id="11" name="Text Box 6">
            <a:extLst>
              <a:ext uri="{FF2B5EF4-FFF2-40B4-BE49-F238E27FC236}">
                <a16:creationId xmlns:a16="http://schemas.microsoft.com/office/drawing/2014/main" id="{1E671552-0074-E4C4-7FAD-3F8482CD0188}"/>
              </a:ext>
            </a:extLst>
          </p:cNvPr>
          <p:cNvSpPr txBox="1"/>
          <p:nvPr/>
        </p:nvSpPr>
        <p:spPr>
          <a:xfrm>
            <a:off x="5832759" y="2943549"/>
            <a:ext cx="979170" cy="338554"/>
          </a:xfrm>
          <a:prstGeom prst="rect">
            <a:avLst/>
          </a:prstGeom>
          <a:noFill/>
        </p:spPr>
        <p:txBody>
          <a:bodyPr wrap="square" rtlCol="0" anchor="t">
            <a:spAutoFit/>
          </a:bodyPr>
          <a:lstStyle/>
          <a:p>
            <a:pPr lvl="0" algn="l">
              <a:buClrTx/>
              <a:buSzTx/>
              <a:buFontTx/>
            </a:pPr>
            <a:r>
              <a:rPr lang="en-US" sz="1600" b="1">
                <a:solidFill>
                  <a:schemeClr val="accent1"/>
                </a:solidFill>
                <a:latin typeface="Optima" charset="0"/>
                <a:sym typeface="+mn-ea"/>
              </a:rPr>
              <a:t>Agile</a:t>
            </a:r>
          </a:p>
        </p:txBody>
      </p:sp>
      <p:sp>
        <p:nvSpPr>
          <p:cNvPr id="12" name="Text Box 9">
            <a:extLst>
              <a:ext uri="{FF2B5EF4-FFF2-40B4-BE49-F238E27FC236}">
                <a16:creationId xmlns:a16="http://schemas.microsoft.com/office/drawing/2014/main" id="{AAE3BBE2-C282-DF8D-1D1E-638E211B48FA}"/>
              </a:ext>
            </a:extLst>
          </p:cNvPr>
          <p:cNvSpPr txBox="1"/>
          <p:nvPr/>
        </p:nvSpPr>
        <p:spPr>
          <a:xfrm>
            <a:off x="8408954" y="2960117"/>
            <a:ext cx="979170" cy="338554"/>
          </a:xfrm>
          <a:prstGeom prst="rect">
            <a:avLst/>
          </a:prstGeom>
          <a:noFill/>
        </p:spPr>
        <p:txBody>
          <a:bodyPr wrap="square" rtlCol="0" anchor="t">
            <a:spAutoFit/>
          </a:bodyPr>
          <a:lstStyle/>
          <a:p>
            <a:pPr lvl="0" algn="l">
              <a:buClrTx/>
              <a:buSzTx/>
              <a:buFontTx/>
            </a:pPr>
            <a:r>
              <a:rPr lang="en-US" sz="1600" b="1">
                <a:solidFill>
                  <a:schemeClr val="accent1"/>
                </a:solidFill>
                <a:latin typeface="Optima" charset="0"/>
                <a:sym typeface="+mn-ea"/>
              </a:rPr>
              <a:t>Swift</a:t>
            </a:r>
          </a:p>
        </p:txBody>
      </p:sp>
      <p:sp>
        <p:nvSpPr>
          <p:cNvPr id="13" name="Text Box 11">
            <a:extLst>
              <a:ext uri="{FF2B5EF4-FFF2-40B4-BE49-F238E27FC236}">
                <a16:creationId xmlns:a16="http://schemas.microsoft.com/office/drawing/2014/main" id="{04D68E22-96CB-CC56-7541-3C07B9C05B33}"/>
              </a:ext>
            </a:extLst>
          </p:cNvPr>
          <p:cNvSpPr txBox="1"/>
          <p:nvPr/>
        </p:nvSpPr>
        <p:spPr>
          <a:xfrm>
            <a:off x="2377089" y="3647863"/>
            <a:ext cx="2271395" cy="2156460"/>
          </a:xfrm>
          <a:prstGeom prst="rect">
            <a:avLst/>
          </a:prstGeom>
          <a:noFill/>
        </p:spPr>
        <p:txBody>
          <a:bodyPr wrap="square" rtlCol="0" anchor="t">
            <a:noAutofit/>
          </a:bodyPr>
          <a:lstStyle/>
          <a:p>
            <a:pPr marL="285750" lvl="0" indent="-285750" algn="l">
              <a:lnSpc>
                <a:spcPct val="150000"/>
              </a:lnSpc>
              <a:buClr>
                <a:srgbClr val="CB1618"/>
              </a:buClr>
              <a:buSzTx/>
              <a:buFont typeface="Wingdings" panose="05000000000000000000" charset="0"/>
              <a:buChar char="ü"/>
            </a:pPr>
            <a:r>
              <a:rPr lang="en-US" sz="1100">
                <a:solidFill>
                  <a:srgbClr val="114B97"/>
                </a:solidFill>
                <a:latin typeface="Optima" charset="0"/>
                <a:cs typeface="Optima" charset="0"/>
                <a:sym typeface="+mn-ea"/>
              </a:rPr>
              <a:t>Preconfigured &amp; Augmented Business &amp; </a:t>
            </a:r>
            <a:r>
              <a:rPr lang="en-US" sz="1100">
                <a:solidFill>
                  <a:srgbClr val="0B4A99"/>
                </a:solidFill>
                <a:latin typeface="Optima" charset="0"/>
                <a:cs typeface="Optima" charset="0"/>
                <a:sym typeface="+mn-ea"/>
              </a:rPr>
              <a:t>Data </a:t>
            </a:r>
            <a:r>
              <a:rPr lang="en-US" sz="1100">
                <a:solidFill>
                  <a:srgbClr val="114B97"/>
                </a:solidFill>
                <a:latin typeface="Optima" charset="0"/>
                <a:cs typeface="Optima" charset="0"/>
                <a:sym typeface="+mn-ea"/>
              </a:rPr>
              <a:t>Content</a:t>
            </a:r>
          </a:p>
          <a:p>
            <a:pPr marL="285750" lvl="0" indent="-285750" algn="l">
              <a:lnSpc>
                <a:spcPct val="150000"/>
              </a:lnSpc>
              <a:buClr>
                <a:srgbClr val="CB1618"/>
              </a:buClr>
              <a:buSzTx/>
              <a:buFont typeface="Wingdings" panose="05000000000000000000" charset="0"/>
              <a:buChar char="ü"/>
            </a:pPr>
            <a:r>
              <a:rPr lang="en-US" sz="1100">
                <a:solidFill>
                  <a:srgbClr val="114B97"/>
                </a:solidFill>
                <a:latin typeface="Optima" charset="0"/>
                <a:cs typeface="Optima" charset="0"/>
                <a:sym typeface="+mn-ea"/>
              </a:rPr>
              <a:t>Shift Left User </a:t>
            </a:r>
            <a:r>
              <a:rPr lang="en-IN" altLang="en-US" sz="1100">
                <a:solidFill>
                  <a:srgbClr val="114B97"/>
                </a:solidFill>
                <a:latin typeface="Optima" charset="0"/>
                <a:cs typeface="Optima" charset="0"/>
                <a:sym typeface="+mn-ea"/>
              </a:rPr>
              <a:t> </a:t>
            </a:r>
            <a:r>
              <a:rPr lang="en-US" sz="1100">
                <a:solidFill>
                  <a:srgbClr val="114B97"/>
                </a:solidFill>
                <a:latin typeface="Optima" charset="0"/>
                <a:cs typeface="Optima" charset="0"/>
                <a:sym typeface="+mn-ea"/>
              </a:rPr>
              <a:t>Engagement models</a:t>
            </a:r>
          </a:p>
          <a:p>
            <a:pPr marL="285750" lvl="0" indent="-285750" algn="l">
              <a:lnSpc>
                <a:spcPct val="150000"/>
              </a:lnSpc>
              <a:buClr>
                <a:srgbClr val="CB1618"/>
              </a:buClr>
              <a:buSzTx/>
              <a:buFont typeface="Wingdings" panose="05000000000000000000" charset="0"/>
              <a:buChar char="ü"/>
            </a:pPr>
            <a:r>
              <a:rPr lang="en-US" sz="1100">
                <a:solidFill>
                  <a:srgbClr val="114B97"/>
                </a:solidFill>
                <a:latin typeface="Optima" charset="0"/>
                <a:cs typeface="Optima" charset="0"/>
                <a:sym typeface="+mn-ea"/>
              </a:rPr>
              <a:t>Scalable Solutions &amp; Architecture</a:t>
            </a:r>
          </a:p>
          <a:p>
            <a:pPr marL="285750" lvl="0" indent="-285750" algn="l">
              <a:lnSpc>
                <a:spcPct val="150000"/>
              </a:lnSpc>
              <a:buClr>
                <a:srgbClr val="CB1618"/>
              </a:buClr>
              <a:buSzTx/>
              <a:buFont typeface="Wingdings" panose="05000000000000000000" charset="0"/>
              <a:buChar char="ü"/>
            </a:pPr>
            <a:r>
              <a:rPr lang="en-US" sz="1100">
                <a:solidFill>
                  <a:srgbClr val="114B97"/>
                </a:solidFill>
                <a:latin typeface="Optima" charset="0"/>
                <a:cs typeface="Optima" charset="0"/>
                <a:sym typeface="+mn-ea"/>
              </a:rPr>
              <a:t>Enables Multi Domain,</a:t>
            </a:r>
          </a:p>
          <a:p>
            <a:pPr marL="285750" lvl="0" indent="-285750" algn="l">
              <a:lnSpc>
                <a:spcPct val="150000"/>
              </a:lnSpc>
              <a:buClr>
                <a:srgbClr val="CB1618"/>
              </a:buClr>
              <a:buSzTx/>
              <a:buFont typeface="Wingdings" panose="05000000000000000000" charset="0"/>
              <a:buChar char="ü"/>
            </a:pPr>
            <a:r>
              <a:rPr lang="en-US" sz="1100">
                <a:solidFill>
                  <a:srgbClr val="114B97"/>
                </a:solidFill>
                <a:latin typeface="Optima" charset="0"/>
                <a:cs typeface="Optima" charset="0"/>
                <a:sym typeface="+mn-ea"/>
              </a:rPr>
              <a:t>Tenant &amp; Language</a:t>
            </a:r>
          </a:p>
        </p:txBody>
      </p:sp>
      <p:pic>
        <p:nvPicPr>
          <p:cNvPr id="14" name="Picture 13" descr="AG">
            <a:extLst>
              <a:ext uri="{FF2B5EF4-FFF2-40B4-BE49-F238E27FC236}">
                <a16:creationId xmlns:a16="http://schemas.microsoft.com/office/drawing/2014/main" id="{BC468FFC-20A6-173E-612F-7E9C9C9FDC45}"/>
              </a:ext>
            </a:extLst>
          </p:cNvPr>
          <p:cNvPicPr>
            <a:picLocks noChangeAspect="1"/>
          </p:cNvPicPr>
          <p:nvPr/>
        </p:nvPicPr>
        <p:blipFill>
          <a:blip r:embed="rId3"/>
          <a:stretch>
            <a:fillRect/>
          </a:stretch>
        </p:blipFill>
        <p:spPr>
          <a:xfrm>
            <a:off x="5099016" y="2599486"/>
            <a:ext cx="791845" cy="1059815"/>
          </a:xfrm>
          <a:prstGeom prst="rect">
            <a:avLst/>
          </a:prstGeom>
        </p:spPr>
      </p:pic>
      <p:pic>
        <p:nvPicPr>
          <p:cNvPr id="15" name="Picture 14" descr="SWIF">
            <a:extLst>
              <a:ext uri="{FF2B5EF4-FFF2-40B4-BE49-F238E27FC236}">
                <a16:creationId xmlns:a16="http://schemas.microsoft.com/office/drawing/2014/main" id="{67EEFDA2-A3F2-FA24-3528-F68EF6CDAC78}"/>
              </a:ext>
            </a:extLst>
          </p:cNvPr>
          <p:cNvPicPr>
            <a:picLocks noChangeAspect="1"/>
          </p:cNvPicPr>
          <p:nvPr/>
        </p:nvPicPr>
        <p:blipFill>
          <a:blip r:embed="rId4"/>
          <a:stretch>
            <a:fillRect/>
          </a:stretch>
        </p:blipFill>
        <p:spPr>
          <a:xfrm>
            <a:off x="7634889" y="2572173"/>
            <a:ext cx="862330" cy="1155065"/>
          </a:xfrm>
          <a:prstGeom prst="rect">
            <a:avLst/>
          </a:prstGeom>
        </p:spPr>
      </p:pic>
      <p:sp>
        <p:nvSpPr>
          <p:cNvPr id="16" name="Text Box 20">
            <a:extLst>
              <a:ext uri="{FF2B5EF4-FFF2-40B4-BE49-F238E27FC236}">
                <a16:creationId xmlns:a16="http://schemas.microsoft.com/office/drawing/2014/main" id="{A8F0D5B2-7524-08FB-6B94-C487109DF3C6}"/>
              </a:ext>
            </a:extLst>
          </p:cNvPr>
          <p:cNvSpPr txBox="1"/>
          <p:nvPr/>
        </p:nvSpPr>
        <p:spPr>
          <a:xfrm>
            <a:off x="4852954" y="3647863"/>
            <a:ext cx="2271395" cy="1754505"/>
          </a:xfrm>
          <a:prstGeom prst="rect">
            <a:avLst/>
          </a:prstGeom>
          <a:noFill/>
        </p:spPr>
        <p:txBody>
          <a:bodyPr wrap="square" rtlCol="0" anchor="t">
            <a:noAutofit/>
          </a:bodyPr>
          <a:lstStyle/>
          <a:p>
            <a:pPr marL="285750" lvl="0" indent="-285750" algn="l">
              <a:buClr>
                <a:srgbClr val="C00000"/>
              </a:buClr>
              <a:buSzTx/>
              <a:buFont typeface="Wingdings" panose="05000000000000000000" charset="0"/>
              <a:buChar char="ü"/>
            </a:pPr>
            <a:r>
              <a:rPr lang="en-US" sz="1100">
                <a:solidFill>
                  <a:srgbClr val="0B4A99"/>
                </a:solidFill>
                <a:latin typeface="Optima" charset="0"/>
                <a:cs typeface="Optima" charset="0"/>
                <a:sym typeface="+mn-ea"/>
              </a:rPr>
              <a:t>ERP / COTs agnostic Data</a:t>
            </a:r>
          </a:p>
          <a:p>
            <a:pPr lvl="0" indent="0" algn="l">
              <a:buClr>
                <a:srgbClr val="C00000"/>
              </a:buClr>
              <a:buSzTx/>
              <a:buFont typeface="Wingdings" panose="05000000000000000000" charset="0"/>
              <a:buNone/>
            </a:pPr>
            <a:r>
              <a:rPr lang="en-IN" altLang="en-US" sz="1100">
                <a:solidFill>
                  <a:srgbClr val="0B4A99"/>
                </a:solidFill>
                <a:latin typeface="Optima" charset="0"/>
                <a:cs typeface="Optima" charset="0"/>
                <a:sym typeface="+mn-ea"/>
              </a:rPr>
              <a:t>        </a:t>
            </a:r>
            <a:r>
              <a:rPr lang="en-US" sz="1100">
                <a:solidFill>
                  <a:srgbClr val="0B4A99"/>
                </a:solidFill>
                <a:latin typeface="Optima" charset="0"/>
                <a:cs typeface="Optima" charset="0"/>
                <a:sym typeface="+mn-ea"/>
              </a:rPr>
              <a:t>Mart &amp; Interoperability</a:t>
            </a:r>
          </a:p>
          <a:p>
            <a:pPr marL="285750" lvl="0" indent="-285750" algn="l">
              <a:buClr>
                <a:srgbClr val="C00000"/>
              </a:buClr>
              <a:buSzTx/>
              <a:buFont typeface="Wingdings" panose="05000000000000000000" charset="0"/>
              <a:buChar char="ü"/>
            </a:pPr>
            <a:endParaRPr lang="en-US" sz="1100">
              <a:solidFill>
                <a:srgbClr val="0B4A99"/>
              </a:solidFill>
              <a:latin typeface="Optima" charset="0"/>
              <a:cs typeface="Optima" charset="0"/>
              <a:sym typeface="+mn-ea"/>
            </a:endParaRPr>
          </a:p>
          <a:p>
            <a:pPr marL="285750" lvl="0" indent="-285750" algn="l">
              <a:buClr>
                <a:srgbClr val="C00000"/>
              </a:buClr>
              <a:buSzTx/>
              <a:buFont typeface="Wingdings" panose="05000000000000000000" charset="0"/>
              <a:buChar char="ü"/>
            </a:pPr>
            <a:r>
              <a:rPr lang="en-US" sz="1100">
                <a:solidFill>
                  <a:srgbClr val="0B4A99"/>
                </a:solidFill>
                <a:latin typeface="Optima" charset="0"/>
                <a:cs typeface="Optima" charset="0"/>
                <a:sym typeface="+mn-ea"/>
              </a:rPr>
              <a:t>Deployed within few </a:t>
            </a:r>
          </a:p>
          <a:p>
            <a:pPr lvl="0" indent="0" algn="l">
              <a:buClr>
                <a:srgbClr val="C00000"/>
              </a:buClr>
              <a:buSzTx/>
              <a:buFont typeface="Wingdings" panose="05000000000000000000" charset="0"/>
              <a:buNone/>
            </a:pPr>
            <a:r>
              <a:rPr lang="en-IN" altLang="en-US" sz="1100">
                <a:solidFill>
                  <a:srgbClr val="0B4A99"/>
                </a:solidFill>
                <a:latin typeface="Optima" charset="0"/>
                <a:cs typeface="Optima" charset="0"/>
                <a:sym typeface="+mn-ea"/>
              </a:rPr>
              <a:t>        </a:t>
            </a:r>
            <a:r>
              <a:rPr lang="en-US" sz="1100">
                <a:solidFill>
                  <a:srgbClr val="0B4A99"/>
                </a:solidFill>
                <a:latin typeface="Optima" charset="0"/>
                <a:cs typeface="Optima" charset="0"/>
                <a:sym typeface="+mn-ea"/>
              </a:rPr>
              <a:t>weeks with Zero Flaws </a:t>
            </a:r>
          </a:p>
          <a:p>
            <a:pPr marL="285750" lvl="0" indent="-285750" algn="l">
              <a:buClr>
                <a:srgbClr val="C00000"/>
              </a:buClr>
              <a:buSzTx/>
              <a:buFont typeface="Wingdings" panose="05000000000000000000" charset="0"/>
              <a:buChar char="ü"/>
            </a:pPr>
            <a:endParaRPr lang="en-US" sz="1100">
              <a:solidFill>
                <a:srgbClr val="0B4A99"/>
              </a:solidFill>
              <a:latin typeface="Optima" charset="0"/>
              <a:cs typeface="Optima" charset="0"/>
              <a:sym typeface="+mn-ea"/>
            </a:endParaRPr>
          </a:p>
          <a:p>
            <a:pPr marL="285750" lvl="0" indent="-285750" algn="l">
              <a:buClr>
                <a:srgbClr val="C00000"/>
              </a:buClr>
              <a:buSzTx/>
              <a:buFont typeface="Wingdings" panose="05000000000000000000" charset="0"/>
              <a:buChar char="ü"/>
            </a:pPr>
            <a:r>
              <a:rPr lang="en-US" sz="1100">
                <a:solidFill>
                  <a:srgbClr val="0B4A99"/>
                </a:solidFill>
                <a:latin typeface="Optima" charset="0"/>
                <a:cs typeface="Optima" charset="0"/>
                <a:sym typeface="+mn-ea"/>
              </a:rPr>
              <a:t>Modular deployment</a:t>
            </a:r>
          </a:p>
          <a:p>
            <a:pPr lvl="0" indent="0" algn="l">
              <a:buClr>
                <a:srgbClr val="C00000"/>
              </a:buClr>
              <a:buSzTx/>
              <a:buFont typeface="Wingdings" panose="05000000000000000000" charset="0"/>
              <a:buNone/>
            </a:pPr>
            <a:r>
              <a:rPr lang="en-IN" altLang="en-US" sz="1100">
                <a:solidFill>
                  <a:srgbClr val="0B4A99"/>
                </a:solidFill>
                <a:latin typeface="Optima" charset="0"/>
                <a:cs typeface="Optima" charset="0"/>
                <a:sym typeface="+mn-ea"/>
              </a:rPr>
              <a:t>        </a:t>
            </a:r>
            <a:r>
              <a:rPr lang="en-US" sz="1100">
                <a:solidFill>
                  <a:srgbClr val="0B4A99"/>
                </a:solidFill>
                <a:latin typeface="Optima" charset="0"/>
                <a:cs typeface="Optima" charset="0"/>
                <a:sym typeface="+mn-ea"/>
              </a:rPr>
              <a:t>with ease</a:t>
            </a:r>
          </a:p>
          <a:p>
            <a:pPr marL="285750" lvl="0" indent="-285750" algn="l">
              <a:buClr>
                <a:srgbClr val="C00000"/>
              </a:buClr>
              <a:buSzTx/>
              <a:buFont typeface="Wingdings" panose="05000000000000000000" charset="0"/>
              <a:buChar char="ü"/>
            </a:pPr>
            <a:endParaRPr lang="en-US" sz="1100">
              <a:solidFill>
                <a:srgbClr val="0B4A99"/>
              </a:solidFill>
              <a:latin typeface="Optima" charset="0"/>
              <a:cs typeface="Optima" charset="0"/>
              <a:sym typeface="+mn-ea"/>
            </a:endParaRPr>
          </a:p>
          <a:p>
            <a:pPr marL="285750" lvl="0" indent="-285750" algn="l">
              <a:buClr>
                <a:srgbClr val="C00000"/>
              </a:buClr>
              <a:buSzTx/>
              <a:buFont typeface="Wingdings" panose="05000000000000000000" charset="0"/>
              <a:buChar char="ü"/>
            </a:pPr>
            <a:r>
              <a:rPr lang="en-US" sz="1100">
                <a:solidFill>
                  <a:srgbClr val="0B4A99"/>
                </a:solidFill>
                <a:latin typeface="Optima" charset="0"/>
                <a:cs typeface="Optima" charset="0"/>
                <a:sym typeface="+mn-ea"/>
              </a:rPr>
              <a:t>Measure &amp; Realize Value</a:t>
            </a:r>
          </a:p>
          <a:p>
            <a:pPr lvl="0" indent="0" algn="l">
              <a:buClr>
                <a:srgbClr val="C00000"/>
              </a:buClr>
              <a:buSzTx/>
              <a:buFont typeface="Wingdings" panose="05000000000000000000" charset="0"/>
              <a:buNone/>
            </a:pPr>
            <a:r>
              <a:rPr lang="en-IN" altLang="en-US" sz="1100">
                <a:solidFill>
                  <a:srgbClr val="0B4A99"/>
                </a:solidFill>
                <a:latin typeface="Optima" charset="0"/>
                <a:cs typeface="Optima" charset="0"/>
                <a:sym typeface="+mn-ea"/>
              </a:rPr>
              <a:t>       </a:t>
            </a:r>
            <a:r>
              <a:rPr lang="en-US" sz="1100">
                <a:solidFill>
                  <a:srgbClr val="0B4A99"/>
                </a:solidFill>
                <a:latin typeface="Optima" charset="0"/>
                <a:cs typeface="Optima" charset="0"/>
                <a:sym typeface="+mn-ea"/>
              </a:rPr>
              <a:t>from Data Maturity &amp; </a:t>
            </a:r>
          </a:p>
          <a:p>
            <a:pPr lvl="0" indent="0" algn="l">
              <a:buClr>
                <a:srgbClr val="C00000"/>
              </a:buClr>
              <a:buSzTx/>
              <a:buFont typeface="Wingdings" panose="05000000000000000000" charset="0"/>
              <a:buNone/>
            </a:pPr>
            <a:r>
              <a:rPr lang="en-US" sz="1100">
                <a:solidFill>
                  <a:srgbClr val="0B4A99"/>
                </a:solidFill>
                <a:latin typeface="Optima" charset="0"/>
                <a:cs typeface="Optima" charset="0"/>
                <a:sym typeface="+mn-ea"/>
              </a:rPr>
              <a:t> </a:t>
            </a:r>
            <a:r>
              <a:rPr lang="en-IN" altLang="en-US" sz="1100">
                <a:solidFill>
                  <a:srgbClr val="0B4A99"/>
                </a:solidFill>
                <a:latin typeface="Optima" charset="0"/>
                <a:cs typeface="Optima" charset="0"/>
                <a:sym typeface="+mn-ea"/>
              </a:rPr>
              <a:t>      </a:t>
            </a:r>
            <a:r>
              <a:rPr lang="en-US" sz="1100">
                <a:solidFill>
                  <a:srgbClr val="0B4A99"/>
                </a:solidFill>
                <a:latin typeface="Optima" charset="0"/>
                <a:cs typeface="Optima" charset="0"/>
                <a:sym typeface="+mn-ea"/>
              </a:rPr>
              <a:t>Process Efficiencies</a:t>
            </a:r>
          </a:p>
          <a:p>
            <a:pPr marL="285750" lvl="0" indent="-285750" algn="l">
              <a:buClr>
                <a:srgbClr val="FF0000"/>
              </a:buClr>
              <a:buSzTx/>
              <a:buFont typeface="Wingdings" panose="05000000000000000000" charset="0"/>
              <a:buChar char="ü"/>
            </a:pPr>
            <a:endParaRPr lang="en-US" sz="1100">
              <a:solidFill>
                <a:srgbClr val="0B4A99"/>
              </a:solidFill>
              <a:latin typeface="Optima" charset="0"/>
              <a:cs typeface="Optima" charset="0"/>
              <a:sym typeface="+mn-ea"/>
            </a:endParaRPr>
          </a:p>
        </p:txBody>
      </p:sp>
      <p:sp>
        <p:nvSpPr>
          <p:cNvPr id="17" name="Text Box 21">
            <a:extLst>
              <a:ext uri="{FF2B5EF4-FFF2-40B4-BE49-F238E27FC236}">
                <a16:creationId xmlns:a16="http://schemas.microsoft.com/office/drawing/2014/main" id="{075957F6-7048-2BD5-E397-3E26306177A3}"/>
              </a:ext>
            </a:extLst>
          </p:cNvPr>
          <p:cNvSpPr txBox="1"/>
          <p:nvPr/>
        </p:nvSpPr>
        <p:spPr>
          <a:xfrm>
            <a:off x="7352949" y="3641513"/>
            <a:ext cx="2451735" cy="1754505"/>
          </a:xfrm>
          <a:prstGeom prst="rect">
            <a:avLst/>
          </a:prstGeom>
          <a:noFill/>
        </p:spPr>
        <p:txBody>
          <a:bodyPr wrap="square" rtlCol="0" anchor="t">
            <a:noAutofit/>
          </a:bodyPr>
          <a:lstStyle/>
          <a:p>
            <a:pPr marL="285750" lvl="0" indent="-285750" algn="l">
              <a:buClr>
                <a:srgbClr val="C00000"/>
              </a:buClr>
              <a:buSzTx/>
              <a:buFont typeface="Wingdings" panose="05000000000000000000" charset="0"/>
              <a:buChar char="ü"/>
            </a:pPr>
            <a:r>
              <a:rPr lang="en-US" sz="1100">
                <a:solidFill>
                  <a:srgbClr val="0B4A99"/>
                </a:solidFill>
                <a:latin typeface="Optima" charset="0"/>
                <a:cs typeface="Optima" charset="0"/>
                <a:sym typeface="+mn-ea"/>
              </a:rPr>
              <a:t>Plug and Play though </a:t>
            </a:r>
          </a:p>
          <a:p>
            <a:pPr lvl="0" indent="0" algn="l">
              <a:buClr>
                <a:srgbClr val="C00000"/>
              </a:buClr>
              <a:buSzTx/>
              <a:buFont typeface="Wingdings" panose="05000000000000000000" charset="0"/>
              <a:buNone/>
            </a:pPr>
            <a:r>
              <a:rPr lang="en-IN" altLang="en-US" sz="1100">
                <a:solidFill>
                  <a:srgbClr val="0B4A99"/>
                </a:solidFill>
                <a:latin typeface="Optima" charset="0"/>
                <a:cs typeface="Optima" charset="0"/>
                <a:sym typeface="+mn-ea"/>
              </a:rPr>
              <a:t>        </a:t>
            </a:r>
            <a:r>
              <a:rPr lang="en-US" sz="1100">
                <a:solidFill>
                  <a:srgbClr val="0B4A99"/>
                </a:solidFill>
                <a:latin typeface="Optima" charset="0"/>
                <a:cs typeface="Optima" charset="0"/>
                <a:sym typeface="+mn-ea"/>
              </a:rPr>
              <a:t>enabled on Cloud</a:t>
            </a:r>
          </a:p>
          <a:p>
            <a:pPr marL="285750" lvl="0" indent="-285750" algn="l">
              <a:buClr>
                <a:srgbClr val="C00000"/>
              </a:buClr>
              <a:buSzTx/>
              <a:buFont typeface="Wingdings" panose="05000000000000000000" charset="0"/>
              <a:buChar char="ü"/>
            </a:pPr>
            <a:endParaRPr lang="en-US" sz="1100">
              <a:solidFill>
                <a:srgbClr val="0B4A99"/>
              </a:solidFill>
              <a:latin typeface="Optima" charset="0"/>
              <a:cs typeface="Optima" charset="0"/>
              <a:sym typeface="+mn-ea"/>
            </a:endParaRPr>
          </a:p>
          <a:p>
            <a:pPr marL="285750" lvl="0" indent="-285750" algn="l">
              <a:buClr>
                <a:srgbClr val="C00000"/>
              </a:buClr>
              <a:buSzTx/>
              <a:buFont typeface="Wingdings" panose="05000000000000000000" charset="0"/>
              <a:buChar char="ü"/>
            </a:pPr>
            <a:r>
              <a:rPr lang="en-US" sz="1100">
                <a:solidFill>
                  <a:srgbClr val="0B4A99"/>
                </a:solidFill>
                <a:latin typeface="Optima" charset="0"/>
                <a:cs typeface="Optima" charset="0"/>
                <a:sym typeface="+mn-ea"/>
              </a:rPr>
              <a:t>Minimal Change </a:t>
            </a:r>
          </a:p>
          <a:p>
            <a:pPr lvl="0" indent="0" algn="l">
              <a:buClr>
                <a:srgbClr val="C00000"/>
              </a:buClr>
              <a:buSzTx/>
              <a:buFont typeface="Wingdings" panose="05000000000000000000" charset="0"/>
              <a:buNone/>
            </a:pPr>
            <a:r>
              <a:rPr lang="en-IN" altLang="en-US" sz="1100">
                <a:solidFill>
                  <a:srgbClr val="0B4A99"/>
                </a:solidFill>
                <a:latin typeface="Optima" charset="0"/>
                <a:cs typeface="Optima" charset="0"/>
                <a:sym typeface="+mn-ea"/>
              </a:rPr>
              <a:t>     </a:t>
            </a:r>
            <a:r>
              <a:rPr lang="en-US" sz="1100">
                <a:solidFill>
                  <a:srgbClr val="0B4A99"/>
                </a:solidFill>
                <a:latin typeface="Optima" charset="0"/>
                <a:cs typeface="Optima" charset="0"/>
                <a:sym typeface="+mn-ea"/>
              </a:rPr>
              <a:t>  Management</a:t>
            </a:r>
          </a:p>
          <a:p>
            <a:pPr marL="285750" lvl="0" indent="-285750" algn="l">
              <a:buClr>
                <a:srgbClr val="C00000"/>
              </a:buClr>
              <a:buSzTx/>
              <a:buFont typeface="Wingdings" panose="05000000000000000000" charset="0"/>
              <a:buChar char="ü"/>
            </a:pPr>
            <a:endParaRPr lang="en-US" sz="1100">
              <a:solidFill>
                <a:srgbClr val="0B4A99"/>
              </a:solidFill>
              <a:latin typeface="Optima" charset="0"/>
              <a:cs typeface="Optima" charset="0"/>
              <a:sym typeface="+mn-ea"/>
            </a:endParaRPr>
          </a:p>
          <a:p>
            <a:pPr marL="285750" lvl="0" indent="-285750" algn="l">
              <a:buClr>
                <a:srgbClr val="C00000"/>
              </a:buClr>
              <a:buSzTx/>
              <a:buFont typeface="Wingdings" panose="05000000000000000000" charset="0"/>
              <a:buChar char="ü"/>
            </a:pPr>
            <a:r>
              <a:rPr lang="en-US" sz="1100">
                <a:solidFill>
                  <a:srgbClr val="0B4A99"/>
                </a:solidFill>
                <a:latin typeface="Optima" charset="0"/>
                <a:cs typeface="Optima" charset="0"/>
                <a:sym typeface="+mn-ea"/>
              </a:rPr>
              <a:t>Zero Disruption &amp; </a:t>
            </a:r>
          </a:p>
          <a:p>
            <a:pPr lvl="0" indent="0" algn="l">
              <a:buClr>
                <a:srgbClr val="C00000"/>
              </a:buClr>
              <a:buSzTx/>
              <a:buFont typeface="Wingdings" panose="05000000000000000000" charset="0"/>
              <a:buNone/>
            </a:pPr>
            <a:r>
              <a:rPr lang="en-IN" altLang="en-US" sz="1100">
                <a:solidFill>
                  <a:srgbClr val="0B4A99"/>
                </a:solidFill>
                <a:latin typeface="Optima" charset="0"/>
                <a:cs typeface="Optima" charset="0"/>
                <a:sym typeface="+mn-ea"/>
              </a:rPr>
              <a:t>       </a:t>
            </a:r>
            <a:r>
              <a:rPr lang="en-US" sz="1100">
                <a:solidFill>
                  <a:srgbClr val="0B4A99"/>
                </a:solidFill>
                <a:latin typeface="Optima" charset="0"/>
                <a:cs typeface="Optima" charset="0"/>
                <a:sym typeface="+mn-ea"/>
              </a:rPr>
              <a:t> Maintenance</a:t>
            </a:r>
          </a:p>
        </p:txBody>
      </p:sp>
      <p:pic>
        <p:nvPicPr>
          <p:cNvPr id="18" name="Picture 17" descr="simple_v2">
            <a:extLst>
              <a:ext uri="{FF2B5EF4-FFF2-40B4-BE49-F238E27FC236}">
                <a16:creationId xmlns:a16="http://schemas.microsoft.com/office/drawing/2014/main" id="{62FB071E-9DE9-A799-8172-B8DE6E37A4E6}"/>
              </a:ext>
            </a:extLst>
          </p:cNvPr>
          <p:cNvPicPr>
            <a:picLocks noChangeAspect="1"/>
          </p:cNvPicPr>
          <p:nvPr/>
        </p:nvPicPr>
        <p:blipFill>
          <a:blip r:embed="rId5"/>
          <a:stretch>
            <a:fillRect/>
          </a:stretch>
        </p:blipFill>
        <p:spPr>
          <a:xfrm>
            <a:off x="2662133" y="2750396"/>
            <a:ext cx="671830" cy="671830"/>
          </a:xfrm>
          <a:prstGeom prst="rect">
            <a:avLst/>
          </a:prstGeom>
        </p:spPr>
      </p:pic>
      <p:sp>
        <p:nvSpPr>
          <p:cNvPr id="6" name="Footer Placeholder 2">
            <a:extLst>
              <a:ext uri="{FF2B5EF4-FFF2-40B4-BE49-F238E27FC236}">
                <a16:creationId xmlns:a16="http://schemas.microsoft.com/office/drawing/2014/main" id="{D3F3F528-0DB7-F0C9-61F1-64339CF3CA25}"/>
              </a:ext>
            </a:extLst>
          </p:cNvPr>
          <p:cNvSpPr>
            <a:spLocks noGrp="1"/>
          </p:cNvSpPr>
          <p:nvPr>
            <p:ph type="ftr" sz="quarter" idx="11"/>
          </p:nvPr>
        </p:nvSpPr>
        <p:spPr>
          <a:xfrm>
            <a:off x="4038600" y="6579235"/>
            <a:ext cx="4114800" cy="365125"/>
          </a:xfrm>
        </p:spPr>
        <p:txBody>
          <a:bodyPr/>
          <a:lstStyle/>
          <a:p>
            <a:r>
              <a:rPr lang="en-US"/>
              <a:t>www.piloggroup.com</a:t>
            </a:r>
          </a:p>
        </p:txBody>
      </p:sp>
      <p:sp>
        <p:nvSpPr>
          <p:cNvPr id="19" name="Date Placeholder 1">
            <a:extLst>
              <a:ext uri="{FF2B5EF4-FFF2-40B4-BE49-F238E27FC236}">
                <a16:creationId xmlns:a16="http://schemas.microsoft.com/office/drawing/2014/main" id="{4A57020D-9958-9BF6-BD18-087BD0CD8DF9}"/>
              </a:ext>
            </a:extLst>
          </p:cNvPr>
          <p:cNvSpPr>
            <a:spLocks noGrp="1"/>
          </p:cNvSpPr>
          <p:nvPr>
            <p:ph type="dt" sz="half" idx="10"/>
          </p:nvPr>
        </p:nvSpPr>
        <p:spPr>
          <a:xfrm>
            <a:off x="177800" y="6579235"/>
            <a:ext cx="2743200" cy="365125"/>
          </a:xfrm>
        </p:spPr>
        <p:txBody>
          <a:bodyPr/>
          <a:lstStyle/>
          <a:p>
            <a:r>
              <a:rPr lang="en-US"/>
              <a:t>© PiLog Group</a:t>
            </a:r>
          </a:p>
        </p:txBody>
      </p:sp>
      <p:sp>
        <p:nvSpPr>
          <p:cNvPr id="20" name="Slide Number Placeholder 3">
            <a:extLst>
              <a:ext uri="{FF2B5EF4-FFF2-40B4-BE49-F238E27FC236}">
                <a16:creationId xmlns:a16="http://schemas.microsoft.com/office/drawing/2014/main" id="{AB72D73E-20D9-7673-F7D3-F5CF1FD700FF}"/>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55</a:t>
            </a:fld>
            <a:endParaRPr lang="en-US"/>
          </a:p>
        </p:txBody>
      </p:sp>
      <p:sp>
        <p:nvSpPr>
          <p:cNvPr id="21" name="Footer Placeholder 2">
            <a:extLst>
              <a:ext uri="{FF2B5EF4-FFF2-40B4-BE49-F238E27FC236}">
                <a16:creationId xmlns:a16="http://schemas.microsoft.com/office/drawing/2014/main" id="{487E136F-7C9C-E75B-2387-5B2BC4C13D52}"/>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Strictly Confidential</a:t>
            </a:r>
          </a:p>
        </p:txBody>
      </p:sp>
    </p:spTree>
    <p:extLst>
      <p:ext uri="{BB962C8B-B14F-4D97-AF65-F5344CB8AC3E}">
        <p14:creationId xmlns:p14="http://schemas.microsoft.com/office/powerpoint/2010/main" val="1294676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36550" y="445135"/>
            <a:ext cx="6096000" cy="52197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B4A99"/>
                </a:solidFill>
                <a:effectLst/>
                <a:uLnTx/>
                <a:uFillTx/>
                <a:latin typeface="Optima" charset="0"/>
                <a:ea typeface="+mn-ea"/>
                <a:cs typeface="Optima" charset="0"/>
              </a:rPr>
              <a:t>AI Lens</a:t>
            </a:r>
          </a:p>
        </p:txBody>
      </p:sp>
      <p:sp>
        <p:nvSpPr>
          <p:cNvPr id="5" name="Rectangles 4"/>
          <p:cNvSpPr/>
          <p:nvPr/>
        </p:nvSpPr>
        <p:spPr>
          <a:xfrm>
            <a:off x="412750" y="878205"/>
            <a:ext cx="1223010" cy="80010"/>
          </a:xfrm>
          <a:prstGeom prst="rect">
            <a:avLst/>
          </a:prstGeom>
          <a:solidFill>
            <a:srgbClr val="CB16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ptos"/>
              <a:ea typeface="+mn-ea"/>
              <a:cs typeface="+mn-cs"/>
            </a:endParaRPr>
          </a:p>
        </p:txBody>
      </p:sp>
      <p:pic>
        <p:nvPicPr>
          <p:cNvPr id="2" name="Picture 1" descr="ALL"/>
          <p:cNvPicPr>
            <a:picLocks noChangeAspect="1"/>
          </p:cNvPicPr>
          <p:nvPr/>
        </p:nvPicPr>
        <p:blipFill>
          <a:blip r:embed="rId3"/>
          <a:stretch>
            <a:fillRect/>
          </a:stretch>
        </p:blipFill>
        <p:spPr>
          <a:xfrm>
            <a:off x="1757045" y="417195"/>
            <a:ext cx="915670" cy="661670"/>
          </a:xfrm>
          <a:prstGeom prst="rect">
            <a:avLst/>
          </a:prstGeom>
        </p:spPr>
      </p:pic>
      <p:sp>
        <p:nvSpPr>
          <p:cNvPr id="3" name="Text Box 2"/>
          <p:cNvSpPr txBox="1"/>
          <p:nvPr/>
        </p:nvSpPr>
        <p:spPr>
          <a:xfrm>
            <a:off x="362444" y="1090154"/>
            <a:ext cx="7425829" cy="55399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500" b="1" i="0" u="none" strike="noStrike" kern="1200" cap="none" spc="0" normalizeH="0" baseline="0" noProof="0" dirty="0">
                <a:ln>
                  <a:noFill/>
                </a:ln>
                <a:solidFill>
                  <a:srgbClr val="0B4A99"/>
                </a:solidFill>
                <a:effectLst/>
                <a:uLnTx/>
                <a:uFillTx/>
                <a:latin typeface="Optima" charset="0"/>
                <a:ea typeface="+mn-ea"/>
                <a:cs typeface="Optima" charset="0"/>
                <a:sym typeface="+mn-ea"/>
              </a:rPr>
              <a:t>AI Lens is </a:t>
            </a:r>
            <a:r>
              <a:rPr kumimoji="0" sz="1500" b="1" i="0" u="none" strike="noStrike" kern="1200" cap="none" spc="0" normalizeH="0" baseline="0" noProof="0" dirty="0" err="1">
                <a:ln>
                  <a:noFill/>
                </a:ln>
                <a:solidFill>
                  <a:srgbClr val="0B4A99"/>
                </a:solidFill>
                <a:effectLst/>
                <a:uLnTx/>
                <a:uFillTx/>
                <a:latin typeface="Optima" charset="0"/>
                <a:ea typeface="+mn-ea"/>
                <a:cs typeface="Optima" charset="0"/>
                <a:sym typeface="+mn-ea"/>
              </a:rPr>
              <a:t>PiLog’s</a:t>
            </a:r>
            <a:r>
              <a:rPr kumimoji="0" sz="1500" b="1" i="0" u="none" strike="noStrike" kern="1200" cap="none" spc="0" normalizeH="0" baseline="0" noProof="0" dirty="0">
                <a:ln>
                  <a:noFill/>
                </a:ln>
                <a:solidFill>
                  <a:srgbClr val="0B4A99"/>
                </a:solidFill>
                <a:effectLst/>
                <a:uLnTx/>
                <a:uFillTx/>
                <a:latin typeface="Optima" charset="0"/>
                <a:ea typeface="+mn-ea"/>
                <a:cs typeface="Optima" charset="0"/>
                <a:sym typeface="+mn-ea"/>
              </a:rPr>
              <a:t> copilot, a virtual assistant embedded in </a:t>
            </a:r>
            <a:r>
              <a:rPr kumimoji="0" lang="en-US" sz="1500" b="1" i="0" u="none" strike="noStrike" kern="1200" cap="none" spc="0" normalizeH="0" baseline="0" noProof="0" dirty="0">
                <a:ln>
                  <a:noFill/>
                </a:ln>
                <a:solidFill>
                  <a:srgbClr val="0B4A99"/>
                </a:solidFill>
                <a:effectLst/>
                <a:uLnTx/>
                <a:uFillTx/>
                <a:latin typeface="Optima" charset="0"/>
                <a:ea typeface="+mn-ea"/>
                <a:cs typeface="Optima" charset="0"/>
                <a:sym typeface="+mn-ea"/>
              </a:rPr>
              <a:t>Data Governance Solution</a:t>
            </a:r>
            <a:r>
              <a:rPr kumimoji="0" sz="1500" b="1" i="0" u="none" strike="noStrike" kern="1200" cap="none" spc="0" normalizeH="0" baseline="0" noProof="0" dirty="0">
                <a:ln>
                  <a:noFill/>
                </a:ln>
                <a:solidFill>
                  <a:srgbClr val="0B4A99"/>
                </a:solidFill>
                <a:effectLst/>
                <a:uLnTx/>
                <a:uFillTx/>
                <a:latin typeface="Optima" charset="0"/>
                <a:ea typeface="+mn-ea"/>
                <a:cs typeface="Optima" charset="0"/>
                <a:sym typeface="+mn-ea"/>
              </a:rPr>
              <a:t> Product Suite​</a:t>
            </a:r>
          </a:p>
        </p:txBody>
      </p:sp>
      <p:grpSp>
        <p:nvGrpSpPr>
          <p:cNvPr id="6" name="Group 5"/>
          <p:cNvGrpSpPr/>
          <p:nvPr/>
        </p:nvGrpSpPr>
        <p:grpSpPr>
          <a:xfrm>
            <a:off x="316089" y="1669415"/>
            <a:ext cx="3713621" cy="4347561"/>
            <a:chOff x="749" y="2293"/>
            <a:chExt cx="5021" cy="6201"/>
          </a:xfrm>
        </p:grpSpPr>
        <p:sp>
          <p:nvSpPr>
            <p:cNvPr id="7" name="Text Box 6"/>
            <p:cNvSpPr txBox="1"/>
            <p:nvPr/>
          </p:nvSpPr>
          <p:spPr>
            <a:xfrm>
              <a:off x="924" y="2417"/>
              <a:ext cx="4685" cy="50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500" b="1" i="0" u="none" strike="noStrike" kern="1200" cap="none" spc="0" normalizeH="0" baseline="0" noProof="0">
                  <a:ln>
                    <a:noFill/>
                  </a:ln>
                  <a:solidFill>
                    <a:srgbClr val="C00000"/>
                  </a:solidFill>
                  <a:effectLst/>
                  <a:uLnTx/>
                  <a:uFillTx/>
                  <a:latin typeface="Optima" charset="0"/>
                  <a:ea typeface="+mn-ea"/>
                  <a:cs typeface="Optima" charset="0"/>
                  <a:sym typeface="+mn-ea"/>
                </a:rPr>
                <a:t>AI Lens is Conceived &amp; Designed​</a:t>
              </a:r>
            </a:p>
          </p:txBody>
        </p:sp>
        <p:sp>
          <p:nvSpPr>
            <p:cNvPr id="9" name="Rounded Rectangle 8"/>
            <p:cNvSpPr/>
            <p:nvPr/>
          </p:nvSpPr>
          <p:spPr>
            <a:xfrm>
              <a:off x="749" y="2293"/>
              <a:ext cx="5021" cy="6201"/>
            </a:xfrm>
            <a:prstGeom prst="roundRect">
              <a:avLst>
                <a:gd name="adj" fmla="val 5118"/>
              </a:avLst>
            </a:prstGeom>
            <a:noFill/>
            <a:ln w="12700" cmpd="sng">
              <a:solidFill>
                <a:srgbClr val="0B4A99"/>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a:ea typeface="+mn-ea"/>
                <a:cs typeface="+mn-cs"/>
              </a:endParaRPr>
            </a:p>
          </p:txBody>
        </p:sp>
      </p:grpSp>
      <p:pic>
        <p:nvPicPr>
          <p:cNvPr id="11" name="Picture 10" descr="silde-13"/>
          <p:cNvPicPr>
            <a:picLocks noChangeAspect="1"/>
          </p:cNvPicPr>
          <p:nvPr/>
        </p:nvPicPr>
        <p:blipFill>
          <a:blip r:embed="rId4"/>
          <a:stretch>
            <a:fillRect/>
          </a:stretch>
        </p:blipFill>
        <p:spPr>
          <a:xfrm>
            <a:off x="4451984" y="1497964"/>
            <a:ext cx="3336290" cy="4744791"/>
          </a:xfrm>
          <a:prstGeom prst="rect">
            <a:avLst/>
          </a:prstGeom>
        </p:spPr>
      </p:pic>
      <p:sp>
        <p:nvSpPr>
          <p:cNvPr id="13" name="Text Box 12"/>
          <p:cNvSpPr txBox="1"/>
          <p:nvPr/>
        </p:nvSpPr>
        <p:spPr>
          <a:xfrm>
            <a:off x="8037690" y="1614170"/>
            <a:ext cx="3815644" cy="4233474"/>
          </a:xfrm>
          <a:prstGeom prst="rect">
            <a:avLst/>
          </a:prstGeom>
          <a:noFill/>
        </p:spPr>
        <p:txBody>
          <a:bodyPr wrap="square" rtlCol="0" anchor="t">
            <a:noAutofit/>
          </a:bodyPr>
          <a:lstStyle/>
          <a:p>
            <a:pPr lvl="0" algn="l">
              <a:buClrTx/>
              <a:buSzTx/>
              <a:buFontTx/>
            </a:pPr>
            <a:r>
              <a:rPr lang="en-US" sz="2000">
                <a:solidFill>
                  <a:srgbClr val="0B4A99"/>
                </a:solidFill>
                <a:latin typeface="Optima" charset="0"/>
                <a:cs typeface="Optima" charset="0"/>
                <a:sym typeface="+mn-ea"/>
              </a:rPr>
              <a:t>An application of ‘Conversational AI’ that simulates human-like conversations engages in answering queries, empowering users with augmented processes, guides the users as subject matter expert, provides insights on specific data points, showcases the analytics, pivoting the data, transverses the processes as per the context, domain &amp; business specific configuration​s</a:t>
            </a:r>
          </a:p>
        </p:txBody>
      </p:sp>
      <p:sp>
        <p:nvSpPr>
          <p:cNvPr id="10" name="TextBox 9">
            <a:extLst>
              <a:ext uri="{FF2B5EF4-FFF2-40B4-BE49-F238E27FC236}">
                <a16:creationId xmlns:a16="http://schemas.microsoft.com/office/drawing/2014/main" id="{4DFA4F7A-48CA-0EB6-75B7-80956F98381B}"/>
              </a:ext>
            </a:extLst>
          </p:cNvPr>
          <p:cNvSpPr txBox="1"/>
          <p:nvPr/>
        </p:nvSpPr>
        <p:spPr>
          <a:xfrm>
            <a:off x="451556" y="2102303"/>
            <a:ext cx="3454399" cy="3785652"/>
          </a:xfrm>
          <a:prstGeom prst="rect">
            <a:avLst/>
          </a:prstGeom>
          <a:noFill/>
        </p:spPr>
        <p:txBody>
          <a:bodyPr wrap="square">
            <a:spAutoFit/>
          </a:bodyPr>
          <a:lstStyle/>
          <a:p>
            <a:pPr marL="285750" indent="-285750">
              <a:buFont typeface="Wingdings" pitchFamily="2" charset="2"/>
              <a:buChar char="v"/>
            </a:pPr>
            <a:r>
              <a:rPr lang="en-US" sz="1500" dirty="0" err="1">
                <a:solidFill>
                  <a:srgbClr val="0B4A99"/>
                </a:solidFill>
                <a:latin typeface="Optima" charset="0"/>
              </a:rPr>
              <a:t>PiLog’s</a:t>
            </a:r>
            <a:r>
              <a:rPr lang="en-US" sz="1500" dirty="0">
                <a:solidFill>
                  <a:srgbClr val="0B4A99"/>
                </a:solidFill>
                <a:latin typeface="Optima" charset="0"/>
              </a:rPr>
              <a:t> proprietary solution</a:t>
            </a:r>
          </a:p>
          <a:p>
            <a:pPr marL="285750" indent="-285750">
              <a:buFont typeface="Wingdings" pitchFamily="2" charset="2"/>
              <a:buChar char="v"/>
            </a:pPr>
            <a:r>
              <a:rPr lang="en-US" sz="1500" dirty="0">
                <a:solidFill>
                  <a:srgbClr val="0B4A99"/>
                </a:solidFill>
                <a:latin typeface="Optima" charset="0"/>
              </a:rPr>
              <a:t>Scaled-down LLM model​</a:t>
            </a:r>
          </a:p>
          <a:p>
            <a:pPr marL="285750" indent="-285750">
              <a:buFont typeface="Wingdings" pitchFamily="2" charset="2"/>
              <a:buChar char="v"/>
            </a:pPr>
            <a:r>
              <a:rPr lang="en-US" sz="1500" dirty="0">
                <a:solidFill>
                  <a:srgbClr val="0B4A99"/>
                </a:solidFill>
                <a:latin typeface="Optima" charset="0"/>
              </a:rPr>
              <a:t>Generative AI approach​</a:t>
            </a:r>
          </a:p>
          <a:p>
            <a:pPr marL="285750" indent="-285750">
              <a:buFont typeface="Wingdings" pitchFamily="2" charset="2"/>
              <a:buChar char="v"/>
            </a:pPr>
            <a:r>
              <a:rPr lang="en-US" sz="1500" dirty="0">
                <a:solidFill>
                  <a:srgbClr val="0B4A99"/>
                </a:solidFill>
                <a:latin typeface="Optima" charset="0"/>
              </a:rPr>
              <a:t>Ethical &amp; Pragmatic model</a:t>
            </a:r>
          </a:p>
          <a:p>
            <a:pPr marL="285750" indent="-285750">
              <a:buFont typeface="Wingdings" pitchFamily="2" charset="2"/>
              <a:buChar char="v"/>
            </a:pPr>
            <a:r>
              <a:rPr lang="en-US" sz="1500" dirty="0">
                <a:solidFill>
                  <a:srgbClr val="0B4A99"/>
                </a:solidFill>
                <a:latin typeface="Optima" charset="0"/>
              </a:rPr>
              <a:t>NLP model​</a:t>
            </a:r>
          </a:p>
          <a:p>
            <a:pPr marL="285750" indent="-285750">
              <a:buFont typeface="Wingdings" pitchFamily="2" charset="2"/>
              <a:buChar char="v"/>
            </a:pPr>
            <a:r>
              <a:rPr lang="en-US" sz="1500" dirty="0">
                <a:solidFill>
                  <a:srgbClr val="0B4A99"/>
                </a:solidFill>
                <a:latin typeface="Optima" charset="0"/>
              </a:rPr>
              <a:t>Fully configurable​</a:t>
            </a:r>
          </a:p>
          <a:p>
            <a:pPr marL="285750" indent="-285750">
              <a:buFont typeface="Wingdings" pitchFamily="2" charset="2"/>
              <a:buChar char="v"/>
            </a:pPr>
            <a:r>
              <a:rPr lang="en-US" sz="1500" dirty="0">
                <a:solidFill>
                  <a:srgbClr val="0B4A99"/>
                </a:solidFill>
                <a:latin typeface="Optima" charset="0"/>
              </a:rPr>
              <a:t>Continuously trained contextually​</a:t>
            </a:r>
          </a:p>
          <a:p>
            <a:pPr marL="285750" indent="-285750">
              <a:buFont typeface="Wingdings" pitchFamily="2" charset="2"/>
              <a:buChar char="v"/>
            </a:pPr>
            <a:r>
              <a:rPr lang="en-US" sz="1500" dirty="0">
                <a:solidFill>
                  <a:srgbClr val="0B4A99"/>
                </a:solidFill>
                <a:latin typeface="Optima" charset="0"/>
              </a:rPr>
              <a:t>Knowledge base​ - Taxonomies &amp; Repositories</a:t>
            </a:r>
          </a:p>
          <a:p>
            <a:pPr marL="285750" indent="-285750">
              <a:buFont typeface="Wingdings" pitchFamily="2" charset="2"/>
              <a:buChar char="v"/>
            </a:pPr>
            <a:r>
              <a:rPr lang="en-US" sz="1500" dirty="0">
                <a:solidFill>
                  <a:srgbClr val="0B4A99"/>
                </a:solidFill>
                <a:latin typeface="Optima" charset="0"/>
              </a:rPr>
              <a:t>Augmented Data Quality</a:t>
            </a:r>
          </a:p>
          <a:p>
            <a:pPr marL="285750" indent="-285750">
              <a:buFont typeface="Wingdings" pitchFamily="2" charset="2"/>
              <a:buChar char="v"/>
            </a:pPr>
            <a:r>
              <a:rPr lang="en-US" sz="1500" dirty="0">
                <a:solidFill>
                  <a:srgbClr val="0B4A99"/>
                </a:solidFill>
                <a:latin typeface="Optima" charset="0"/>
              </a:rPr>
              <a:t>Simple &amp; Extended analytics​</a:t>
            </a:r>
          </a:p>
          <a:p>
            <a:pPr marL="285750" indent="-285750">
              <a:buFont typeface="Wingdings" pitchFamily="2" charset="2"/>
              <a:buChar char="v"/>
            </a:pPr>
            <a:r>
              <a:rPr lang="en-US" sz="1500" dirty="0">
                <a:solidFill>
                  <a:srgbClr val="0B4A99"/>
                </a:solidFill>
                <a:latin typeface="Optima" charset="0"/>
              </a:rPr>
              <a:t>Real-time &amp; staged integration with SAP or Oracle or APIs​</a:t>
            </a:r>
          </a:p>
          <a:p>
            <a:pPr marL="285750" indent="-285750">
              <a:buFont typeface="Wingdings" pitchFamily="2" charset="2"/>
              <a:buChar char="v"/>
            </a:pPr>
            <a:r>
              <a:rPr lang="en-US" sz="1500" dirty="0">
                <a:solidFill>
                  <a:srgbClr val="0B4A99"/>
                </a:solidFill>
                <a:latin typeface="Optima" charset="0"/>
              </a:rPr>
              <a:t>Guide as Subject Matter Expert​</a:t>
            </a:r>
          </a:p>
          <a:p>
            <a:pPr marL="285750" indent="-285750">
              <a:buFont typeface="Wingdings" pitchFamily="2" charset="2"/>
              <a:buChar char="v"/>
            </a:pPr>
            <a:r>
              <a:rPr lang="en-US" sz="1500" dirty="0">
                <a:solidFill>
                  <a:srgbClr val="0B4A99"/>
                </a:solidFill>
                <a:latin typeface="Optima" charset="0"/>
              </a:rPr>
              <a:t>Qualitative validations</a:t>
            </a:r>
          </a:p>
          <a:p>
            <a:pPr marL="285750" indent="-285750">
              <a:buFont typeface="Wingdings" pitchFamily="2" charset="2"/>
              <a:buChar char="v"/>
            </a:pPr>
            <a:r>
              <a:rPr lang="en-US" sz="1500" dirty="0">
                <a:solidFill>
                  <a:srgbClr val="0B4A99"/>
                </a:solidFill>
                <a:latin typeface="Optima" charset="0"/>
              </a:rPr>
              <a:t>Process augmentation</a:t>
            </a:r>
          </a:p>
        </p:txBody>
      </p:sp>
      <p:sp>
        <p:nvSpPr>
          <p:cNvPr id="8" name="Date Placeholder 1">
            <a:extLst>
              <a:ext uri="{FF2B5EF4-FFF2-40B4-BE49-F238E27FC236}">
                <a16:creationId xmlns:a16="http://schemas.microsoft.com/office/drawing/2014/main" id="{0650506E-CDE7-511D-229F-C8CBE81894DB}"/>
              </a:ext>
            </a:extLst>
          </p:cNvPr>
          <p:cNvSpPr>
            <a:spLocks noGrp="1"/>
          </p:cNvSpPr>
          <p:nvPr>
            <p:ph type="dt" sz="half" idx="10"/>
          </p:nvPr>
        </p:nvSpPr>
        <p:spPr>
          <a:xfrm>
            <a:off x="177800" y="6579235"/>
            <a:ext cx="2743200" cy="365125"/>
          </a:xfrm>
        </p:spPr>
        <p:txBody>
          <a:bodyPr/>
          <a:lstStyle/>
          <a:p>
            <a:r>
              <a:rPr lang="en-US" dirty="0"/>
              <a:t>© PiLog Group</a:t>
            </a:r>
          </a:p>
        </p:txBody>
      </p:sp>
      <p:sp>
        <p:nvSpPr>
          <p:cNvPr id="12" name="Footer Placeholder 2">
            <a:extLst>
              <a:ext uri="{FF2B5EF4-FFF2-40B4-BE49-F238E27FC236}">
                <a16:creationId xmlns:a16="http://schemas.microsoft.com/office/drawing/2014/main" id="{7010F8BB-3AD2-944C-9BC2-45E17CAB4597}"/>
              </a:ext>
            </a:extLst>
          </p:cNvPr>
          <p:cNvSpPr txBox="1">
            <a:spLocks/>
          </p:cNvSpPr>
          <p:nvPr/>
        </p:nvSpPr>
        <p:spPr>
          <a:xfrm>
            <a:off x="5139690" y="66254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Optima" charset="0"/>
              </a:rPr>
              <a:t>www.piloggroup.com</a:t>
            </a:r>
          </a:p>
        </p:txBody>
      </p:sp>
      <p:sp>
        <p:nvSpPr>
          <p:cNvPr id="14" name="Slide Number Placeholder 3">
            <a:extLst>
              <a:ext uri="{FF2B5EF4-FFF2-40B4-BE49-F238E27FC236}">
                <a16:creationId xmlns:a16="http://schemas.microsoft.com/office/drawing/2014/main" id="{A6D630D8-4527-50A3-5AF0-9A1624EB155C}"/>
              </a:ext>
            </a:extLst>
          </p:cNvPr>
          <p:cNvSpPr txBox="1">
            <a:spLocks/>
          </p:cNvSpPr>
          <p:nvPr/>
        </p:nvSpPr>
        <p:spPr>
          <a:xfrm>
            <a:off x="11819582" y="657923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618960-8005-486C-9A75-10CB2AAC16F9}" type="slidenum">
              <a:rPr lang="en-US" sz="1200" b="1" smtClean="0">
                <a:solidFill>
                  <a:schemeClr val="bg1"/>
                </a:solidFill>
                <a:latin typeface="Optima" charset="0"/>
              </a:rPr>
              <a:pPr/>
              <a:t>56</a:t>
            </a:fld>
            <a:endParaRPr lang="en-US" sz="1200" b="1" dirty="0">
              <a:solidFill>
                <a:schemeClr val="bg1"/>
              </a:solidFill>
              <a:latin typeface="Optima" charset="0"/>
            </a:endParaRPr>
          </a:p>
        </p:txBody>
      </p:sp>
      <p:sp>
        <p:nvSpPr>
          <p:cNvPr id="15" name="Footer Placeholder 2">
            <a:extLst>
              <a:ext uri="{FF2B5EF4-FFF2-40B4-BE49-F238E27FC236}">
                <a16:creationId xmlns:a16="http://schemas.microsoft.com/office/drawing/2014/main" id="{7591230A-A08D-6818-7DAA-C588D7E0EA1C}"/>
              </a:ext>
            </a:extLst>
          </p:cNvPr>
          <p:cNvSpPr txBox="1">
            <a:spLocks/>
          </p:cNvSpPr>
          <p:nvPr/>
        </p:nvSpPr>
        <p:spPr>
          <a:xfrm>
            <a:off x="8397614" y="6622413"/>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Strictly Confidential</a:t>
            </a:r>
          </a:p>
        </p:txBody>
      </p:sp>
    </p:spTree>
    <p:extLst>
      <p:ext uri="{BB962C8B-B14F-4D97-AF65-F5344CB8AC3E}">
        <p14:creationId xmlns:p14="http://schemas.microsoft.com/office/powerpoint/2010/main" val="3534689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384CE61-2AF3-4AF1-9A01-85289DA4EA2A}"/>
              </a:ext>
            </a:extLst>
          </p:cNvPr>
          <p:cNvSpPr txBox="1">
            <a:spLocks/>
          </p:cNvSpPr>
          <p:nvPr/>
        </p:nvSpPr>
        <p:spPr bwMode="auto">
          <a:xfrm>
            <a:off x="266880" y="88900"/>
            <a:ext cx="9726206"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rmAutofit/>
          </a:bodyPr>
          <a:lstStyle>
            <a:lvl1pPr>
              <a:spcBef>
                <a:spcPct val="0"/>
              </a:spcBef>
              <a:buNone/>
              <a:defRPr sz="2400" b="1" i="1">
                <a:solidFill>
                  <a:srgbClr val="002060"/>
                </a:solidFill>
                <a:latin typeface="Optima" panose="02000503060000020004"/>
                <a:cs typeface="Arial" panose="020B0604020202020204" pitchFamily="34" charset="0"/>
              </a:defRPr>
            </a:lvl1pPr>
          </a:lstStyle>
          <a:p>
            <a:pPr marL="0" marR="0" lvl="0" indent="0" algn="l" defTabSz="914264"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rPr>
              <a:t>Recommended Data Governance Strategy…</a:t>
            </a:r>
            <a:endParaRPr kumimoji="0" lang="en-US" altLang="en-US" sz="2400" b="1"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endParaRPr>
          </a:p>
        </p:txBody>
      </p:sp>
      <p:graphicFrame>
        <p:nvGraphicFramePr>
          <p:cNvPr id="8" name="Diagram 7">
            <a:extLst>
              <a:ext uri="{FF2B5EF4-FFF2-40B4-BE49-F238E27FC236}">
                <a16:creationId xmlns:a16="http://schemas.microsoft.com/office/drawing/2014/main" id="{6D0EBE1B-448F-5442-939B-DF8FBEB37A43}"/>
              </a:ext>
            </a:extLst>
          </p:cNvPr>
          <p:cNvGraphicFramePr/>
          <p:nvPr/>
        </p:nvGraphicFramePr>
        <p:xfrm>
          <a:off x="-969818" y="1242925"/>
          <a:ext cx="7730836" cy="4950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BBF3A63E-7261-8E42-80C7-1D79C2BB6790}"/>
              </a:ext>
            </a:extLst>
          </p:cNvPr>
          <p:cNvGraphicFramePr/>
          <p:nvPr/>
        </p:nvGraphicFramePr>
        <p:xfrm>
          <a:off x="5950995" y="1062791"/>
          <a:ext cx="6349137" cy="20627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AA660CBF-BA16-4D43-9172-701AF3438371}"/>
              </a:ext>
            </a:extLst>
          </p:cNvPr>
          <p:cNvGraphicFramePr/>
          <p:nvPr/>
        </p:nvGraphicFramePr>
        <p:xfrm>
          <a:off x="6761018" y="3652534"/>
          <a:ext cx="4666746" cy="275501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Slide Number Placeholder 5">
            <a:extLst>
              <a:ext uri="{FF2B5EF4-FFF2-40B4-BE49-F238E27FC236}">
                <a16:creationId xmlns:a16="http://schemas.microsoft.com/office/drawing/2014/main" id="{65C840D0-E33F-9F47-BD99-7A269EA405D2}"/>
              </a:ext>
            </a:extLst>
          </p:cNvPr>
          <p:cNvSpPr>
            <a:spLocks noGrp="1"/>
          </p:cNvSpPr>
          <p:nvPr>
            <p:ph type="sldNum" sz="quarter" idx="12"/>
          </p:nvPr>
        </p:nvSpPr>
        <p:spPr>
          <a:xfrm>
            <a:off x="10034954" y="6648288"/>
            <a:ext cx="2133600" cy="170036"/>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57</a:t>
            </a:fld>
            <a:endParaRPr kumimoji="0" lang="en-ZA"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Date Placeholder 1">
            <a:extLst>
              <a:ext uri="{FF2B5EF4-FFF2-40B4-BE49-F238E27FC236}">
                <a16:creationId xmlns:a16="http://schemas.microsoft.com/office/drawing/2014/main" id="{C5D3D62D-33A5-B47F-29E7-78964697DD8A}"/>
              </a:ext>
            </a:extLst>
          </p:cNvPr>
          <p:cNvSpPr>
            <a:spLocks noGrp="1"/>
          </p:cNvSpPr>
          <p:nvPr>
            <p:ph type="dt" sz="half" idx="10"/>
          </p:nvPr>
        </p:nvSpPr>
        <p:spPr>
          <a:xfrm>
            <a:off x="177800" y="6579235"/>
            <a:ext cx="2743200" cy="365125"/>
          </a:xfrm>
        </p:spPr>
        <p:txBody>
          <a:bodyPr/>
          <a:lstStyle/>
          <a:p>
            <a:r>
              <a:rPr lang="en-US" dirty="0"/>
              <a:t>© PiLog Group</a:t>
            </a:r>
          </a:p>
        </p:txBody>
      </p:sp>
      <p:sp>
        <p:nvSpPr>
          <p:cNvPr id="3" name="Footer Placeholder 2">
            <a:extLst>
              <a:ext uri="{FF2B5EF4-FFF2-40B4-BE49-F238E27FC236}">
                <a16:creationId xmlns:a16="http://schemas.microsoft.com/office/drawing/2014/main" id="{CE702051-2319-B447-D096-80D81501BC9A}"/>
              </a:ext>
            </a:extLst>
          </p:cNvPr>
          <p:cNvSpPr txBox="1">
            <a:spLocks/>
          </p:cNvSpPr>
          <p:nvPr/>
        </p:nvSpPr>
        <p:spPr>
          <a:xfrm>
            <a:off x="5139690" y="66254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Optima" charset="0"/>
              </a:rPr>
              <a:t>www.piloggroup.com</a:t>
            </a:r>
          </a:p>
        </p:txBody>
      </p:sp>
    </p:spTree>
    <p:extLst>
      <p:ext uri="{BB962C8B-B14F-4D97-AF65-F5344CB8AC3E}">
        <p14:creationId xmlns:p14="http://schemas.microsoft.com/office/powerpoint/2010/main" val="2162006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Straight Arrow Connector 124"/>
          <p:cNvCxnSpPr/>
          <p:nvPr/>
        </p:nvCxnSpPr>
        <p:spPr>
          <a:xfrm flipH="1" flipV="1">
            <a:off x="1473586" y="3112738"/>
            <a:ext cx="9199" cy="889803"/>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2" name="Title 1"/>
          <p:cNvSpPr>
            <a:spLocks noGrp="1"/>
          </p:cNvSpPr>
          <p:nvPr>
            <p:ph type="title"/>
          </p:nvPr>
        </p:nvSpPr>
        <p:spPr>
          <a:xfrm>
            <a:off x="136276" y="-102939"/>
            <a:ext cx="10515600" cy="13255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rmAutofit/>
          </a:bodyPr>
          <a:lstStyle/>
          <a:p>
            <a:pPr defTabSz="914264">
              <a:lnSpc>
                <a:spcPct val="100000"/>
              </a:lnSpc>
            </a:pPr>
            <a:r>
              <a:rPr lang="en-US" sz="2400" b="1" dirty="0">
                <a:solidFill>
                  <a:srgbClr val="10479B"/>
                </a:solidFill>
                <a:latin typeface="Optima" panose="02000503060000020004"/>
                <a:ea typeface="+mn-ea"/>
                <a:cs typeface="Arial" panose="020B0604020202020204" pitchFamily="34" charset="0"/>
              </a:rPr>
              <a:t>Master Data Creation Process (Material/Asset)</a:t>
            </a:r>
          </a:p>
        </p:txBody>
      </p:sp>
      <p:sp>
        <p:nvSpPr>
          <p:cNvPr id="4" name="Date Placeholder 3"/>
          <p:cNvSpPr>
            <a:spLocks noGrp="1"/>
          </p:cNvSpPr>
          <p:nvPr>
            <p:ph type="dt" sz="half" idx="10"/>
          </p:nvPr>
        </p:nvSpPr>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fld id="{A7584394-88CC-B645-ADA0-14DB49DE12D9}" type="datetime1">
              <a:rPr kumimoji="0" lang="en-ZA" sz="1600" b="0" i="0" u="none" strike="noStrike" kern="1200" cap="none" spc="0" normalizeH="0" baseline="0" noProof="0" smtClean="0">
                <a:ln>
                  <a:noFill/>
                </a:ln>
                <a:solidFill>
                  <a:prstClr val="white"/>
                </a:solidFill>
                <a:effectLst/>
                <a:uLnTx/>
                <a:uFillTx/>
                <a:latin typeface="Arial"/>
                <a:ea typeface="+mn-ea"/>
                <a:cs typeface="Arial"/>
              </a:rPr>
              <a:pPr marL="0" marR="0" lvl="0" indent="0" algn="l" defTabSz="609491" rtl="0" eaLnBrk="1" fontAlgn="auto" latinLnBrk="0" hangingPunct="1">
                <a:lnSpc>
                  <a:spcPct val="100000"/>
                </a:lnSpc>
                <a:spcBef>
                  <a:spcPts val="0"/>
                </a:spcBef>
                <a:spcAft>
                  <a:spcPts val="0"/>
                </a:spcAft>
                <a:buClrTx/>
                <a:buSzTx/>
                <a:buFontTx/>
                <a:buNone/>
                <a:tabLst/>
                <a:defRPr/>
              </a:pPr>
              <a:t>2025/07/30</a:t>
            </a:fld>
            <a:endParaRPr kumimoji="0" lang="en-ZA" sz="1600" b="0" i="0" u="none" strike="noStrike" kern="1200" cap="none" spc="0" normalizeH="0" baseline="0" noProof="0" dirty="0">
              <a:ln>
                <a:noFill/>
              </a:ln>
              <a:solidFill>
                <a:prstClr val="white"/>
              </a:solidFill>
              <a:effectLst/>
              <a:uLnTx/>
              <a:uFillTx/>
              <a:latin typeface="Arial"/>
              <a:ea typeface="+mn-ea"/>
              <a:cs typeface="Arial"/>
            </a:endParaRPr>
          </a:p>
        </p:txBody>
      </p:sp>
      <p:sp>
        <p:nvSpPr>
          <p:cNvPr id="5" name="Footer Placeholder 4"/>
          <p:cNvSpPr>
            <a:spLocks noGrp="1"/>
          </p:cNvSpPr>
          <p:nvPr>
            <p:ph type="ftr" sz="quarter" idx="11"/>
          </p:nvPr>
        </p:nvSpPr>
        <p:spPr/>
        <p:txBody>
          <a:body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dirty="0">
                <a:ln>
                  <a:noFill/>
                </a:ln>
                <a:solidFill>
                  <a:srgbClr val="1F497D"/>
                </a:solidFill>
                <a:effectLst/>
                <a:uLnTx/>
                <a:uFillTx/>
                <a:latin typeface="Futura"/>
                <a:ea typeface="+mn-ea"/>
                <a:cs typeface="Futura"/>
              </a:rPr>
              <a:t>www.piloggroup.com</a:t>
            </a:r>
          </a:p>
        </p:txBody>
      </p:sp>
      <p:sp>
        <p:nvSpPr>
          <p:cNvPr id="6" name="Slide Number Placeholder 5"/>
          <p:cNvSpPr>
            <a:spLocks noGrp="1"/>
          </p:cNvSpPr>
          <p:nvPr>
            <p:ph type="sldNum" sz="quarter" idx="12"/>
          </p:nvPr>
        </p:nvSpPr>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58</a:t>
            </a:fld>
            <a:endParaRPr kumimoji="0" lang="en-ZA" sz="16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124" name="Group 123"/>
          <p:cNvGrpSpPr/>
          <p:nvPr/>
        </p:nvGrpSpPr>
        <p:grpSpPr>
          <a:xfrm>
            <a:off x="424097" y="1080811"/>
            <a:ext cx="11279954" cy="4953656"/>
            <a:chOff x="1221929" y="1975782"/>
            <a:chExt cx="8949466" cy="4172571"/>
          </a:xfrm>
        </p:grpSpPr>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520" y="4907505"/>
              <a:ext cx="432816" cy="323088"/>
            </a:xfrm>
            <a:prstGeom prst="rect">
              <a:avLst/>
            </a:prstGeom>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9762" y="4268543"/>
              <a:ext cx="432816" cy="323088"/>
            </a:xfrm>
            <a:prstGeom prst="rect">
              <a:avLst/>
            </a:prstGeom>
          </p:spPr>
        </p:pic>
        <p:pic>
          <p:nvPicPr>
            <p:cNvPr id="67" name="Picture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3599" y="4268543"/>
              <a:ext cx="432816" cy="323088"/>
            </a:xfrm>
            <a:prstGeom prst="rect">
              <a:avLst/>
            </a:prstGeom>
          </p:spPr>
        </p:pic>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709" y="4268543"/>
              <a:ext cx="432816" cy="323088"/>
            </a:xfrm>
            <a:prstGeom prst="rect">
              <a:avLst/>
            </a:prstGeom>
          </p:spPr>
        </p:pic>
        <p:pic>
          <p:nvPicPr>
            <p:cNvPr id="69" name="Picture 68"/>
            <p:cNvPicPr>
              <a:picLocks noChangeAspect="1"/>
            </p:cNvPicPr>
            <p:nvPr/>
          </p:nvPicPr>
          <p:blipFill>
            <a:blip r:embed="rId3"/>
            <a:stretch>
              <a:fillRect/>
            </a:stretch>
          </p:blipFill>
          <p:spPr>
            <a:xfrm>
              <a:off x="9785925" y="5891949"/>
              <a:ext cx="276722" cy="244302"/>
            </a:xfrm>
            <a:prstGeom prst="rect">
              <a:avLst/>
            </a:prstGeom>
          </p:spPr>
        </p:pic>
        <p:pic>
          <p:nvPicPr>
            <p:cNvPr id="70" name="Picture 69"/>
            <p:cNvPicPr>
              <a:picLocks noChangeAspect="1"/>
            </p:cNvPicPr>
            <p:nvPr/>
          </p:nvPicPr>
          <p:blipFill>
            <a:blip r:embed="rId3"/>
            <a:stretch>
              <a:fillRect/>
            </a:stretch>
          </p:blipFill>
          <p:spPr>
            <a:xfrm>
              <a:off x="8327202" y="5895605"/>
              <a:ext cx="276722" cy="244302"/>
            </a:xfrm>
            <a:prstGeom prst="rect">
              <a:avLst/>
            </a:prstGeom>
          </p:spPr>
        </p:pic>
        <p:pic>
          <p:nvPicPr>
            <p:cNvPr id="71" name="Picture 70"/>
            <p:cNvPicPr>
              <a:picLocks noChangeAspect="1"/>
            </p:cNvPicPr>
            <p:nvPr/>
          </p:nvPicPr>
          <p:blipFill>
            <a:blip r:embed="rId3"/>
            <a:stretch>
              <a:fillRect/>
            </a:stretch>
          </p:blipFill>
          <p:spPr>
            <a:xfrm>
              <a:off x="6676936" y="5874662"/>
              <a:ext cx="276722" cy="244302"/>
            </a:xfrm>
            <a:prstGeom prst="rect">
              <a:avLst/>
            </a:prstGeom>
          </p:spPr>
        </p:pic>
        <p:pic>
          <p:nvPicPr>
            <p:cNvPr id="72" name="Picture 71"/>
            <p:cNvPicPr>
              <a:picLocks noChangeAspect="1"/>
            </p:cNvPicPr>
            <p:nvPr/>
          </p:nvPicPr>
          <p:blipFill>
            <a:blip r:embed="rId3"/>
            <a:stretch>
              <a:fillRect/>
            </a:stretch>
          </p:blipFill>
          <p:spPr>
            <a:xfrm>
              <a:off x="1250824" y="5874662"/>
              <a:ext cx="276722" cy="244302"/>
            </a:xfrm>
            <a:prstGeom prst="rect">
              <a:avLst/>
            </a:prstGeom>
          </p:spPr>
        </p:pic>
        <p:grpSp>
          <p:nvGrpSpPr>
            <p:cNvPr id="74" name="Group 73"/>
            <p:cNvGrpSpPr/>
            <p:nvPr/>
          </p:nvGrpSpPr>
          <p:grpSpPr>
            <a:xfrm>
              <a:off x="1221929" y="1975782"/>
              <a:ext cx="8844870" cy="4172571"/>
              <a:chOff x="1142999" y="800273"/>
              <a:chExt cx="7029451" cy="4172571"/>
            </a:xfrm>
          </p:grpSpPr>
          <p:sp>
            <p:nvSpPr>
              <p:cNvPr id="112" name="TextBox 111"/>
              <p:cNvSpPr txBox="1"/>
              <p:nvPr/>
            </p:nvSpPr>
            <p:spPr>
              <a:xfrm>
                <a:off x="1636375" y="2776321"/>
                <a:ext cx="396484" cy="163946"/>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rPr>
                  <a:t>Yes</a:t>
                </a:r>
              </a:p>
            </p:txBody>
          </p:sp>
          <p:sp>
            <p:nvSpPr>
              <p:cNvPr id="75" name="Flowchart: Process 9"/>
              <p:cNvSpPr/>
              <p:nvPr/>
            </p:nvSpPr>
            <p:spPr>
              <a:xfrm>
                <a:off x="1143000" y="800869"/>
                <a:ext cx="7029450" cy="298083"/>
              </a:xfrm>
              <a:prstGeom prst="flowChart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endParaRPr>
              </a:p>
            </p:txBody>
          </p:sp>
          <p:sp>
            <p:nvSpPr>
              <p:cNvPr id="76" name="Flowchart: Decision 3"/>
              <p:cNvSpPr/>
              <p:nvPr/>
            </p:nvSpPr>
            <p:spPr>
              <a:xfrm>
                <a:off x="1223534" y="1728576"/>
                <a:ext cx="1167335" cy="800694"/>
              </a:xfrm>
              <a:prstGeom prst="flowChartDecision">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Record Found</a:t>
                </a:r>
              </a:p>
            </p:txBody>
          </p:sp>
          <p:sp>
            <p:nvSpPr>
              <p:cNvPr id="77" name="Flowchart: Process 5"/>
              <p:cNvSpPr/>
              <p:nvPr/>
            </p:nvSpPr>
            <p:spPr>
              <a:xfrm>
                <a:off x="1143000" y="800894"/>
                <a:ext cx="2800350" cy="4171950"/>
              </a:xfrm>
              <a:prstGeom prst="flowChart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endParaRPr>
              </a:p>
            </p:txBody>
          </p:sp>
          <p:sp>
            <p:nvSpPr>
              <p:cNvPr id="78" name="Flowchart: Process 6"/>
              <p:cNvSpPr/>
              <p:nvPr/>
            </p:nvSpPr>
            <p:spPr>
              <a:xfrm>
                <a:off x="3943350" y="800894"/>
                <a:ext cx="1774553" cy="4171950"/>
              </a:xfrm>
              <a:prstGeom prst="flowChart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endParaRPr>
              </a:p>
            </p:txBody>
          </p:sp>
          <p:sp>
            <p:nvSpPr>
              <p:cNvPr id="79" name="Flowchart: Process 7"/>
              <p:cNvSpPr/>
              <p:nvPr/>
            </p:nvSpPr>
            <p:spPr>
              <a:xfrm>
                <a:off x="5715000" y="800894"/>
                <a:ext cx="1314450" cy="4171950"/>
              </a:xfrm>
              <a:prstGeom prst="flowChart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endParaRPr>
              </a:p>
            </p:txBody>
          </p:sp>
          <p:sp>
            <p:nvSpPr>
              <p:cNvPr id="80" name="Flowchart: Process 8"/>
              <p:cNvSpPr/>
              <p:nvPr/>
            </p:nvSpPr>
            <p:spPr>
              <a:xfrm>
                <a:off x="7029450" y="800894"/>
                <a:ext cx="1143000" cy="4171950"/>
              </a:xfrm>
              <a:prstGeom prst="flowChart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endParaRPr>
              </a:p>
            </p:txBody>
          </p:sp>
          <p:sp>
            <p:nvSpPr>
              <p:cNvPr id="81" name="Flowchart: Process 11"/>
              <p:cNvSpPr/>
              <p:nvPr/>
            </p:nvSpPr>
            <p:spPr>
              <a:xfrm>
                <a:off x="1385888" y="3274653"/>
                <a:ext cx="857250" cy="22860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Use it</a:t>
                </a:r>
              </a:p>
            </p:txBody>
          </p:sp>
          <p:sp>
            <p:nvSpPr>
              <p:cNvPr id="82" name="Flowchart: Process 12"/>
              <p:cNvSpPr/>
              <p:nvPr/>
            </p:nvSpPr>
            <p:spPr>
              <a:xfrm>
                <a:off x="2630934" y="1879109"/>
                <a:ext cx="1028700" cy="40005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CR </a:t>
                </a:r>
                <a:r>
                  <a:rPr kumimoji="0" lang="mr-IN" sz="1200" b="1" i="0" u="none" strike="noStrike" kern="1200" cap="none" spc="0" normalizeH="0" baseline="0" noProof="0" dirty="0">
                    <a:ln>
                      <a:noFill/>
                    </a:ln>
                    <a:solidFill>
                      <a:prstClr val="black"/>
                    </a:solidFill>
                    <a:effectLst/>
                    <a:uLnTx/>
                    <a:uFillTx/>
                    <a:latin typeface="Optima"/>
                    <a:ea typeface="+mn-ea"/>
                    <a:cs typeface="Optima"/>
                  </a:rPr>
                  <a:t>–</a:t>
                </a:r>
                <a:r>
                  <a:rPr kumimoji="0" lang="en-US" sz="1200" b="1" i="0" u="none" strike="noStrike" kern="1200" cap="none" spc="0" normalizeH="0" baseline="0" noProof="0" dirty="0">
                    <a:ln>
                      <a:noFill/>
                    </a:ln>
                    <a:solidFill>
                      <a:prstClr val="black"/>
                    </a:solidFill>
                    <a:effectLst/>
                    <a:uLnTx/>
                    <a:uFillTx/>
                    <a:latin typeface="Optima"/>
                    <a:ea typeface="+mn-ea"/>
                    <a:cs typeface="Optima"/>
                  </a:rPr>
                  <a:t> Create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(New </a:t>
                </a: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Record)</a:t>
                </a:r>
              </a:p>
            </p:txBody>
          </p:sp>
          <p:sp>
            <p:nvSpPr>
              <p:cNvPr id="83" name="Flowchart: Process 17"/>
              <p:cNvSpPr/>
              <p:nvPr/>
            </p:nvSpPr>
            <p:spPr>
              <a:xfrm>
                <a:off x="2628900" y="2458244"/>
                <a:ext cx="1028700" cy="40005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Populate Characteristics</a:t>
                </a:r>
              </a:p>
            </p:txBody>
          </p:sp>
          <p:sp>
            <p:nvSpPr>
              <p:cNvPr id="84" name="Flowchart: Process 18"/>
              <p:cNvSpPr/>
              <p:nvPr/>
            </p:nvSpPr>
            <p:spPr>
              <a:xfrm>
                <a:off x="2628900" y="2985485"/>
                <a:ext cx="1028700" cy="514349"/>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Populate Part No, Reference, Document, ERP</a:t>
                </a:r>
              </a:p>
            </p:txBody>
          </p:sp>
          <p:sp>
            <p:nvSpPr>
              <p:cNvPr id="85" name="Flowchart: Process 19"/>
              <p:cNvSpPr/>
              <p:nvPr/>
            </p:nvSpPr>
            <p:spPr>
              <a:xfrm>
                <a:off x="2628900" y="3658394"/>
                <a:ext cx="1028700" cy="40005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Auto-Generate Descriptions</a:t>
                </a:r>
              </a:p>
            </p:txBody>
          </p:sp>
          <p:sp>
            <p:nvSpPr>
              <p:cNvPr id="86" name="Flowchart: Process 20"/>
              <p:cNvSpPr/>
              <p:nvPr/>
            </p:nvSpPr>
            <p:spPr>
              <a:xfrm>
                <a:off x="2628900" y="4287044"/>
                <a:ext cx="1028700" cy="40005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Review &amp; Process</a:t>
                </a:r>
              </a:p>
            </p:txBody>
          </p:sp>
          <p:cxnSp>
            <p:nvCxnSpPr>
              <p:cNvPr id="89" name="Straight Arrow Connector 88"/>
              <p:cNvCxnSpPr/>
              <p:nvPr/>
            </p:nvCxnSpPr>
            <p:spPr>
              <a:xfrm flipV="1">
                <a:off x="2393897" y="2122252"/>
                <a:ext cx="252318" cy="4736"/>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0" name="Straight Arrow Connector 89"/>
              <p:cNvCxnSpPr>
                <a:stCxn id="77" idx="2"/>
                <a:endCxn id="82" idx="0"/>
              </p:cNvCxnSpPr>
              <p:nvPr/>
            </p:nvCxnSpPr>
            <p:spPr>
              <a:xfrm rot="5400000">
                <a:off x="3028950" y="2343944"/>
                <a:ext cx="228600" cy="119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1" name="Straight Arrow Connector 90"/>
              <p:cNvCxnSpPr>
                <a:stCxn id="82" idx="2"/>
                <a:endCxn id="83" idx="0"/>
              </p:cNvCxnSpPr>
              <p:nvPr/>
            </p:nvCxnSpPr>
            <p:spPr>
              <a:xfrm rot="5400000">
                <a:off x="3057525" y="2944019"/>
                <a:ext cx="171450" cy="119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2" name="Straight Arrow Connector 91"/>
              <p:cNvCxnSpPr>
                <a:stCxn id="83" idx="2"/>
                <a:endCxn id="84" idx="0"/>
              </p:cNvCxnSpPr>
              <p:nvPr/>
            </p:nvCxnSpPr>
            <p:spPr>
              <a:xfrm rot="5400000">
                <a:off x="3028950" y="3544094"/>
                <a:ext cx="228600" cy="119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3" name="Straight Arrow Connector 92"/>
              <p:cNvCxnSpPr>
                <a:stCxn id="84" idx="2"/>
                <a:endCxn id="85" idx="0"/>
              </p:cNvCxnSpPr>
              <p:nvPr/>
            </p:nvCxnSpPr>
            <p:spPr>
              <a:xfrm rot="5400000">
                <a:off x="3028950" y="4172744"/>
                <a:ext cx="228600" cy="119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4" name="Elbow Connector 93"/>
              <p:cNvCxnSpPr>
                <a:stCxn id="85" idx="3"/>
              </p:cNvCxnSpPr>
              <p:nvPr/>
            </p:nvCxnSpPr>
            <p:spPr>
              <a:xfrm flipV="1">
                <a:off x="3657600" y="3744119"/>
                <a:ext cx="342900" cy="742950"/>
              </a:xfrm>
              <a:prstGeom prst="bentConnector3">
                <a:avLst>
                  <a:gd name="adj1" fmla="val 50000"/>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95" name="Flowchart: Decision 47"/>
              <p:cNvSpPr/>
              <p:nvPr/>
            </p:nvSpPr>
            <p:spPr>
              <a:xfrm>
                <a:off x="3922289" y="3429792"/>
                <a:ext cx="1285874" cy="628651"/>
              </a:xfrm>
              <a:prstGeom prst="flowChartDecision">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Duplicate</a:t>
                </a:r>
              </a:p>
            </p:txBody>
          </p:sp>
          <p:sp>
            <p:nvSpPr>
              <p:cNvPr id="96" name="Flowchart: Process 54"/>
              <p:cNvSpPr/>
              <p:nvPr/>
            </p:nvSpPr>
            <p:spPr>
              <a:xfrm>
                <a:off x="5979319" y="2458244"/>
                <a:ext cx="771525" cy="57150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Review</a:t>
                </a: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  Check, Process</a:t>
                </a:r>
                <a:endPar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endParaRPr>
              </a:p>
            </p:txBody>
          </p:sp>
          <p:sp>
            <p:nvSpPr>
              <p:cNvPr id="97" name="Flowchart: Process 56"/>
              <p:cNvSpPr/>
              <p:nvPr/>
            </p:nvSpPr>
            <p:spPr>
              <a:xfrm>
                <a:off x="7190759" y="3926161"/>
                <a:ext cx="857250" cy="22860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Oracle ERP</a:t>
                </a:r>
              </a:p>
            </p:txBody>
          </p:sp>
          <p:sp>
            <p:nvSpPr>
              <p:cNvPr id="98" name="Flowchart: Process 61"/>
              <p:cNvSpPr/>
              <p:nvPr/>
            </p:nvSpPr>
            <p:spPr>
              <a:xfrm>
                <a:off x="7229475" y="2458244"/>
                <a:ext cx="771525" cy="57150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Review,  Check, Process</a:t>
                </a:r>
              </a:p>
            </p:txBody>
          </p:sp>
          <p:cxnSp>
            <p:nvCxnSpPr>
              <p:cNvPr id="99" name="Straight Arrow Connector 98"/>
              <p:cNvCxnSpPr/>
              <p:nvPr/>
            </p:nvCxnSpPr>
            <p:spPr>
              <a:xfrm>
                <a:off x="6750845" y="2801144"/>
                <a:ext cx="478631" cy="119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0" name="Straight Arrow Connector 99"/>
              <p:cNvCxnSpPr>
                <a:stCxn id="98" idx="2"/>
                <a:endCxn id="97" idx="0"/>
              </p:cNvCxnSpPr>
              <p:nvPr/>
            </p:nvCxnSpPr>
            <p:spPr>
              <a:xfrm>
                <a:off x="7615238" y="3029744"/>
                <a:ext cx="4146" cy="896417"/>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01" name="Flowchart: Process 75"/>
              <p:cNvSpPr/>
              <p:nvPr/>
            </p:nvSpPr>
            <p:spPr>
              <a:xfrm>
                <a:off x="4843463" y="2458244"/>
                <a:ext cx="771525" cy="577654"/>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Review</a:t>
                </a:r>
                <a:r>
                  <a:rPr kumimoji="0" lang="en-US" sz="1200" b="1" i="0" u="none" strike="noStrike" kern="1200" cap="none" spc="0" normalizeH="0" baseline="0" noProof="0">
                    <a:ln>
                      <a:noFill/>
                    </a:ln>
                    <a:solidFill>
                      <a:srgbClr val="000000"/>
                    </a:solidFill>
                    <a:effectLst/>
                    <a:uLnTx/>
                    <a:uFillTx/>
                    <a:latin typeface="Optima"/>
                    <a:ea typeface="ＭＳ Ｐゴシック" charset="0"/>
                    <a:cs typeface="Optima"/>
                  </a:rPr>
                  <a:t>,  Check, Process</a:t>
                </a:r>
                <a:endPar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endParaRPr>
              </a:p>
            </p:txBody>
          </p:sp>
          <p:cxnSp>
            <p:nvCxnSpPr>
              <p:cNvPr id="102" name="Elbow Connector 101"/>
              <p:cNvCxnSpPr>
                <a:endCxn id="93" idx="1"/>
              </p:cNvCxnSpPr>
              <p:nvPr/>
            </p:nvCxnSpPr>
            <p:spPr>
              <a:xfrm rot="5400000" flipH="1" flipV="1">
                <a:off x="4362984" y="2949314"/>
                <a:ext cx="682721" cy="278237"/>
              </a:xfrm>
              <a:prstGeom prst="bentConnector2">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03" name="Flowchart: Process 82"/>
              <p:cNvSpPr/>
              <p:nvPr/>
            </p:nvSpPr>
            <p:spPr>
              <a:xfrm>
                <a:off x="4221956" y="4411193"/>
                <a:ext cx="685800" cy="22860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tima"/>
                    <a:ea typeface="ＭＳ Ｐゴシック" charset="0"/>
                    <a:cs typeface="Optima"/>
                  </a:rPr>
                  <a:t>Delete</a:t>
                </a:r>
              </a:p>
            </p:txBody>
          </p:sp>
          <p:cxnSp>
            <p:nvCxnSpPr>
              <p:cNvPr id="104" name="Elbow Connector 79"/>
              <p:cNvCxnSpPr/>
              <p:nvPr/>
            </p:nvCxnSpPr>
            <p:spPr>
              <a:xfrm rot="5400000">
                <a:off x="3457575" y="2877951"/>
                <a:ext cx="1657350" cy="1985963"/>
              </a:xfrm>
              <a:prstGeom prst="bentConnector3">
                <a:avLst>
                  <a:gd name="adj1" fmla="val 109647"/>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5" name="Straight Arrow Connector 104"/>
              <p:cNvCxnSpPr/>
              <p:nvPr/>
            </p:nvCxnSpPr>
            <p:spPr>
              <a:xfrm rot="16200000" flipH="1">
                <a:off x="4380099" y="4227230"/>
                <a:ext cx="342900" cy="5327"/>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6" name="Straight Arrow Connector 105"/>
              <p:cNvCxnSpPr/>
              <p:nvPr/>
            </p:nvCxnSpPr>
            <p:spPr>
              <a:xfrm>
                <a:off x="5597131" y="2743398"/>
                <a:ext cx="382188" cy="596"/>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07" name="TextBox 106"/>
              <p:cNvSpPr txBox="1"/>
              <p:nvPr/>
            </p:nvSpPr>
            <p:spPr>
              <a:xfrm>
                <a:off x="1142999" y="800273"/>
                <a:ext cx="2800350" cy="288023"/>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rPr>
                  <a:t>Requestor</a:t>
                </a:r>
              </a:p>
            </p:txBody>
          </p:sp>
          <p:sp>
            <p:nvSpPr>
              <p:cNvPr id="108" name="TextBox 107"/>
              <p:cNvSpPr txBox="1"/>
              <p:nvPr/>
            </p:nvSpPr>
            <p:spPr>
              <a:xfrm>
                <a:off x="3943349" y="800273"/>
                <a:ext cx="1771650" cy="28802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rPr>
                  <a:t>Approver</a:t>
                </a:r>
              </a:p>
            </p:txBody>
          </p:sp>
          <p:sp>
            <p:nvSpPr>
              <p:cNvPr id="109" name="TextBox 108"/>
              <p:cNvSpPr txBox="1"/>
              <p:nvPr/>
            </p:nvSpPr>
            <p:spPr>
              <a:xfrm>
                <a:off x="5717507" y="802126"/>
                <a:ext cx="1311547" cy="298680"/>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rPr>
                  <a:t>Steward</a:t>
                </a:r>
              </a:p>
            </p:txBody>
          </p:sp>
          <p:sp>
            <p:nvSpPr>
              <p:cNvPr id="110" name="TextBox 109"/>
              <p:cNvSpPr txBox="1"/>
              <p:nvPr/>
            </p:nvSpPr>
            <p:spPr>
              <a:xfrm>
                <a:off x="7029054" y="803144"/>
                <a:ext cx="1140096" cy="295808"/>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 Manager</a:t>
                </a:r>
                <a:endParaRPr kumimoji="0" lang="en-US" sz="1200" b="1" i="0" u="none" strike="noStrike" kern="1200" cap="none" spc="0" normalizeH="0" baseline="0" noProof="0" dirty="0">
                  <a:ln>
                    <a:noFill/>
                  </a:ln>
                  <a:solidFill>
                    <a:prstClr val="black"/>
                  </a:solidFill>
                  <a:effectLst/>
                  <a:uLnTx/>
                  <a:uFillTx/>
                  <a:latin typeface="Optima"/>
                  <a:ea typeface="+mn-ea"/>
                </a:endParaRPr>
              </a:p>
            </p:txBody>
          </p:sp>
          <p:sp>
            <p:nvSpPr>
              <p:cNvPr id="111" name="TextBox 110"/>
              <p:cNvSpPr txBox="1"/>
              <p:nvPr/>
            </p:nvSpPr>
            <p:spPr>
              <a:xfrm>
                <a:off x="2321044" y="1917783"/>
                <a:ext cx="300719" cy="173486"/>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rPr>
                  <a:t>No</a:t>
                </a:r>
              </a:p>
            </p:txBody>
          </p:sp>
          <p:sp>
            <p:nvSpPr>
              <p:cNvPr id="113" name="TextBox 112"/>
              <p:cNvSpPr txBox="1"/>
              <p:nvPr/>
            </p:nvSpPr>
            <p:spPr>
              <a:xfrm>
                <a:off x="4253641" y="2940266"/>
                <a:ext cx="375507" cy="146629"/>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rPr>
                  <a:t>No</a:t>
                </a:r>
              </a:p>
            </p:txBody>
          </p:sp>
          <p:sp>
            <p:nvSpPr>
              <p:cNvPr id="114" name="TextBox 113"/>
              <p:cNvSpPr txBox="1"/>
              <p:nvPr/>
            </p:nvSpPr>
            <p:spPr>
              <a:xfrm>
                <a:off x="4565226" y="4121014"/>
                <a:ext cx="400049" cy="118728"/>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rPr>
                  <a:t>Yes</a:t>
                </a:r>
              </a:p>
            </p:txBody>
          </p:sp>
          <p:sp>
            <p:nvSpPr>
              <p:cNvPr id="115" name="TextBox 114"/>
              <p:cNvSpPr txBox="1"/>
              <p:nvPr/>
            </p:nvSpPr>
            <p:spPr>
              <a:xfrm>
                <a:off x="4293395" y="4733728"/>
                <a:ext cx="671880" cy="209727"/>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rPr>
                  <a:t>Return</a:t>
                </a:r>
              </a:p>
            </p:txBody>
          </p:sp>
        </p:grpSp>
        <p:sp>
          <p:nvSpPr>
            <p:cNvPr id="116" name="Flowchart: Alternate Process 43"/>
            <p:cNvSpPr/>
            <p:nvPr/>
          </p:nvSpPr>
          <p:spPr>
            <a:xfrm>
              <a:off x="1642641" y="2368471"/>
              <a:ext cx="828000" cy="29270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Search</a:t>
              </a:r>
            </a:p>
          </p:txBody>
        </p:sp>
        <p:sp>
          <p:nvSpPr>
            <p:cNvPr id="117" name="TextBox 116"/>
            <p:cNvSpPr txBox="1"/>
            <p:nvPr/>
          </p:nvSpPr>
          <p:spPr>
            <a:xfrm>
              <a:off x="9279059" y="4903760"/>
              <a:ext cx="892336" cy="109035"/>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rPr>
                <a:t>Replicate</a:t>
              </a:r>
              <a:endParaRPr kumimoji="0" lang="en-US" sz="1200" b="1" i="0" u="none" strike="noStrike" kern="1200" cap="none" spc="0" normalizeH="0" baseline="0" noProof="0" dirty="0">
                <a:ln>
                  <a:noFill/>
                </a:ln>
                <a:solidFill>
                  <a:prstClr val="black"/>
                </a:solidFill>
                <a:effectLst/>
                <a:uLnTx/>
                <a:uFillTx/>
                <a:latin typeface="Optima"/>
                <a:ea typeface="+mn-ea"/>
              </a:endParaRPr>
            </a:p>
          </p:txBody>
        </p:sp>
        <p:pic>
          <p:nvPicPr>
            <p:cNvPr id="118" name="Picture 1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768" y="4322823"/>
              <a:ext cx="166813" cy="166813"/>
            </a:xfrm>
            <a:prstGeom prst="rect">
              <a:avLst/>
            </a:prstGeom>
          </p:spPr>
        </p:pic>
        <p:pic>
          <p:nvPicPr>
            <p:cNvPr id="119" name="Picture 118" descr="cloud_with_gear_icon.png"/>
            <p:cNvPicPr>
              <a:picLocks noChangeAspect="1"/>
            </p:cNvPicPr>
            <p:nvPr/>
          </p:nvPicPr>
          <p:blipFill>
            <a:blip r:embed="rId5"/>
            <a:stretch>
              <a:fillRect/>
            </a:stretch>
          </p:blipFill>
          <p:spPr>
            <a:xfrm>
              <a:off x="4439881" y="3740163"/>
              <a:ext cx="216448" cy="124377"/>
            </a:xfrm>
            <a:prstGeom prst="rect">
              <a:avLst/>
            </a:prstGeom>
          </p:spPr>
        </p:pic>
        <p:pic>
          <p:nvPicPr>
            <p:cNvPr id="120" name="Picture 119" descr="cloud_with_gear_icon.png"/>
            <p:cNvPicPr>
              <a:picLocks noChangeAspect="1"/>
            </p:cNvPicPr>
            <p:nvPr/>
          </p:nvPicPr>
          <p:blipFill>
            <a:blip r:embed="rId5"/>
            <a:stretch>
              <a:fillRect/>
            </a:stretch>
          </p:blipFill>
          <p:spPr>
            <a:xfrm>
              <a:off x="4432371" y="3167012"/>
              <a:ext cx="216448" cy="124377"/>
            </a:xfrm>
            <a:prstGeom prst="rect">
              <a:avLst/>
            </a:prstGeom>
          </p:spPr>
        </p:pic>
        <p:pic>
          <p:nvPicPr>
            <p:cNvPr id="121" name="Picture 1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999" y="4326484"/>
              <a:ext cx="166813" cy="166813"/>
            </a:xfrm>
            <a:prstGeom prst="rect">
              <a:avLst/>
            </a:prstGeom>
          </p:spPr>
        </p:pic>
        <p:pic>
          <p:nvPicPr>
            <p:cNvPr id="122" name="Picture 1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0078" y="4326484"/>
              <a:ext cx="166813" cy="166813"/>
            </a:xfrm>
            <a:prstGeom prst="rect">
              <a:avLst/>
            </a:prstGeom>
          </p:spPr>
        </p:pic>
      </p:grpSp>
      <p:cxnSp>
        <p:nvCxnSpPr>
          <p:cNvPr id="126" name="Straight Arrow Connector 125"/>
          <p:cNvCxnSpPr/>
          <p:nvPr/>
        </p:nvCxnSpPr>
        <p:spPr>
          <a:xfrm rot="5400000">
            <a:off x="1355597" y="2051197"/>
            <a:ext cx="271393" cy="188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Tree>
    <p:extLst>
      <p:ext uri="{BB962C8B-B14F-4D97-AF65-F5344CB8AC3E}">
        <p14:creationId xmlns:p14="http://schemas.microsoft.com/office/powerpoint/2010/main" val="2541931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6244C-9979-B08B-0934-089D15B0351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BE814B9-AB9D-C49A-6685-458B09806C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ea typeface="+mn-ea"/>
              </a:rPr>
              <a:t>© PiLog Group</a:t>
            </a:r>
          </a:p>
        </p:txBody>
      </p:sp>
      <p:sp>
        <p:nvSpPr>
          <p:cNvPr id="6" name="Slide Number Placeholder 5">
            <a:extLst>
              <a:ext uri="{FF2B5EF4-FFF2-40B4-BE49-F238E27FC236}">
                <a16:creationId xmlns:a16="http://schemas.microsoft.com/office/drawing/2014/main" id="{B46056CA-6801-2104-1755-2F4D2B5DA9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1" i="0" u="none" strike="noStrike" kern="1200" cap="none" spc="0" normalizeH="0" baseline="0" noProof="0">
              <a:ln>
                <a:noFill/>
              </a:ln>
              <a:solidFill>
                <a:prstClr val="white"/>
              </a:solidFill>
              <a:effectLst/>
              <a:uLnTx/>
              <a:uFillTx/>
              <a:latin typeface="Optima" panose="02000503060000020004"/>
              <a:ea typeface="+mn-ea"/>
            </a:endParaRPr>
          </a:p>
        </p:txBody>
      </p:sp>
      <p:sp>
        <p:nvSpPr>
          <p:cNvPr id="7" name="Title 1">
            <a:extLst>
              <a:ext uri="{FF2B5EF4-FFF2-40B4-BE49-F238E27FC236}">
                <a16:creationId xmlns:a16="http://schemas.microsoft.com/office/drawing/2014/main" id="{6A80F6D9-C3DD-10CC-D081-0A4858FD2D6D}"/>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err="1">
                <a:ln>
                  <a:noFill/>
                </a:ln>
                <a:solidFill>
                  <a:srgbClr val="10479B"/>
                </a:solidFill>
                <a:effectLst/>
                <a:uLnTx/>
                <a:uFillTx/>
                <a:latin typeface="Optima" panose="02000503060000020004"/>
                <a:cs typeface="+mj-cs"/>
              </a:rPr>
              <a:t>PiLog’s</a:t>
            </a:r>
            <a:r>
              <a:rPr kumimoji="0" lang="en-US" sz="2400" b="1" i="0" u="none" strike="noStrike" kern="1200" cap="none" spc="0" normalizeH="0" baseline="0" noProof="0">
                <a:ln>
                  <a:noFill/>
                </a:ln>
                <a:solidFill>
                  <a:srgbClr val="10479B"/>
                </a:solidFill>
                <a:effectLst/>
                <a:uLnTx/>
                <a:uFillTx/>
                <a:latin typeface="Optima"/>
                <a:cs typeface="+mj-cs"/>
              </a:rPr>
              <a:t> Data Governance Solution</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E81C2890-955D-2AFC-DCCB-13EAD8E628A3}"/>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AC21BA6F-E2A6-DD7B-444F-7B3DB2E441E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grpSp>
        <p:nvGrpSpPr>
          <p:cNvPr id="8" name="Gruppieren 37">
            <a:extLst>
              <a:ext uri="{FF2B5EF4-FFF2-40B4-BE49-F238E27FC236}">
                <a16:creationId xmlns:a16="http://schemas.microsoft.com/office/drawing/2014/main" id="{896D76E5-EDA7-0FDF-09C7-EA955130CFC3}"/>
              </a:ext>
            </a:extLst>
          </p:cNvPr>
          <p:cNvGrpSpPr/>
          <p:nvPr/>
        </p:nvGrpSpPr>
        <p:grpSpPr bwMode="gray">
          <a:xfrm>
            <a:off x="-3264522" y="936567"/>
            <a:ext cx="10951307" cy="3452087"/>
            <a:chOff x="-783530" y="2203304"/>
            <a:chExt cx="10953841" cy="3452881"/>
          </a:xfrm>
        </p:grpSpPr>
        <p:cxnSp>
          <p:nvCxnSpPr>
            <p:cNvPr id="9" name="Connecteur droit 49">
              <a:extLst>
                <a:ext uri="{FF2B5EF4-FFF2-40B4-BE49-F238E27FC236}">
                  <a16:creationId xmlns:a16="http://schemas.microsoft.com/office/drawing/2014/main" id="{B1D5D5AC-EEC4-55E3-8F6F-36D7DB7A5E29}"/>
                </a:ext>
              </a:extLst>
            </p:cNvPr>
            <p:cNvCxnSpPr/>
            <p:nvPr/>
          </p:nvCxnSpPr>
          <p:spPr bwMode="gray">
            <a:xfrm flipH="1">
              <a:off x="5630259" y="2485464"/>
              <a:ext cx="4540052" cy="0"/>
            </a:xfrm>
            <a:prstGeom prst="line">
              <a:avLst/>
            </a:prstGeom>
            <a:noFill/>
            <a:ln w="6350" cap="flat" cmpd="sng" algn="ctr">
              <a:noFill/>
              <a:prstDash val="solid"/>
              <a:miter lim="800000"/>
            </a:ln>
            <a:effectLst/>
          </p:spPr>
        </p:cxnSp>
        <p:cxnSp>
          <p:nvCxnSpPr>
            <p:cNvPr id="10" name="Connecteur droit 61">
              <a:extLst>
                <a:ext uri="{FF2B5EF4-FFF2-40B4-BE49-F238E27FC236}">
                  <a16:creationId xmlns:a16="http://schemas.microsoft.com/office/drawing/2014/main" id="{B88BD629-2ACB-03EE-FBC6-09FA901F14C0}"/>
                </a:ext>
              </a:extLst>
            </p:cNvPr>
            <p:cNvCxnSpPr/>
            <p:nvPr/>
          </p:nvCxnSpPr>
          <p:spPr bwMode="gray">
            <a:xfrm flipH="1">
              <a:off x="6165591" y="4543641"/>
              <a:ext cx="4004719" cy="0"/>
            </a:xfrm>
            <a:prstGeom prst="line">
              <a:avLst/>
            </a:prstGeom>
            <a:noFill/>
            <a:ln w="6350" cap="flat" cmpd="sng" algn="ctr">
              <a:noFill/>
              <a:prstDash val="solid"/>
              <a:miter lim="800000"/>
            </a:ln>
            <a:effectLst/>
          </p:spPr>
        </p:cxnSp>
        <p:cxnSp>
          <p:nvCxnSpPr>
            <p:cNvPr id="11" name="Connecteur droit 15">
              <a:extLst>
                <a:ext uri="{FF2B5EF4-FFF2-40B4-BE49-F238E27FC236}">
                  <a16:creationId xmlns:a16="http://schemas.microsoft.com/office/drawing/2014/main" id="{B5A8A42F-86B0-E960-491E-A625BAAE7E28}"/>
                </a:ext>
              </a:extLst>
            </p:cNvPr>
            <p:cNvCxnSpPr/>
            <p:nvPr/>
          </p:nvCxnSpPr>
          <p:spPr bwMode="gray">
            <a:xfrm flipH="1">
              <a:off x="-783530" y="2520560"/>
              <a:ext cx="4480243" cy="0"/>
            </a:xfrm>
            <a:prstGeom prst="line">
              <a:avLst/>
            </a:prstGeom>
            <a:noFill/>
            <a:ln w="6350" cap="flat" cmpd="sng" algn="ctr">
              <a:noFill/>
              <a:prstDash val="solid"/>
              <a:miter lim="800000"/>
            </a:ln>
            <a:effectLst/>
          </p:spPr>
        </p:cxnSp>
        <p:cxnSp>
          <p:nvCxnSpPr>
            <p:cNvPr id="14" name="Connecteur droit 40">
              <a:extLst>
                <a:ext uri="{FF2B5EF4-FFF2-40B4-BE49-F238E27FC236}">
                  <a16:creationId xmlns:a16="http://schemas.microsoft.com/office/drawing/2014/main" id="{05A40F5F-21D8-193B-48DA-7AAA233FE314}"/>
                </a:ext>
              </a:extLst>
            </p:cNvPr>
            <p:cNvCxnSpPr/>
            <p:nvPr/>
          </p:nvCxnSpPr>
          <p:spPr bwMode="gray">
            <a:xfrm flipH="1">
              <a:off x="-783527" y="4595910"/>
              <a:ext cx="4052885" cy="0"/>
            </a:xfrm>
            <a:prstGeom prst="line">
              <a:avLst/>
            </a:prstGeom>
            <a:noFill/>
            <a:ln w="6350" cap="flat" cmpd="sng" algn="ctr">
              <a:noFill/>
              <a:prstDash val="solid"/>
              <a:miter lim="800000"/>
            </a:ln>
            <a:effectLst/>
          </p:spPr>
        </p:cxnSp>
        <p:grpSp>
          <p:nvGrpSpPr>
            <p:cNvPr id="15" name="Gruppieren 25">
              <a:extLst>
                <a:ext uri="{FF2B5EF4-FFF2-40B4-BE49-F238E27FC236}">
                  <a16:creationId xmlns:a16="http://schemas.microsoft.com/office/drawing/2014/main" id="{0BDA273A-48ED-5AA5-AB2D-DD57CD546155}"/>
                </a:ext>
              </a:extLst>
            </p:cNvPr>
            <p:cNvGrpSpPr/>
            <p:nvPr/>
          </p:nvGrpSpPr>
          <p:grpSpPr bwMode="gray">
            <a:xfrm>
              <a:off x="3067582" y="2203304"/>
              <a:ext cx="3268800" cy="3268929"/>
              <a:chOff x="3209927" y="2038338"/>
              <a:chExt cx="3486151" cy="3485241"/>
            </a:xfrm>
          </p:grpSpPr>
          <p:sp>
            <p:nvSpPr>
              <p:cNvPr id="17" name="Ellipse 5">
                <a:extLst>
                  <a:ext uri="{FF2B5EF4-FFF2-40B4-BE49-F238E27FC236}">
                    <a16:creationId xmlns:a16="http://schemas.microsoft.com/office/drawing/2014/main" id="{73E47F67-02B5-A896-CC03-964F0E5D315E}"/>
                  </a:ext>
                </a:extLst>
              </p:cNvPr>
              <p:cNvSpPr/>
              <p:nvPr/>
            </p:nvSpPr>
            <p:spPr bwMode="gray">
              <a:xfrm>
                <a:off x="3209927" y="2038338"/>
                <a:ext cx="3486151" cy="3485241"/>
              </a:xfrm>
              <a:custGeom>
                <a:avLst/>
                <a:gdLst/>
                <a:ahLst/>
                <a:cxnLst/>
                <a:rect l="l" t="t" r="r" b="b"/>
                <a:pathLst>
                  <a:path w="3486150" h="3485241">
                    <a:moveTo>
                      <a:pt x="2427828" y="2750838"/>
                    </a:moveTo>
                    <a:lnTo>
                      <a:pt x="2735447" y="3174240"/>
                    </a:lnTo>
                    <a:cubicBezTo>
                      <a:pt x="2454234" y="3370602"/>
                      <a:pt x="2112042" y="3485241"/>
                      <a:pt x="1743075" y="3485241"/>
                    </a:cubicBezTo>
                    <a:cubicBezTo>
                      <a:pt x="1382619" y="3485241"/>
                      <a:pt x="1047718" y="3375830"/>
                      <a:pt x="769811" y="3188345"/>
                    </a:cubicBezTo>
                    <a:lnTo>
                      <a:pt x="1078470" y="2763511"/>
                    </a:lnTo>
                    <a:cubicBezTo>
                      <a:pt x="1269293" y="2888891"/>
                      <a:pt x="1497720" y="2961366"/>
                      <a:pt x="1743075" y="2961366"/>
                    </a:cubicBezTo>
                    <a:cubicBezTo>
                      <a:pt x="1996960" y="2961366"/>
                      <a:pt x="2232720" y="2883764"/>
                      <a:pt x="2427828" y="2750838"/>
                    </a:cubicBezTo>
                    <a:close/>
                    <a:moveTo>
                      <a:pt x="1761075" y="0"/>
                    </a:moveTo>
                    <a:cubicBezTo>
                      <a:pt x="2715463" y="8842"/>
                      <a:pt x="3486150" y="785502"/>
                      <a:pt x="3486150" y="1742166"/>
                    </a:cubicBezTo>
                    <a:cubicBezTo>
                      <a:pt x="3486150" y="2322952"/>
                      <a:pt x="3202102" y="2837395"/>
                      <a:pt x="2764280" y="3152678"/>
                    </a:cubicBezTo>
                    <a:lnTo>
                      <a:pt x="2456661" y="2729277"/>
                    </a:lnTo>
                    <a:cubicBezTo>
                      <a:pt x="2763290" y="2508784"/>
                      <a:pt x="2962275" y="2148713"/>
                      <a:pt x="2962275" y="1742166"/>
                    </a:cubicBezTo>
                    <a:cubicBezTo>
                      <a:pt x="2962275" y="1621569"/>
                      <a:pt x="2944766" y="1505062"/>
                      <a:pt x="2911604" y="1395215"/>
                    </a:cubicBezTo>
                    <a:lnTo>
                      <a:pt x="3406400" y="1234446"/>
                    </a:lnTo>
                    <a:lnTo>
                      <a:pt x="3395275" y="1200208"/>
                    </a:lnTo>
                    <a:lnTo>
                      <a:pt x="2900535" y="1360959"/>
                    </a:lnTo>
                    <a:cubicBezTo>
                      <a:pt x="2743044" y="879619"/>
                      <a:pt x="2293345" y="530960"/>
                      <a:pt x="1761075" y="523875"/>
                    </a:cubicBezTo>
                    <a:close/>
                    <a:moveTo>
                      <a:pt x="1725075" y="0"/>
                    </a:moveTo>
                    <a:lnTo>
                      <a:pt x="1725075" y="523875"/>
                    </a:lnTo>
                    <a:cubicBezTo>
                      <a:pt x="1192806" y="530960"/>
                      <a:pt x="743108" y="879618"/>
                      <a:pt x="585616" y="1360957"/>
                    </a:cubicBezTo>
                    <a:lnTo>
                      <a:pt x="90875" y="1200205"/>
                    </a:lnTo>
                    <a:lnTo>
                      <a:pt x="79751" y="1234443"/>
                    </a:lnTo>
                    <a:lnTo>
                      <a:pt x="574547" y="1395212"/>
                    </a:lnTo>
                    <a:cubicBezTo>
                      <a:pt x="541385" y="1505061"/>
                      <a:pt x="523875" y="1621569"/>
                      <a:pt x="523875" y="1742166"/>
                    </a:cubicBezTo>
                    <a:cubicBezTo>
                      <a:pt x="523875" y="2157237"/>
                      <a:pt x="731292" y="2523862"/>
                      <a:pt x="1048510" y="2743501"/>
                    </a:cubicBezTo>
                    <a:lnTo>
                      <a:pt x="740891" y="3166902"/>
                    </a:lnTo>
                    <a:cubicBezTo>
                      <a:pt x="292449" y="2852486"/>
                      <a:pt x="0" y="2331479"/>
                      <a:pt x="0" y="1742166"/>
                    </a:cubicBezTo>
                    <a:cubicBezTo>
                      <a:pt x="0" y="785502"/>
                      <a:pt x="770688" y="8842"/>
                      <a:pt x="1725075" y="0"/>
                    </a:cubicBezTo>
                    <a:close/>
                  </a:path>
                </a:pathLst>
              </a:custGeom>
              <a:solidFill>
                <a:sysClr val="window" lastClr="FFFFFF">
                  <a:lumMod val="65000"/>
                  <a:alpha val="25000"/>
                </a:sysClr>
              </a:solidFill>
              <a:ln w="9525" cap="flat" cmpd="sng" algn="ctr">
                <a:solidFill>
                  <a:srgbClr val="5B9BD5"/>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0B4A99"/>
                  </a:solidFill>
                  <a:effectLst/>
                  <a:uLnTx/>
                  <a:uFillTx/>
                  <a:latin typeface="Optima" panose="02000503060000020004"/>
                  <a:ea typeface="+mn-ea"/>
                  <a:cs typeface="Arial" panose="020B0604020202020204" pitchFamily="34" charset="0"/>
                </a:endParaRPr>
              </a:p>
            </p:txBody>
          </p:sp>
          <p:sp>
            <p:nvSpPr>
              <p:cNvPr id="18" name="Ellipse 5">
                <a:extLst>
                  <a:ext uri="{FF2B5EF4-FFF2-40B4-BE49-F238E27FC236}">
                    <a16:creationId xmlns:a16="http://schemas.microsoft.com/office/drawing/2014/main" id="{D1FE285C-FF0E-D73D-4D71-1FA64BC4192E}"/>
                  </a:ext>
                </a:extLst>
              </p:cNvPr>
              <p:cNvSpPr/>
              <p:nvPr/>
            </p:nvSpPr>
            <p:spPr bwMode="gray">
              <a:xfrm>
                <a:off x="3781427" y="2609383"/>
                <a:ext cx="2343150" cy="2343150"/>
              </a:xfrm>
              <a:custGeom>
                <a:avLst/>
                <a:gdLst/>
                <a:ahLst/>
                <a:cxnLst/>
                <a:rect l="l" t="t" r="r" b="b"/>
                <a:pathLst>
                  <a:path w="2343150" h="2343150">
                    <a:moveTo>
                      <a:pt x="0" y="1171576"/>
                    </a:moveTo>
                    <a:lnTo>
                      <a:pt x="352113" y="1171576"/>
                    </a:lnTo>
                    <a:cubicBezTo>
                      <a:pt x="352113" y="1624152"/>
                      <a:pt x="718998" y="1991037"/>
                      <a:pt x="1171575" y="1991037"/>
                    </a:cubicBezTo>
                    <a:cubicBezTo>
                      <a:pt x="1624152" y="1991037"/>
                      <a:pt x="1991037" y="1624152"/>
                      <a:pt x="1991037" y="1171576"/>
                    </a:cubicBezTo>
                    <a:lnTo>
                      <a:pt x="2343150" y="1171576"/>
                    </a:lnTo>
                    <a:cubicBezTo>
                      <a:pt x="2343150" y="1818618"/>
                      <a:pt x="1818618" y="2343150"/>
                      <a:pt x="1171575" y="2343150"/>
                    </a:cubicBezTo>
                    <a:cubicBezTo>
                      <a:pt x="524532" y="2343150"/>
                      <a:pt x="0" y="1818618"/>
                      <a:pt x="0" y="1171576"/>
                    </a:cubicBezTo>
                    <a:close/>
                    <a:moveTo>
                      <a:pt x="1171575" y="0"/>
                    </a:moveTo>
                    <a:cubicBezTo>
                      <a:pt x="1806562" y="0"/>
                      <a:pt x="2323561" y="505167"/>
                      <a:pt x="2341332" y="1135576"/>
                    </a:cubicBezTo>
                    <a:lnTo>
                      <a:pt x="1989219" y="1135576"/>
                    </a:lnTo>
                    <a:cubicBezTo>
                      <a:pt x="1971395" y="699678"/>
                      <a:pt x="1612075" y="352113"/>
                      <a:pt x="1171575" y="352113"/>
                    </a:cubicBezTo>
                    <a:cubicBezTo>
                      <a:pt x="731076" y="352113"/>
                      <a:pt x="371756" y="699678"/>
                      <a:pt x="353931" y="1135576"/>
                    </a:cubicBezTo>
                    <a:lnTo>
                      <a:pt x="1818" y="1135576"/>
                    </a:lnTo>
                    <a:cubicBezTo>
                      <a:pt x="19589" y="505167"/>
                      <a:pt x="536588" y="0"/>
                      <a:pt x="1171575" y="0"/>
                    </a:cubicBezTo>
                    <a:close/>
                  </a:path>
                </a:pathLst>
              </a:custGeom>
              <a:solidFill>
                <a:sysClr val="window" lastClr="FFFFFF">
                  <a:lumMod val="95000"/>
                </a:sysClr>
              </a:solidFill>
              <a:ln w="9525" cap="flat" cmpd="sng" algn="ctr">
                <a:solidFill>
                  <a:srgbClr val="5B9BD5"/>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0B4A99"/>
                  </a:solidFill>
                  <a:effectLst/>
                  <a:uLnTx/>
                  <a:uFillTx/>
                  <a:latin typeface="Optima" panose="02000503060000020004"/>
                  <a:ea typeface="+mn-ea"/>
                  <a:cs typeface="Arial" panose="020B0604020202020204" pitchFamily="34" charset="0"/>
                </a:endParaRPr>
              </a:p>
            </p:txBody>
          </p:sp>
          <p:sp>
            <p:nvSpPr>
              <p:cNvPr id="19" name="Ellipse 28">
                <a:extLst>
                  <a:ext uri="{FF2B5EF4-FFF2-40B4-BE49-F238E27FC236}">
                    <a16:creationId xmlns:a16="http://schemas.microsoft.com/office/drawing/2014/main" id="{74A49627-D09A-DF17-E59B-FD778D881181}"/>
                  </a:ext>
                </a:extLst>
              </p:cNvPr>
              <p:cNvSpPr/>
              <p:nvPr/>
            </p:nvSpPr>
            <p:spPr bwMode="gray">
              <a:xfrm>
                <a:off x="4186239" y="3014195"/>
                <a:ext cx="1533527" cy="1533526"/>
              </a:xfrm>
              <a:prstGeom prst="ellipse">
                <a:avLst/>
              </a:prstGeom>
              <a:solidFill>
                <a:srgbClr val="A5A5A5">
                  <a:lumMod val="20000"/>
                  <a:lumOff val="80000"/>
                </a:srgbClr>
              </a:solidFill>
              <a:ln w="9525" cap="flat" cmpd="sng" algn="ctr">
                <a:solidFill>
                  <a:srgbClr val="5B9BD5"/>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400" b="1" i="0" u="none" strike="noStrike" kern="0" cap="all" spc="0" normalizeH="0" baseline="0" noProof="0" dirty="0">
                    <a:ln>
                      <a:noFill/>
                    </a:ln>
                    <a:solidFill>
                      <a:srgbClr val="0B4A99"/>
                    </a:solidFill>
                    <a:effectLst/>
                    <a:uLnTx/>
                    <a:uFillTx/>
                    <a:latin typeface="Optima" panose="02000503060000020004"/>
                    <a:ea typeface="+mn-ea"/>
                    <a:cs typeface="Arial" panose="020B0604020202020204" pitchFamily="34" charset="0"/>
                  </a:rPr>
                  <a:t>DATA </a:t>
                </a:r>
              </a:p>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400" b="1" i="0" u="none" strike="noStrike" kern="0" cap="all" spc="0" normalizeH="0" baseline="0" noProof="0" dirty="0">
                    <a:ln>
                      <a:noFill/>
                    </a:ln>
                    <a:solidFill>
                      <a:srgbClr val="0B4A99"/>
                    </a:solidFill>
                    <a:effectLst/>
                    <a:uLnTx/>
                    <a:uFillTx/>
                    <a:latin typeface="Optima" panose="02000503060000020004"/>
                    <a:ea typeface="+mn-ea"/>
                    <a:cs typeface="Arial" panose="020B0604020202020204" pitchFamily="34" charset="0"/>
                  </a:rPr>
                  <a:t>GOVERNANCE</a:t>
                </a:r>
              </a:p>
            </p:txBody>
          </p:sp>
          <p:sp>
            <p:nvSpPr>
              <p:cNvPr id="20" name="Textfeld 29">
                <a:extLst>
                  <a:ext uri="{FF2B5EF4-FFF2-40B4-BE49-F238E27FC236}">
                    <a16:creationId xmlns:a16="http://schemas.microsoft.com/office/drawing/2014/main" id="{D8459049-B8C4-C53B-CB47-51F51BC0ED9D}"/>
                  </a:ext>
                </a:extLst>
              </p:cNvPr>
              <p:cNvSpPr txBox="1"/>
              <p:nvPr/>
            </p:nvSpPr>
            <p:spPr bwMode="gray">
              <a:xfrm rot="16200000">
                <a:off x="3963001" y="2810708"/>
                <a:ext cx="1980000" cy="1980001"/>
              </a:xfrm>
              <a:prstGeom prst="rect">
                <a:avLst/>
              </a:prstGeom>
              <a:ln>
                <a:noFill/>
              </a:ln>
            </p:spPr>
            <p:txBody>
              <a:bodyPr spcFirstLastPara="1" vert="horz" wrap="none" lIns="0" tIns="0" rIns="0" bIns="0" numCol="1" rtlCol="0">
                <a:prstTxWarp prst="textCircle">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rPr>
                  <a:t>  SIMPLE – AGILE – SWIFT</a:t>
                </a:r>
              </a:p>
            </p:txBody>
          </p:sp>
          <p:sp>
            <p:nvSpPr>
              <p:cNvPr id="21" name="Textfeld 30">
                <a:extLst>
                  <a:ext uri="{FF2B5EF4-FFF2-40B4-BE49-F238E27FC236}">
                    <a16:creationId xmlns:a16="http://schemas.microsoft.com/office/drawing/2014/main" id="{3EA8333E-28FA-829B-523F-6F995A87E00F}"/>
                  </a:ext>
                </a:extLst>
              </p:cNvPr>
              <p:cNvSpPr txBox="1"/>
              <p:nvPr/>
            </p:nvSpPr>
            <p:spPr bwMode="gray">
              <a:xfrm rot="14309091">
                <a:off x="3426953" y="2387229"/>
                <a:ext cx="2871090" cy="2871092"/>
              </a:xfrm>
              <a:prstGeom prst="rect">
                <a:avLst/>
              </a:prstGeom>
              <a:ln>
                <a:noFill/>
              </a:ln>
            </p:spPr>
            <p:txBody>
              <a:bodyPr spcFirstLastPara="1" vert="horz" wrap="none" lIns="0" tIns="0" rIns="0" bIns="0" numCol="1" rtlCol="0">
                <a:prstTxWarp prst="textCircle">
                  <a:avLst>
                    <a:gd name="adj" fmla="val 11067927"/>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B4A99"/>
                    </a:solidFill>
                    <a:effectLst/>
                    <a:uLnTx/>
                    <a:uFillTx/>
                    <a:latin typeface="Optima" panose="02000503060000020004"/>
                    <a:ea typeface="+mn-ea"/>
                    <a:cs typeface="Arial" panose="020B0604020202020204" pitchFamily="34" charset="0"/>
                  </a:rPr>
                  <a:t>AI Agents</a:t>
                </a:r>
                <a:endParaRPr kumimoji="0" lang="en-US" sz="1200" b="0" i="0" u="none" strike="noStrike" kern="0" cap="none" spc="0" normalizeH="0" baseline="0" noProof="1">
                  <a:ln>
                    <a:noFill/>
                  </a:ln>
                  <a:solidFill>
                    <a:srgbClr val="26B4E9"/>
                  </a:solidFill>
                  <a:effectLst/>
                  <a:uLnTx/>
                  <a:uFillTx/>
                  <a:latin typeface="Optima" panose="02000503060000020004"/>
                  <a:ea typeface="+mn-ea"/>
                  <a:cs typeface="Arial" panose="020B0604020202020204" pitchFamily="34" charset="0"/>
                </a:endParaRPr>
              </a:p>
            </p:txBody>
          </p:sp>
          <p:sp>
            <p:nvSpPr>
              <p:cNvPr id="22" name="Textfeld 31">
                <a:extLst>
                  <a:ext uri="{FF2B5EF4-FFF2-40B4-BE49-F238E27FC236}">
                    <a16:creationId xmlns:a16="http://schemas.microsoft.com/office/drawing/2014/main" id="{786D9DD4-435D-6112-F32E-B4794C25A4C0}"/>
                  </a:ext>
                </a:extLst>
              </p:cNvPr>
              <p:cNvSpPr txBox="1"/>
              <p:nvPr/>
            </p:nvSpPr>
            <p:spPr bwMode="gray">
              <a:xfrm rot="18400706">
                <a:off x="3517457" y="2345413"/>
                <a:ext cx="2871090" cy="2871091"/>
              </a:xfrm>
              <a:prstGeom prst="rect">
                <a:avLst/>
              </a:prstGeom>
              <a:ln>
                <a:noFill/>
              </a:ln>
            </p:spPr>
            <p:txBody>
              <a:bodyPr spcFirstLastPara="1" vert="horz" wrap="none" lIns="0" tIns="0" rIns="0" bIns="0" numCol="1" rtlCol="0">
                <a:prstTxWarp prst="textCircle">
                  <a:avLst>
                    <a:gd name="adj" fmla="val 11067927"/>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rPr>
                  <a:t>Predefined Rules &amp; </a:t>
                </a:r>
              </a:p>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rPr>
                  <a:t>Processes</a:t>
                </a:r>
              </a:p>
            </p:txBody>
          </p:sp>
          <p:sp>
            <p:nvSpPr>
              <p:cNvPr id="23" name="Textfeld 32">
                <a:extLst>
                  <a:ext uri="{FF2B5EF4-FFF2-40B4-BE49-F238E27FC236}">
                    <a16:creationId xmlns:a16="http://schemas.microsoft.com/office/drawing/2014/main" id="{17DE0B94-2AA0-64A1-E823-9AAB412036E4}"/>
                  </a:ext>
                </a:extLst>
              </p:cNvPr>
              <p:cNvSpPr txBox="1"/>
              <p:nvPr/>
            </p:nvSpPr>
            <p:spPr bwMode="gray">
              <a:xfrm rot="17115616">
                <a:off x="3517457" y="2345413"/>
                <a:ext cx="2871090" cy="2871091"/>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rPr>
                  <a:t>SAP Certified </a:t>
                </a:r>
              </a:p>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rPr>
                  <a:t>S4 &amp; RISE Integration</a:t>
                </a:r>
              </a:p>
            </p:txBody>
          </p:sp>
          <p:sp>
            <p:nvSpPr>
              <p:cNvPr id="24" name="Textfeld 33">
                <a:extLst>
                  <a:ext uri="{FF2B5EF4-FFF2-40B4-BE49-F238E27FC236}">
                    <a16:creationId xmlns:a16="http://schemas.microsoft.com/office/drawing/2014/main" id="{A71CEF7F-8B0D-0D83-9D6B-173403C220E1}"/>
                  </a:ext>
                </a:extLst>
              </p:cNvPr>
              <p:cNvSpPr txBox="1"/>
              <p:nvPr/>
            </p:nvSpPr>
            <p:spPr bwMode="gray">
              <a:xfrm>
                <a:off x="3448162" y="2356511"/>
                <a:ext cx="2871092" cy="2871090"/>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6B4E9"/>
                    </a:solidFill>
                    <a:effectLst/>
                    <a:uLnTx/>
                    <a:uFillTx/>
                    <a:latin typeface="Optima" panose="02000503060000020004"/>
                    <a:ea typeface="+mn-ea"/>
                    <a:cs typeface="+mn-cs"/>
                  </a:rPr>
                  <a:t> </a:t>
                </a:r>
                <a:r>
                  <a:rPr kumimoji="0" lang="en-US" sz="12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SAP Store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Cloud Ready</a:t>
                </a:r>
              </a:p>
            </p:txBody>
          </p:sp>
          <p:sp>
            <p:nvSpPr>
              <p:cNvPr id="25" name="Textfeld 34">
                <a:extLst>
                  <a:ext uri="{FF2B5EF4-FFF2-40B4-BE49-F238E27FC236}">
                    <a16:creationId xmlns:a16="http://schemas.microsoft.com/office/drawing/2014/main" id="{58BF3828-70D9-0307-8504-ABFDCA2CE60D}"/>
                  </a:ext>
                </a:extLst>
              </p:cNvPr>
              <p:cNvSpPr txBox="1"/>
              <p:nvPr/>
            </p:nvSpPr>
            <p:spPr bwMode="gray">
              <a:xfrm rot="4250875">
                <a:off x="3517456" y="2345413"/>
                <a:ext cx="2871090" cy="2871091"/>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26B4E9"/>
                    </a:solidFill>
                    <a:effectLst/>
                    <a:uLnTx/>
                    <a:uFillTx/>
                    <a:latin typeface="Optima" panose="02000503060000020004"/>
                    <a:ea typeface="+mn-ea"/>
                    <a:cs typeface="+mn-cs"/>
                  </a:rPr>
                  <a:t> </a:t>
                </a:r>
                <a:r>
                  <a:rPr kumimoji="0" lang="en-US" sz="12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Multi-Domain &amp; </a:t>
                </a:r>
              </a:p>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Multi-Lingual</a:t>
                </a:r>
                <a:endPar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p:txBody>
          </p:sp>
          <p:sp>
            <p:nvSpPr>
              <p:cNvPr id="26" name="Textfeld 35">
                <a:extLst>
                  <a:ext uri="{FF2B5EF4-FFF2-40B4-BE49-F238E27FC236}">
                    <a16:creationId xmlns:a16="http://schemas.microsoft.com/office/drawing/2014/main" id="{FE606442-955B-73D3-81E6-D3663C280AE3}"/>
                  </a:ext>
                </a:extLst>
              </p:cNvPr>
              <p:cNvSpPr txBox="1"/>
              <p:nvPr/>
            </p:nvSpPr>
            <p:spPr bwMode="gray">
              <a:xfrm>
                <a:off x="3963000" y="2790958"/>
                <a:ext cx="1980001" cy="1980000"/>
              </a:xfrm>
              <a:prstGeom prst="rect">
                <a:avLst/>
              </a:prstGeom>
              <a:ln>
                <a:noFill/>
              </a:ln>
            </p:spPr>
            <p:txBody>
              <a:bodyPr spcFirstLastPara="1" vert="horz" wrap="none" lIns="0" tIns="0" rIns="0" bIns="0" numCol="1" rtlCol="0">
                <a:prstTxWarp prst="textArchDown">
                  <a:avLst>
                    <a:gd name="adj" fmla="val 16301368"/>
                  </a:avLst>
                </a:prstTxWarp>
                <a:noAutofit/>
              </a:bodyPr>
              <a:lstStyle/>
              <a:p>
                <a:pPr marL="0" marR="0" lvl="0" indent="0" algn="ctr" defTabSz="914217"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rPr>
                  <a:t>ISO Content + Industry-Proven Practices</a:t>
                </a:r>
                <a:endParaRPr kumimoji="0" lang="en-US" sz="1200" b="0" i="0" u="none" strike="noStrike" kern="0" cap="none" spc="0" normalizeH="0" baseline="0" noProof="1">
                  <a:ln>
                    <a:noFill/>
                  </a:ln>
                  <a:solidFill>
                    <a:srgbClr val="0B4A99"/>
                  </a:solidFill>
                  <a:effectLst/>
                  <a:uLnTx/>
                  <a:uFillTx/>
                  <a:latin typeface="Optima" panose="02000503060000020004"/>
                  <a:ea typeface="+mn-ea"/>
                  <a:cs typeface="Arial" panose="020B0604020202020204" pitchFamily="34" charset="0"/>
                </a:endParaRPr>
              </a:p>
            </p:txBody>
          </p:sp>
        </p:grpSp>
        <p:cxnSp>
          <p:nvCxnSpPr>
            <p:cNvPr id="16" name="Connecteur droit 41">
              <a:extLst>
                <a:ext uri="{FF2B5EF4-FFF2-40B4-BE49-F238E27FC236}">
                  <a16:creationId xmlns:a16="http://schemas.microsoft.com/office/drawing/2014/main" id="{09606F41-7E46-6A95-2B9F-651330A4EC86}"/>
                </a:ext>
              </a:extLst>
            </p:cNvPr>
            <p:cNvCxnSpPr/>
            <p:nvPr/>
          </p:nvCxnSpPr>
          <p:spPr bwMode="gray">
            <a:xfrm flipH="1">
              <a:off x="4701982" y="5468562"/>
              <a:ext cx="0" cy="187623"/>
            </a:xfrm>
            <a:prstGeom prst="line">
              <a:avLst/>
            </a:prstGeom>
            <a:noFill/>
            <a:ln w="6350" cap="flat" cmpd="sng" algn="ctr">
              <a:noFill/>
              <a:prstDash val="solid"/>
              <a:miter lim="800000"/>
            </a:ln>
            <a:effectLst/>
          </p:spPr>
        </p:cxnSp>
      </p:grpSp>
      <p:grpSp>
        <p:nvGrpSpPr>
          <p:cNvPr id="27" name="Group 26">
            <a:extLst>
              <a:ext uri="{FF2B5EF4-FFF2-40B4-BE49-F238E27FC236}">
                <a16:creationId xmlns:a16="http://schemas.microsoft.com/office/drawing/2014/main" id="{CBA88864-6C71-384A-4A52-2BF8B757BC78}"/>
              </a:ext>
            </a:extLst>
          </p:cNvPr>
          <p:cNvGrpSpPr/>
          <p:nvPr/>
        </p:nvGrpSpPr>
        <p:grpSpPr>
          <a:xfrm>
            <a:off x="465743" y="4113142"/>
            <a:ext cx="2359384" cy="2152890"/>
            <a:chOff x="445705" y="4202835"/>
            <a:chExt cx="2530136" cy="2313802"/>
          </a:xfrm>
        </p:grpSpPr>
        <p:pic>
          <p:nvPicPr>
            <p:cNvPr id="28" name="Picture 27" descr="Arrow&#10;&#10;Description automatically generated">
              <a:extLst>
                <a:ext uri="{FF2B5EF4-FFF2-40B4-BE49-F238E27FC236}">
                  <a16:creationId xmlns:a16="http://schemas.microsoft.com/office/drawing/2014/main" id="{EFD121C8-ABAF-8F06-AC69-7F2AE25E5BEF}"/>
                </a:ext>
              </a:extLst>
            </p:cNvPr>
            <p:cNvPicPr>
              <a:picLocks noChangeAspect="1"/>
            </p:cNvPicPr>
            <p:nvPr/>
          </p:nvPicPr>
          <p:blipFill>
            <a:blip r:embed="rId3"/>
            <a:stretch>
              <a:fillRect/>
            </a:stretch>
          </p:blipFill>
          <p:spPr>
            <a:xfrm flipH="1">
              <a:off x="508135" y="4342127"/>
              <a:ext cx="955736" cy="955736"/>
            </a:xfrm>
            <a:prstGeom prst="rect">
              <a:avLst/>
            </a:prstGeom>
          </p:spPr>
        </p:pic>
        <p:pic>
          <p:nvPicPr>
            <p:cNvPr id="29" name="Picture 28" descr="A close up of a logo&#10;&#10;Description automatically generated">
              <a:extLst>
                <a:ext uri="{FF2B5EF4-FFF2-40B4-BE49-F238E27FC236}">
                  <a16:creationId xmlns:a16="http://schemas.microsoft.com/office/drawing/2014/main" id="{80322074-F6EA-8DA7-2C1D-EAF577237A51}"/>
                </a:ext>
              </a:extLst>
            </p:cNvPr>
            <p:cNvPicPr>
              <a:picLocks noChangeAspect="1"/>
            </p:cNvPicPr>
            <p:nvPr/>
          </p:nvPicPr>
          <p:blipFill>
            <a:blip r:embed="rId4"/>
            <a:stretch>
              <a:fillRect/>
            </a:stretch>
          </p:blipFill>
          <p:spPr>
            <a:xfrm flipH="1">
              <a:off x="1472785" y="4202835"/>
              <a:ext cx="1377140" cy="1377139"/>
            </a:xfrm>
            <a:prstGeom prst="rect">
              <a:avLst/>
            </a:prstGeom>
          </p:spPr>
        </p:pic>
        <p:pic>
          <p:nvPicPr>
            <p:cNvPr id="30" name="Picture 29" descr="Logo&#10;&#10;Description automatically generated">
              <a:extLst>
                <a:ext uri="{FF2B5EF4-FFF2-40B4-BE49-F238E27FC236}">
                  <a16:creationId xmlns:a16="http://schemas.microsoft.com/office/drawing/2014/main" id="{C996F6A6-3BD9-BB7E-B78C-63DEA8281801}"/>
                </a:ext>
              </a:extLst>
            </p:cNvPr>
            <p:cNvPicPr>
              <a:picLocks noChangeAspect="1"/>
            </p:cNvPicPr>
            <p:nvPr/>
          </p:nvPicPr>
          <p:blipFill>
            <a:blip r:embed="rId5"/>
            <a:stretch>
              <a:fillRect/>
            </a:stretch>
          </p:blipFill>
          <p:spPr>
            <a:xfrm flipH="1">
              <a:off x="1638237" y="5160486"/>
              <a:ext cx="1149267" cy="1149267"/>
            </a:xfrm>
            <a:prstGeom prst="rect">
              <a:avLst/>
            </a:prstGeom>
          </p:spPr>
        </p:pic>
        <p:pic>
          <p:nvPicPr>
            <p:cNvPr id="31" name="Picture 30" descr="A picture containing clock&#10;&#10;Description automatically generated">
              <a:extLst>
                <a:ext uri="{FF2B5EF4-FFF2-40B4-BE49-F238E27FC236}">
                  <a16:creationId xmlns:a16="http://schemas.microsoft.com/office/drawing/2014/main" id="{EC0FDC07-A8D3-8E9A-56F5-37D7FC7A3EB4}"/>
                </a:ext>
              </a:extLst>
            </p:cNvPr>
            <p:cNvPicPr>
              <a:picLocks noChangeAspect="1"/>
            </p:cNvPicPr>
            <p:nvPr/>
          </p:nvPicPr>
          <p:blipFill>
            <a:blip r:embed="rId6"/>
            <a:stretch>
              <a:fillRect/>
            </a:stretch>
          </p:blipFill>
          <p:spPr>
            <a:xfrm flipH="1">
              <a:off x="613734" y="5372923"/>
              <a:ext cx="854940" cy="854940"/>
            </a:xfrm>
            <a:prstGeom prst="rect">
              <a:avLst/>
            </a:prstGeom>
          </p:spPr>
        </p:pic>
        <p:sp>
          <p:nvSpPr>
            <p:cNvPr id="32" name="Rectangle 31">
              <a:extLst>
                <a:ext uri="{FF2B5EF4-FFF2-40B4-BE49-F238E27FC236}">
                  <a16:creationId xmlns:a16="http://schemas.microsoft.com/office/drawing/2014/main" id="{62854160-FB14-6238-0DA9-3931A9A14601}"/>
                </a:ext>
              </a:extLst>
            </p:cNvPr>
            <p:cNvSpPr/>
            <p:nvPr/>
          </p:nvSpPr>
          <p:spPr>
            <a:xfrm>
              <a:off x="445705" y="6169318"/>
              <a:ext cx="2530136" cy="347319"/>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26B4E9"/>
                  </a:solidFill>
                  <a:effectLst/>
                  <a:uLnTx/>
                  <a:uFillTx/>
                  <a:latin typeface="Optima"/>
                  <a:ea typeface="+mn-ea"/>
                  <a:cs typeface="+mn-cs"/>
                </a:rPr>
                <a:t>Manufacturing Industries</a:t>
              </a:r>
              <a:endParaRPr kumimoji="0" lang="en-IN" sz="1500" b="1" i="0" u="none" strike="noStrike" kern="1200" cap="none" spc="0" normalizeH="0" baseline="0" noProof="0" dirty="0">
                <a:ln>
                  <a:noFill/>
                </a:ln>
                <a:solidFill>
                  <a:srgbClr val="26B4E9"/>
                </a:solidFill>
                <a:effectLst/>
                <a:uLnTx/>
                <a:uFillTx/>
                <a:latin typeface="Optima"/>
                <a:ea typeface="+mn-ea"/>
                <a:cs typeface="+mn-cs"/>
              </a:endParaRPr>
            </a:p>
          </p:txBody>
        </p:sp>
      </p:grpSp>
      <p:grpSp>
        <p:nvGrpSpPr>
          <p:cNvPr id="33" name="Group 32">
            <a:extLst>
              <a:ext uri="{FF2B5EF4-FFF2-40B4-BE49-F238E27FC236}">
                <a16:creationId xmlns:a16="http://schemas.microsoft.com/office/drawing/2014/main" id="{BCD35AAF-2329-AC49-EFB6-5987B6660F66}"/>
              </a:ext>
            </a:extLst>
          </p:cNvPr>
          <p:cNvGrpSpPr/>
          <p:nvPr/>
        </p:nvGrpSpPr>
        <p:grpSpPr>
          <a:xfrm>
            <a:off x="4230131" y="986304"/>
            <a:ext cx="6737652" cy="2709394"/>
            <a:chOff x="4362729" y="913501"/>
            <a:chExt cx="6737652" cy="2709394"/>
          </a:xfrm>
        </p:grpSpPr>
        <p:sp>
          <p:nvSpPr>
            <p:cNvPr id="34" name="Flowchart: Alternate Process 43">
              <a:extLst>
                <a:ext uri="{FF2B5EF4-FFF2-40B4-BE49-F238E27FC236}">
                  <a16:creationId xmlns:a16="http://schemas.microsoft.com/office/drawing/2014/main" id="{13A950C8-BFD3-00AC-2385-C09730C143C5}"/>
                </a:ext>
              </a:extLst>
            </p:cNvPr>
            <p:cNvSpPr/>
            <p:nvPr/>
          </p:nvSpPr>
          <p:spPr>
            <a:xfrm>
              <a:off x="5388882" y="1178185"/>
              <a:ext cx="5405510" cy="2423891"/>
            </a:xfrm>
            <a:prstGeom prst="flowChartAlternate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w="0"/>
                <a:solidFill>
                  <a:prstClr val="black"/>
                </a:solidFill>
                <a:effectLst>
                  <a:outerShdw blurRad="38100" dist="19050" dir="2700000" algn="tl" rotWithShape="0">
                    <a:srgbClr val="000000">
                      <a:alpha val="40000"/>
                    </a:srgbClr>
                  </a:outerShdw>
                </a:effectLst>
                <a:uLnTx/>
                <a:uFillTx/>
                <a:latin typeface="Optima" panose="02000503060000020004"/>
                <a:ea typeface="Optima" charset="0"/>
                <a:cs typeface="Optima" charset="0"/>
              </a:endParaRPr>
            </a:p>
          </p:txBody>
        </p:sp>
        <p:grpSp>
          <p:nvGrpSpPr>
            <p:cNvPr id="38" name="Group 37">
              <a:extLst>
                <a:ext uri="{FF2B5EF4-FFF2-40B4-BE49-F238E27FC236}">
                  <a16:creationId xmlns:a16="http://schemas.microsoft.com/office/drawing/2014/main" id="{75D37DA3-645F-FC76-9D07-C02B895CAB4A}"/>
                </a:ext>
              </a:extLst>
            </p:cNvPr>
            <p:cNvGrpSpPr/>
            <p:nvPr/>
          </p:nvGrpSpPr>
          <p:grpSpPr>
            <a:xfrm>
              <a:off x="5392846" y="1380965"/>
              <a:ext cx="5198887" cy="2031107"/>
              <a:chOff x="1928394" y="1077596"/>
              <a:chExt cx="5462378" cy="2163776"/>
            </a:xfrm>
          </p:grpSpPr>
          <p:cxnSp>
            <p:nvCxnSpPr>
              <p:cNvPr id="57" name="Straight Arrow Connector 56">
                <a:extLst>
                  <a:ext uri="{FF2B5EF4-FFF2-40B4-BE49-F238E27FC236}">
                    <a16:creationId xmlns:a16="http://schemas.microsoft.com/office/drawing/2014/main" id="{A674A4AE-80C9-5A30-1288-7EBB547CA359}"/>
                  </a:ext>
                </a:extLst>
              </p:cNvPr>
              <p:cNvCxnSpPr/>
              <p:nvPr/>
            </p:nvCxnSpPr>
            <p:spPr bwMode="auto">
              <a:xfrm>
                <a:off x="2699792" y="1348409"/>
                <a:ext cx="864000" cy="0"/>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8" name="Straight Arrow Connector 57">
                <a:extLst>
                  <a:ext uri="{FF2B5EF4-FFF2-40B4-BE49-F238E27FC236}">
                    <a16:creationId xmlns:a16="http://schemas.microsoft.com/office/drawing/2014/main" id="{CB6DF8B8-F5FE-F3B4-F463-B738C7D51053}"/>
                  </a:ext>
                </a:extLst>
              </p:cNvPr>
              <p:cNvCxnSpPr/>
              <p:nvPr/>
            </p:nvCxnSpPr>
            <p:spPr bwMode="auto">
              <a:xfrm>
                <a:off x="2699792" y="1996481"/>
                <a:ext cx="864000" cy="0"/>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9" name="Straight Arrow Connector 58">
                <a:extLst>
                  <a:ext uri="{FF2B5EF4-FFF2-40B4-BE49-F238E27FC236}">
                    <a16:creationId xmlns:a16="http://schemas.microsoft.com/office/drawing/2014/main" id="{54E4E857-3E93-FEA0-9824-A5780A99B6E9}"/>
                  </a:ext>
                </a:extLst>
              </p:cNvPr>
              <p:cNvCxnSpPr/>
              <p:nvPr/>
            </p:nvCxnSpPr>
            <p:spPr bwMode="auto">
              <a:xfrm>
                <a:off x="2699792" y="2644553"/>
                <a:ext cx="864000" cy="0"/>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60" name="Picture 59">
                <a:extLst>
                  <a:ext uri="{FF2B5EF4-FFF2-40B4-BE49-F238E27FC236}">
                    <a16:creationId xmlns:a16="http://schemas.microsoft.com/office/drawing/2014/main" id="{2B919F2E-4928-2073-091A-F5A7EEB99112}"/>
                  </a:ext>
                </a:extLst>
              </p:cNvPr>
              <p:cNvPicPr>
                <a:picLocks noChangeAspect="1"/>
              </p:cNvPicPr>
              <p:nvPr/>
            </p:nvPicPr>
            <p:blipFill rotWithShape="1">
              <a:blip r:embed="rId7">
                <a:duotone>
                  <a:srgbClr val="4472C4">
                    <a:shade val="45000"/>
                    <a:satMod val="135000"/>
                  </a:srgbClr>
                  <a:prstClr val="white"/>
                </a:duotone>
                <a:extLst>
                  <a:ext uri="{BEBA8EAE-BF5A-486C-A8C5-ECC9F3942E4B}">
                    <a14:imgProps xmlns:a14="http://schemas.microsoft.com/office/drawing/2010/main">
                      <a14:imgLayer r:embed="rId8">
                        <a14:imgEffect>
                          <a14:brightnessContrast bright="20000" contrast="20000"/>
                        </a14:imgEffect>
                      </a14:imgLayer>
                    </a14:imgProps>
                  </a:ext>
                </a:extLst>
              </a:blip>
              <a:srcRect/>
              <a:stretch/>
            </p:blipFill>
            <p:spPr>
              <a:xfrm>
                <a:off x="5317619" y="1664180"/>
                <a:ext cx="563122" cy="703203"/>
              </a:xfrm>
              <a:prstGeom prst="rect">
                <a:avLst/>
              </a:prstGeom>
            </p:spPr>
          </p:pic>
          <p:pic>
            <p:nvPicPr>
              <p:cNvPr id="61" name="Picture 60">
                <a:extLst>
                  <a:ext uri="{FF2B5EF4-FFF2-40B4-BE49-F238E27FC236}">
                    <a16:creationId xmlns:a16="http://schemas.microsoft.com/office/drawing/2014/main" id="{57B19592-5956-9FFA-5336-F01D1C202594}"/>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tretch>
                <a:fillRect/>
              </a:stretch>
            </p:blipFill>
            <p:spPr>
              <a:xfrm>
                <a:off x="3792381" y="1077596"/>
                <a:ext cx="507876" cy="483467"/>
              </a:xfrm>
              <a:prstGeom prst="rect">
                <a:avLst/>
              </a:prstGeom>
            </p:spPr>
          </p:pic>
          <p:pic>
            <p:nvPicPr>
              <p:cNvPr id="62" name="Picture 61">
                <a:extLst>
                  <a:ext uri="{FF2B5EF4-FFF2-40B4-BE49-F238E27FC236}">
                    <a16:creationId xmlns:a16="http://schemas.microsoft.com/office/drawing/2014/main" id="{2F8EA053-1893-2E21-2FE0-AF4F54E78B51}"/>
                  </a:ext>
                </a:extLst>
              </p:cNvPr>
              <p:cNvPicPr>
                <a:picLocks noChangeAspect="1"/>
              </p:cNvPicPr>
              <p:nvPr/>
            </p:nvPicPr>
            <p:blipFill>
              <a:blip r:embed="rId9">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tretch>
                <a:fillRect/>
              </a:stretch>
            </p:blipFill>
            <p:spPr>
              <a:xfrm>
                <a:off x="3779912" y="1721267"/>
                <a:ext cx="507876" cy="483467"/>
              </a:xfrm>
              <a:prstGeom prst="rect">
                <a:avLst/>
              </a:prstGeom>
            </p:spPr>
          </p:pic>
          <p:pic>
            <p:nvPicPr>
              <p:cNvPr id="63" name="Picture 62">
                <a:extLst>
                  <a:ext uri="{FF2B5EF4-FFF2-40B4-BE49-F238E27FC236}">
                    <a16:creationId xmlns:a16="http://schemas.microsoft.com/office/drawing/2014/main" id="{A49C52A1-1266-7306-BA84-C9F1B1318A9C}"/>
                  </a:ext>
                </a:extLst>
              </p:cNvPr>
              <p:cNvPicPr>
                <a:picLocks noChangeAspect="1"/>
              </p:cNvPicPr>
              <p:nvPr/>
            </p:nvPicPr>
            <p:blipFill>
              <a:blip r:embed="rId9">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a:ext>
                </a:extLst>
              </a:blip>
              <a:stretch>
                <a:fillRect/>
              </a:stretch>
            </p:blipFill>
            <p:spPr>
              <a:xfrm>
                <a:off x="3792381" y="2373739"/>
                <a:ext cx="507876" cy="483467"/>
              </a:xfrm>
              <a:prstGeom prst="rect">
                <a:avLst/>
              </a:prstGeom>
            </p:spPr>
          </p:pic>
          <p:cxnSp>
            <p:nvCxnSpPr>
              <p:cNvPr id="64" name="Straight Arrow Connector 63">
                <a:extLst>
                  <a:ext uri="{FF2B5EF4-FFF2-40B4-BE49-F238E27FC236}">
                    <a16:creationId xmlns:a16="http://schemas.microsoft.com/office/drawing/2014/main" id="{A2EAD2CF-71D5-448E-F041-3864FA2C6FE1}"/>
                  </a:ext>
                </a:extLst>
              </p:cNvPr>
              <p:cNvCxnSpPr/>
              <p:nvPr/>
            </p:nvCxnSpPr>
            <p:spPr bwMode="auto">
              <a:xfrm>
                <a:off x="4273804" y="1403205"/>
                <a:ext cx="1031346" cy="378738"/>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BBD4B12F-244E-1D3E-D93B-496F5FC939D9}"/>
                  </a:ext>
                </a:extLst>
              </p:cNvPr>
              <p:cNvCxnSpPr/>
              <p:nvPr/>
            </p:nvCxnSpPr>
            <p:spPr bwMode="auto">
              <a:xfrm flipV="1">
                <a:off x="4273804" y="2015782"/>
                <a:ext cx="1043815" cy="13093"/>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Arrow Connector 65">
                <a:extLst>
                  <a:ext uri="{FF2B5EF4-FFF2-40B4-BE49-F238E27FC236}">
                    <a16:creationId xmlns:a16="http://schemas.microsoft.com/office/drawing/2014/main" id="{08D0D6E1-D5A1-899C-9BA6-63A91E3368EC}"/>
                  </a:ext>
                </a:extLst>
              </p:cNvPr>
              <p:cNvCxnSpPr/>
              <p:nvPr/>
            </p:nvCxnSpPr>
            <p:spPr bwMode="auto">
              <a:xfrm flipV="1">
                <a:off x="4246009" y="2274260"/>
                <a:ext cx="1039628" cy="388631"/>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Arrow Connector 66">
                <a:extLst>
                  <a:ext uri="{FF2B5EF4-FFF2-40B4-BE49-F238E27FC236}">
                    <a16:creationId xmlns:a16="http://schemas.microsoft.com/office/drawing/2014/main" id="{0A51A19D-7ADB-80EB-DB08-A14B89CBF7F5}"/>
                  </a:ext>
                </a:extLst>
              </p:cNvPr>
              <p:cNvCxnSpPr/>
              <p:nvPr/>
            </p:nvCxnSpPr>
            <p:spPr bwMode="auto">
              <a:xfrm>
                <a:off x="5880741" y="2015970"/>
                <a:ext cx="720000" cy="0"/>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8" name="TextBox 67">
                <a:extLst>
                  <a:ext uri="{FF2B5EF4-FFF2-40B4-BE49-F238E27FC236}">
                    <a16:creationId xmlns:a16="http://schemas.microsoft.com/office/drawing/2014/main" id="{B45C2E04-B869-F75B-AE3B-AA76E5EC960F}"/>
                  </a:ext>
                </a:extLst>
              </p:cNvPr>
              <p:cNvSpPr txBox="1"/>
              <p:nvPr/>
            </p:nvSpPr>
            <p:spPr>
              <a:xfrm>
                <a:off x="1928394" y="2946280"/>
                <a:ext cx="886252" cy="295092"/>
              </a:xfrm>
              <a:prstGeom prst="rect">
                <a:avLst/>
              </a:prstGeom>
              <a:noFill/>
            </p:spPr>
            <p:txBody>
              <a:bodyPr wrap="none" rtlCol="0">
                <a:spAutoFit/>
              </a:bodyPr>
              <a:lstStyle>
                <a:defPPr>
                  <a:defRPr lang="en-US"/>
                </a:defPPr>
                <a:lvl1pPr algn="ctr" defTabSz="609585">
                  <a:defRPr sz="1200" b="1">
                    <a:solidFill>
                      <a:srgbClr val="0B4A99"/>
                    </a:solidFill>
                    <a:latin typeface="Optima" panose="02000503060000020004"/>
                    <a:cs typeface="Arial" panose="020B060402020202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Requestor</a:t>
                </a:r>
              </a:p>
            </p:txBody>
          </p:sp>
          <p:sp>
            <p:nvSpPr>
              <p:cNvPr id="69" name="TextBox 68">
                <a:extLst>
                  <a:ext uri="{FF2B5EF4-FFF2-40B4-BE49-F238E27FC236}">
                    <a16:creationId xmlns:a16="http://schemas.microsoft.com/office/drawing/2014/main" id="{D7576432-0AD3-CC5B-B77B-FE27940F941A}"/>
                  </a:ext>
                </a:extLst>
              </p:cNvPr>
              <p:cNvSpPr txBox="1"/>
              <p:nvPr/>
            </p:nvSpPr>
            <p:spPr>
              <a:xfrm>
                <a:off x="3652464" y="2939454"/>
                <a:ext cx="825619" cy="295092"/>
              </a:xfrm>
              <a:prstGeom prst="rect">
                <a:avLst/>
              </a:prstGeom>
              <a:noFill/>
            </p:spPr>
            <p:txBody>
              <a:bodyPr wrap="none" rtlCol="0">
                <a:spAutoFit/>
              </a:bodyPr>
              <a:lstStyle>
                <a:defPPr>
                  <a:defRPr lang="en-US"/>
                </a:defPPr>
                <a:lvl1pPr algn="ctr" defTabSz="609585">
                  <a:defRPr sz="1200" b="1">
                    <a:solidFill>
                      <a:srgbClr val="0B4A99"/>
                    </a:solidFill>
                    <a:latin typeface="Optima" panose="02000503060000020004"/>
                    <a:cs typeface="Arial" panose="020B060402020202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Approver</a:t>
                </a:r>
              </a:p>
            </p:txBody>
          </p:sp>
          <p:sp>
            <p:nvSpPr>
              <p:cNvPr id="70" name="TextBox 69">
                <a:extLst>
                  <a:ext uri="{FF2B5EF4-FFF2-40B4-BE49-F238E27FC236}">
                    <a16:creationId xmlns:a16="http://schemas.microsoft.com/office/drawing/2014/main" id="{F2CEC29E-B992-A9E2-23FC-8AC20C3DF25A}"/>
                  </a:ext>
                </a:extLst>
              </p:cNvPr>
              <p:cNvSpPr txBox="1"/>
              <p:nvPr/>
            </p:nvSpPr>
            <p:spPr>
              <a:xfrm>
                <a:off x="5292010" y="2939454"/>
                <a:ext cx="765458" cy="295092"/>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Steward</a:t>
                </a:r>
              </a:p>
            </p:txBody>
          </p:sp>
          <p:sp>
            <p:nvSpPr>
              <p:cNvPr id="71" name="TextBox 70">
                <a:extLst>
                  <a:ext uri="{FF2B5EF4-FFF2-40B4-BE49-F238E27FC236}">
                    <a16:creationId xmlns:a16="http://schemas.microsoft.com/office/drawing/2014/main" id="{74287012-6B1E-F470-C447-38C133F3812D}"/>
                  </a:ext>
                </a:extLst>
              </p:cNvPr>
              <p:cNvSpPr txBox="1"/>
              <p:nvPr/>
            </p:nvSpPr>
            <p:spPr>
              <a:xfrm>
                <a:off x="6593786" y="2946279"/>
                <a:ext cx="796986" cy="295092"/>
              </a:xfrm>
              <a:prstGeom prst="rect">
                <a:avLst/>
              </a:prstGeom>
              <a:noFill/>
            </p:spPr>
            <p:txBody>
              <a:bodyPr wrap="none" rtlCol="0">
                <a:spAutoFit/>
              </a:bodyPr>
              <a:lstStyle>
                <a:defPPr>
                  <a:defRPr lang="en-US"/>
                </a:defPPr>
                <a:lvl1pPr algn="ctr" defTabSz="609585">
                  <a:defRPr sz="1200" b="1">
                    <a:solidFill>
                      <a:srgbClr val="0B4A99"/>
                    </a:solidFill>
                    <a:latin typeface="Optima" panose="02000503060000020004"/>
                    <a:cs typeface="Arial" panose="020B060402020202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Manager</a:t>
                </a:r>
              </a:p>
            </p:txBody>
          </p:sp>
        </p:grpSp>
        <p:pic>
          <p:nvPicPr>
            <p:cNvPr id="39" name="Picture 38">
              <a:extLst>
                <a:ext uri="{FF2B5EF4-FFF2-40B4-BE49-F238E27FC236}">
                  <a16:creationId xmlns:a16="http://schemas.microsoft.com/office/drawing/2014/main" id="{FD9C00C5-4332-036B-82A7-E3068CEE7CC8}"/>
                </a:ext>
              </a:extLst>
            </p:cNvPr>
            <p:cNvPicPr>
              <a:picLocks noChangeAspect="1"/>
            </p:cNvPicPr>
            <p:nvPr/>
          </p:nvPicPr>
          <p:blipFill>
            <a:blip r:embed="rId13">
              <a:duotone>
                <a:srgbClr val="4472C4">
                  <a:shade val="45000"/>
                  <a:satMod val="135000"/>
                </a:srgbClr>
                <a:prstClr val="white"/>
              </a:duotone>
              <a:extLst>
                <a:ext uri="{BEBA8EAE-BF5A-486C-A8C5-ECC9F3942E4B}">
                  <a14:imgProps xmlns:a14="http://schemas.microsoft.com/office/drawing/2010/main">
                    <a14:imgLayer r:embed="rId14">
                      <a14:imgEffect>
                        <a14:sharpenSoften amount="50000"/>
                      </a14:imgEffect>
                      <a14:imgEffect>
                        <a14:brightnessContrast bright="20000" contrast="20000"/>
                      </a14:imgEffect>
                    </a14:imgLayer>
                  </a14:imgProps>
                </a:ext>
              </a:extLst>
            </a:blip>
            <a:stretch>
              <a:fillRect/>
            </a:stretch>
          </p:blipFill>
          <p:spPr>
            <a:xfrm>
              <a:off x="9860077" y="1957561"/>
              <a:ext cx="717526" cy="707668"/>
            </a:xfrm>
            <a:prstGeom prst="rect">
              <a:avLst/>
            </a:prstGeom>
          </p:spPr>
        </p:pic>
        <p:cxnSp>
          <p:nvCxnSpPr>
            <p:cNvPr id="41" name="Curved Connector 55">
              <a:extLst>
                <a:ext uri="{FF2B5EF4-FFF2-40B4-BE49-F238E27FC236}">
                  <a16:creationId xmlns:a16="http://schemas.microsoft.com/office/drawing/2014/main" id="{09AEC5DC-C608-24FE-627B-9863E7E93F04}"/>
                </a:ext>
              </a:extLst>
            </p:cNvPr>
            <p:cNvCxnSpPr/>
            <p:nvPr/>
          </p:nvCxnSpPr>
          <p:spPr bwMode="auto">
            <a:xfrm rot="10800000" flipV="1">
              <a:off x="10532204" y="2416452"/>
              <a:ext cx="568177" cy="5795"/>
            </a:xfrm>
            <a:prstGeom prst="curvedConnector3">
              <a:avLst>
                <a:gd name="adj1" fmla="val 50000"/>
              </a:avLst>
            </a:prstGeom>
            <a:solidFill>
              <a:srgbClr val="00B8FF"/>
            </a:solidFill>
            <a:ln w="28575" cap="flat" cmpd="sng" algn="ctr">
              <a:solidFill>
                <a:srgbClr val="4472C4"/>
              </a:solidFill>
              <a:prstDash val="sysDash"/>
              <a:round/>
              <a:headEnd type="stealth"/>
              <a:tailEnd type="stealth"/>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3" name="Rectangle 10">
              <a:extLst>
                <a:ext uri="{FF2B5EF4-FFF2-40B4-BE49-F238E27FC236}">
                  <a16:creationId xmlns:a16="http://schemas.microsoft.com/office/drawing/2014/main" id="{8B269EC0-1378-8387-4F7F-4902A7E4FFC1}"/>
                </a:ext>
              </a:extLst>
            </p:cNvPr>
            <p:cNvSpPr>
              <a:spLocks noChangeArrowheads="1"/>
            </p:cNvSpPr>
            <p:nvPr/>
          </p:nvSpPr>
          <p:spPr bwMode="auto">
            <a:xfrm>
              <a:off x="5550904" y="913501"/>
              <a:ext cx="4884176" cy="2078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1218468" rtl="0" eaLnBrk="1" fontAlgn="auto" latinLnBrk="0" hangingPunct="1">
                <a:lnSpc>
                  <a:spcPct val="90000"/>
                </a:lnSpc>
                <a:spcBef>
                  <a:spcPts val="0"/>
                </a:spcBef>
                <a:spcAft>
                  <a:spcPts val="0"/>
                </a:spcAft>
                <a:buClrTx/>
                <a:buSzTx/>
                <a:buFontTx/>
                <a:buNone/>
                <a:tabLst/>
                <a:defRPr/>
              </a:pPr>
              <a:r>
                <a:rPr kumimoji="0" lang="en-US" altLang="en-US" sz="1500" b="1" i="0" u="none" strike="noStrike" kern="0" cap="none" spc="0" normalizeH="0" baseline="0" noProof="0">
                  <a:ln>
                    <a:noFill/>
                  </a:ln>
                  <a:solidFill>
                    <a:srgbClr val="10479B"/>
                  </a:solidFill>
                  <a:effectLst/>
                  <a:uLnTx/>
                  <a:uFillTx/>
                  <a:latin typeface="Optima" panose="02000503060000020004"/>
                  <a:ea typeface="Optima" charset="0"/>
                  <a:cs typeface="Optima" charset="0"/>
                </a:rPr>
                <a:t>Single or Mass Process (Parallel &amp; Sequential WF)</a:t>
              </a:r>
            </a:p>
          </p:txBody>
        </p:sp>
        <p:grpSp>
          <p:nvGrpSpPr>
            <p:cNvPr id="44" name="Group 43">
              <a:extLst>
                <a:ext uri="{FF2B5EF4-FFF2-40B4-BE49-F238E27FC236}">
                  <a16:creationId xmlns:a16="http://schemas.microsoft.com/office/drawing/2014/main" id="{5A02C802-002A-37D7-AC8E-AE4702320840}"/>
                </a:ext>
              </a:extLst>
            </p:cNvPr>
            <p:cNvGrpSpPr/>
            <p:nvPr/>
          </p:nvGrpSpPr>
          <p:grpSpPr>
            <a:xfrm>
              <a:off x="4362729" y="1189760"/>
              <a:ext cx="856586" cy="2433135"/>
              <a:chOff x="4362729" y="1178185"/>
              <a:chExt cx="856586" cy="2433135"/>
            </a:xfrm>
          </p:grpSpPr>
          <p:sp>
            <p:nvSpPr>
              <p:cNvPr id="45" name="Flowchart: Alternate Process 43">
                <a:extLst>
                  <a:ext uri="{FF2B5EF4-FFF2-40B4-BE49-F238E27FC236}">
                    <a16:creationId xmlns:a16="http://schemas.microsoft.com/office/drawing/2014/main" id="{A7DCBF97-AF64-074C-A275-794A63D88E8B}"/>
                  </a:ext>
                </a:extLst>
              </p:cNvPr>
              <p:cNvSpPr/>
              <p:nvPr/>
            </p:nvSpPr>
            <p:spPr>
              <a:xfrm>
                <a:off x="4362729" y="1178185"/>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CREATE</a:t>
                </a:r>
              </a:p>
            </p:txBody>
          </p:sp>
          <p:sp>
            <p:nvSpPr>
              <p:cNvPr id="46" name="Flowchart: Alternate Process 45">
                <a:extLst>
                  <a:ext uri="{FF2B5EF4-FFF2-40B4-BE49-F238E27FC236}">
                    <a16:creationId xmlns:a16="http://schemas.microsoft.com/office/drawing/2014/main" id="{A570C592-A652-9E34-1003-AF759AFA5285}"/>
                  </a:ext>
                </a:extLst>
              </p:cNvPr>
              <p:cNvSpPr/>
              <p:nvPr/>
            </p:nvSpPr>
            <p:spPr>
              <a:xfrm>
                <a:off x="4362729" y="1455327"/>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CHANGE</a:t>
                </a:r>
              </a:p>
            </p:txBody>
          </p:sp>
          <p:sp>
            <p:nvSpPr>
              <p:cNvPr id="47" name="Flowchart: Alternate Process 43">
                <a:extLst>
                  <a:ext uri="{FF2B5EF4-FFF2-40B4-BE49-F238E27FC236}">
                    <a16:creationId xmlns:a16="http://schemas.microsoft.com/office/drawing/2014/main" id="{683F6E94-374B-709C-2EE9-4B2265292621}"/>
                  </a:ext>
                </a:extLst>
              </p:cNvPr>
              <p:cNvSpPr/>
              <p:nvPr/>
            </p:nvSpPr>
            <p:spPr>
              <a:xfrm>
                <a:off x="4362729" y="1732469"/>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EXTEND</a:t>
                </a:r>
              </a:p>
            </p:txBody>
          </p:sp>
          <p:sp>
            <p:nvSpPr>
              <p:cNvPr id="48" name="Flowchart: Alternate Process 43">
                <a:extLst>
                  <a:ext uri="{FF2B5EF4-FFF2-40B4-BE49-F238E27FC236}">
                    <a16:creationId xmlns:a16="http://schemas.microsoft.com/office/drawing/2014/main" id="{ACDAD890-A3FA-4235-31CC-5B367EE8CB38}"/>
                  </a:ext>
                </a:extLst>
              </p:cNvPr>
              <p:cNvSpPr/>
              <p:nvPr/>
            </p:nvSpPr>
            <p:spPr>
              <a:xfrm>
                <a:off x="4362729" y="2009611"/>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DELETE</a:t>
                </a:r>
                <a:endParaRPr kumimoji="0" lang="en-US" sz="1000" b="1" i="0" u="none" strike="noStrike" kern="0" cap="none" spc="0" normalizeH="0" baseline="0" noProof="0">
                  <a:ln>
                    <a:noFill/>
                  </a:ln>
                  <a:solidFill>
                    <a:prstClr val="black"/>
                  </a:solidFill>
                  <a:effectLst/>
                  <a:uLnTx/>
                  <a:uFillTx/>
                  <a:latin typeface="Optima" panose="02000503060000020004"/>
                  <a:ea typeface="Optima" charset="0"/>
                  <a:cs typeface="Optima" charset="0"/>
                </a:endParaRPr>
              </a:p>
            </p:txBody>
          </p:sp>
          <p:sp>
            <p:nvSpPr>
              <p:cNvPr id="49" name="Flowchart: Alternate Process 43">
                <a:extLst>
                  <a:ext uri="{FF2B5EF4-FFF2-40B4-BE49-F238E27FC236}">
                    <a16:creationId xmlns:a16="http://schemas.microsoft.com/office/drawing/2014/main" id="{D68BC562-B2EC-3ECA-D904-AA9986847B0D}"/>
                  </a:ext>
                </a:extLst>
              </p:cNvPr>
              <p:cNvSpPr/>
              <p:nvPr/>
            </p:nvSpPr>
            <p:spPr>
              <a:xfrm>
                <a:off x="4362729" y="2286753"/>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UNDELETE</a:t>
                </a:r>
              </a:p>
            </p:txBody>
          </p:sp>
          <p:sp>
            <p:nvSpPr>
              <p:cNvPr id="50" name="Flowchart: Alternate Process 43">
                <a:extLst>
                  <a:ext uri="{FF2B5EF4-FFF2-40B4-BE49-F238E27FC236}">
                    <a16:creationId xmlns:a16="http://schemas.microsoft.com/office/drawing/2014/main" id="{261CFA32-A531-986E-2F99-1F9A160D869B}"/>
                  </a:ext>
                </a:extLst>
              </p:cNvPr>
              <p:cNvSpPr/>
              <p:nvPr/>
            </p:nvSpPr>
            <p:spPr>
              <a:xfrm>
                <a:off x="4362729" y="2563895"/>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BLOCK</a:t>
                </a:r>
              </a:p>
            </p:txBody>
          </p:sp>
          <p:sp>
            <p:nvSpPr>
              <p:cNvPr id="51" name="Flowchart: Alternate Process 43">
                <a:extLst>
                  <a:ext uri="{FF2B5EF4-FFF2-40B4-BE49-F238E27FC236}">
                    <a16:creationId xmlns:a16="http://schemas.microsoft.com/office/drawing/2014/main" id="{F3B1A3B0-7184-FAE3-5B2D-D2718CB64923}"/>
                  </a:ext>
                </a:extLst>
              </p:cNvPr>
              <p:cNvSpPr/>
              <p:nvPr/>
            </p:nvSpPr>
            <p:spPr>
              <a:xfrm>
                <a:off x="4362729" y="2841037"/>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UNBLOCK</a:t>
                </a:r>
              </a:p>
            </p:txBody>
          </p:sp>
          <p:sp>
            <p:nvSpPr>
              <p:cNvPr id="52" name="Flowchart: Alternate Process 43">
                <a:extLst>
                  <a:ext uri="{FF2B5EF4-FFF2-40B4-BE49-F238E27FC236}">
                    <a16:creationId xmlns:a16="http://schemas.microsoft.com/office/drawing/2014/main" id="{9043D0EF-9D4C-55B3-5BC5-5592F5744BE9}"/>
                  </a:ext>
                </a:extLst>
              </p:cNvPr>
              <p:cNvSpPr/>
              <p:nvPr/>
            </p:nvSpPr>
            <p:spPr>
              <a:xfrm>
                <a:off x="4362729" y="3118179"/>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MERGE</a:t>
                </a:r>
              </a:p>
            </p:txBody>
          </p:sp>
          <p:sp>
            <p:nvSpPr>
              <p:cNvPr id="53" name="Flowchart: Alternate Process 43">
                <a:extLst>
                  <a:ext uri="{FF2B5EF4-FFF2-40B4-BE49-F238E27FC236}">
                    <a16:creationId xmlns:a16="http://schemas.microsoft.com/office/drawing/2014/main" id="{1900FC7B-2286-46C6-FA34-BFDFBB41034C}"/>
                  </a:ext>
                </a:extLst>
              </p:cNvPr>
              <p:cNvSpPr/>
              <p:nvPr/>
            </p:nvSpPr>
            <p:spPr>
              <a:xfrm>
                <a:off x="4362729" y="3395320"/>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ea typeface="+mn-ea"/>
                    <a:cs typeface="Arial" panose="020B0604020202020204" pitchFamily="34" charset="0"/>
                  </a:rPr>
                  <a:t>LINK / REF</a:t>
                </a:r>
              </a:p>
            </p:txBody>
          </p:sp>
        </p:grpSp>
      </p:grpSp>
      <p:grpSp>
        <p:nvGrpSpPr>
          <p:cNvPr id="72" name="Group 71">
            <a:extLst>
              <a:ext uri="{FF2B5EF4-FFF2-40B4-BE49-F238E27FC236}">
                <a16:creationId xmlns:a16="http://schemas.microsoft.com/office/drawing/2014/main" id="{4417649D-E6C2-69B7-CCB3-CC9638234161}"/>
              </a:ext>
            </a:extLst>
          </p:cNvPr>
          <p:cNvGrpSpPr/>
          <p:nvPr/>
        </p:nvGrpSpPr>
        <p:grpSpPr>
          <a:xfrm>
            <a:off x="4272240" y="4100335"/>
            <a:ext cx="7722587" cy="2240651"/>
            <a:chOff x="3059126" y="706414"/>
            <a:chExt cx="7722587" cy="2240651"/>
          </a:xfrm>
        </p:grpSpPr>
        <p:pic>
          <p:nvPicPr>
            <p:cNvPr id="73" name="Graphic 72">
              <a:extLst>
                <a:ext uri="{FF2B5EF4-FFF2-40B4-BE49-F238E27FC236}">
                  <a16:creationId xmlns:a16="http://schemas.microsoft.com/office/drawing/2014/main" id="{39B4F705-BAD0-926D-ADF7-9F207184B66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68482" y="774678"/>
              <a:ext cx="689393" cy="689393"/>
            </a:xfrm>
            <a:prstGeom prst="rect">
              <a:avLst/>
            </a:prstGeom>
          </p:spPr>
        </p:pic>
        <p:sp>
          <p:nvSpPr>
            <p:cNvPr id="74" name="Text Box 25">
              <a:extLst>
                <a:ext uri="{FF2B5EF4-FFF2-40B4-BE49-F238E27FC236}">
                  <a16:creationId xmlns:a16="http://schemas.microsoft.com/office/drawing/2014/main" id="{320D8C7A-CF6D-B2FA-99B9-2F18F8A3EE8C}"/>
                </a:ext>
              </a:extLst>
            </p:cNvPr>
            <p:cNvSpPr txBox="1"/>
            <p:nvPr/>
          </p:nvSpPr>
          <p:spPr>
            <a:xfrm>
              <a:off x="3928871" y="1510744"/>
              <a:ext cx="937260"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Service</a:t>
              </a:r>
            </a:p>
          </p:txBody>
        </p:sp>
        <p:pic>
          <p:nvPicPr>
            <p:cNvPr id="75" name="Graphic 74">
              <a:extLst>
                <a:ext uri="{FF2B5EF4-FFF2-40B4-BE49-F238E27FC236}">
                  <a16:creationId xmlns:a16="http://schemas.microsoft.com/office/drawing/2014/main" id="{E39B1F19-01F8-69B5-A4E6-DE88DEA5F35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53497" y="706414"/>
              <a:ext cx="714375" cy="714375"/>
            </a:xfrm>
            <a:prstGeom prst="rect">
              <a:avLst/>
            </a:prstGeom>
          </p:spPr>
        </p:pic>
        <p:sp>
          <p:nvSpPr>
            <p:cNvPr id="76" name="Text Box 29">
              <a:extLst>
                <a:ext uri="{FF2B5EF4-FFF2-40B4-BE49-F238E27FC236}">
                  <a16:creationId xmlns:a16="http://schemas.microsoft.com/office/drawing/2014/main" id="{98777921-1876-557B-3F37-462A3A2BC15F}"/>
                </a:ext>
              </a:extLst>
            </p:cNvPr>
            <p:cNvSpPr txBox="1"/>
            <p:nvPr/>
          </p:nvSpPr>
          <p:spPr>
            <a:xfrm>
              <a:off x="4951143" y="1510744"/>
              <a:ext cx="660203" cy="230897"/>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Material</a:t>
              </a:r>
              <a:endPar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endParaRPr>
            </a:p>
          </p:txBody>
        </p:sp>
        <p:pic>
          <p:nvPicPr>
            <p:cNvPr id="77" name="Graphic 76">
              <a:extLst>
                <a:ext uri="{FF2B5EF4-FFF2-40B4-BE49-F238E27FC236}">
                  <a16:creationId xmlns:a16="http://schemas.microsoft.com/office/drawing/2014/main" id="{FB4F256C-FBFD-38AE-7815-594D889C602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14938" y="1825226"/>
              <a:ext cx="714375" cy="714375"/>
            </a:xfrm>
            <a:prstGeom prst="rect">
              <a:avLst/>
            </a:prstGeom>
          </p:spPr>
        </p:pic>
        <p:sp>
          <p:nvSpPr>
            <p:cNvPr id="78" name="Text Box 27">
              <a:extLst>
                <a:ext uri="{FF2B5EF4-FFF2-40B4-BE49-F238E27FC236}">
                  <a16:creationId xmlns:a16="http://schemas.microsoft.com/office/drawing/2014/main" id="{2F22D9BC-FCFF-4888-EA12-093DB408C137}"/>
                </a:ext>
              </a:extLst>
            </p:cNvPr>
            <p:cNvSpPr txBox="1"/>
            <p:nvPr/>
          </p:nvSpPr>
          <p:spPr>
            <a:xfrm>
              <a:off x="6647280" y="2576417"/>
              <a:ext cx="827822" cy="230897"/>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Vendor</a:t>
              </a:r>
            </a:p>
          </p:txBody>
        </p:sp>
        <p:pic>
          <p:nvPicPr>
            <p:cNvPr id="79" name="Picture 78" descr="A group of people with a letter c&#10;&#10;AI-generated content may be incorrect.">
              <a:extLst>
                <a:ext uri="{FF2B5EF4-FFF2-40B4-BE49-F238E27FC236}">
                  <a16:creationId xmlns:a16="http://schemas.microsoft.com/office/drawing/2014/main" id="{36A248EB-6632-8150-1192-4E8D9A0B5F92}"/>
                </a:ext>
              </a:extLst>
            </p:cNvPr>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545319" y="1812734"/>
              <a:ext cx="714375" cy="714375"/>
            </a:xfrm>
            <a:prstGeom prst="rect">
              <a:avLst/>
            </a:prstGeom>
          </p:spPr>
        </p:pic>
        <p:sp>
          <p:nvSpPr>
            <p:cNvPr id="80" name="Text Box 27">
              <a:extLst>
                <a:ext uri="{FF2B5EF4-FFF2-40B4-BE49-F238E27FC236}">
                  <a16:creationId xmlns:a16="http://schemas.microsoft.com/office/drawing/2014/main" id="{D25C051E-DD05-AF86-78F1-E1AC8FCF4444}"/>
                </a:ext>
              </a:extLst>
            </p:cNvPr>
            <p:cNvSpPr txBox="1"/>
            <p:nvPr/>
          </p:nvSpPr>
          <p:spPr>
            <a:xfrm>
              <a:off x="7437124" y="2576417"/>
              <a:ext cx="926743" cy="230897"/>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Customer</a:t>
              </a:r>
              <a:endPar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endParaRPr>
            </a:p>
          </p:txBody>
        </p:sp>
        <p:pic>
          <p:nvPicPr>
            <p:cNvPr id="81" name="Graphic 80">
              <a:extLst>
                <a:ext uri="{FF2B5EF4-FFF2-40B4-BE49-F238E27FC236}">
                  <a16:creationId xmlns:a16="http://schemas.microsoft.com/office/drawing/2014/main" id="{248B4877-5E69-8819-D0D7-34BA3DAF277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38401" y="1825225"/>
              <a:ext cx="660971" cy="660971"/>
            </a:xfrm>
            <a:prstGeom prst="rect">
              <a:avLst/>
            </a:prstGeom>
          </p:spPr>
        </p:pic>
        <p:sp>
          <p:nvSpPr>
            <p:cNvPr id="82" name="Text Box 30">
              <a:extLst>
                <a:ext uri="{FF2B5EF4-FFF2-40B4-BE49-F238E27FC236}">
                  <a16:creationId xmlns:a16="http://schemas.microsoft.com/office/drawing/2014/main" id="{338B8E29-5B5C-F33B-3504-E84EB977172C}"/>
                </a:ext>
              </a:extLst>
            </p:cNvPr>
            <p:cNvSpPr txBox="1"/>
            <p:nvPr/>
          </p:nvSpPr>
          <p:spPr>
            <a:xfrm>
              <a:off x="8283108" y="2576417"/>
              <a:ext cx="843586"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Employee</a:t>
              </a:r>
            </a:p>
          </p:txBody>
        </p:sp>
        <p:pic>
          <p:nvPicPr>
            <p:cNvPr id="83" name="Graphic 82">
              <a:extLst>
                <a:ext uri="{FF2B5EF4-FFF2-40B4-BE49-F238E27FC236}">
                  <a16:creationId xmlns:a16="http://schemas.microsoft.com/office/drawing/2014/main" id="{74D827C2-9A67-EB40-9D3D-02BFEE34BF4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759296" y="752369"/>
              <a:ext cx="714375" cy="714375"/>
            </a:xfrm>
            <a:prstGeom prst="rect">
              <a:avLst/>
            </a:prstGeom>
          </p:spPr>
        </p:pic>
        <p:sp>
          <p:nvSpPr>
            <p:cNvPr id="84" name="Text Box 31">
              <a:extLst>
                <a:ext uri="{FF2B5EF4-FFF2-40B4-BE49-F238E27FC236}">
                  <a16:creationId xmlns:a16="http://schemas.microsoft.com/office/drawing/2014/main" id="{9CCCB327-B04B-FA04-65E2-9087FF91DB8C}"/>
                </a:ext>
              </a:extLst>
            </p:cNvPr>
            <p:cNvSpPr txBox="1"/>
            <p:nvPr/>
          </p:nvSpPr>
          <p:spPr>
            <a:xfrm>
              <a:off x="5734084" y="1510743"/>
              <a:ext cx="781910" cy="230897"/>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iFAR</a:t>
              </a:r>
            </a:p>
          </p:txBody>
        </p:sp>
        <p:pic>
          <p:nvPicPr>
            <p:cNvPr id="85" name="Graphic 84">
              <a:extLst>
                <a:ext uri="{FF2B5EF4-FFF2-40B4-BE49-F238E27FC236}">
                  <a16:creationId xmlns:a16="http://schemas.microsoft.com/office/drawing/2014/main" id="{797E9435-7CD1-6950-7236-65FF31A832E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87109" y="752369"/>
              <a:ext cx="714375" cy="714375"/>
            </a:xfrm>
            <a:prstGeom prst="rect">
              <a:avLst/>
            </a:prstGeom>
          </p:spPr>
        </p:pic>
        <p:sp>
          <p:nvSpPr>
            <p:cNvPr id="86" name="Text Box 32">
              <a:extLst>
                <a:ext uri="{FF2B5EF4-FFF2-40B4-BE49-F238E27FC236}">
                  <a16:creationId xmlns:a16="http://schemas.microsoft.com/office/drawing/2014/main" id="{6721F05C-29BC-F5E0-AAFA-B6B90CF1CA8D}"/>
                </a:ext>
              </a:extLst>
            </p:cNvPr>
            <p:cNvSpPr txBox="1"/>
            <p:nvPr/>
          </p:nvSpPr>
          <p:spPr>
            <a:xfrm>
              <a:off x="6372098" y="1510744"/>
              <a:ext cx="1151890"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err="1">
                  <a:ln>
                    <a:noFill/>
                  </a:ln>
                  <a:solidFill>
                    <a:srgbClr val="0B4A99"/>
                  </a:solidFill>
                  <a:effectLst/>
                  <a:uLnTx/>
                  <a:uFillTx/>
                  <a:latin typeface="Optima" panose="02000503060000020004"/>
                  <a:ea typeface="+mn-ea"/>
                  <a:cs typeface="Optima" charset="0"/>
                  <a:sym typeface="+mn-ea"/>
                </a:rPr>
                <a:t>iSPIR</a:t>
              </a:r>
              <a:endPar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endParaRPr>
            </a:p>
          </p:txBody>
        </p:sp>
        <p:pic>
          <p:nvPicPr>
            <p:cNvPr id="87" name="Graphic 86">
              <a:extLst>
                <a:ext uri="{FF2B5EF4-FFF2-40B4-BE49-F238E27FC236}">
                  <a16:creationId xmlns:a16="http://schemas.microsoft.com/office/drawing/2014/main" id="{DECBC6D5-A6AE-2CD0-E963-7951793C1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98736" y="739877"/>
              <a:ext cx="714375" cy="714375"/>
            </a:xfrm>
            <a:prstGeom prst="rect">
              <a:avLst/>
            </a:prstGeom>
          </p:spPr>
        </p:pic>
        <p:sp>
          <p:nvSpPr>
            <p:cNvPr id="88" name="Text Box 33">
              <a:extLst>
                <a:ext uri="{FF2B5EF4-FFF2-40B4-BE49-F238E27FC236}">
                  <a16:creationId xmlns:a16="http://schemas.microsoft.com/office/drawing/2014/main" id="{F8B08009-C904-5149-0AD5-C21E1175F351}"/>
                </a:ext>
              </a:extLst>
            </p:cNvPr>
            <p:cNvSpPr txBox="1"/>
            <p:nvPr/>
          </p:nvSpPr>
          <p:spPr>
            <a:xfrm>
              <a:off x="7258768" y="1510744"/>
              <a:ext cx="1151890"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eB</a:t>
              </a:r>
              <a:r>
                <a:rPr kumimoji="0" lang="en-US"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o</a:t>
              </a: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M</a:t>
              </a:r>
            </a:p>
          </p:txBody>
        </p:sp>
        <p:pic>
          <p:nvPicPr>
            <p:cNvPr id="89" name="Graphic 88">
              <a:extLst>
                <a:ext uri="{FF2B5EF4-FFF2-40B4-BE49-F238E27FC236}">
                  <a16:creationId xmlns:a16="http://schemas.microsoft.com/office/drawing/2014/main" id="{00AB7BE6-C29A-9BF2-8650-60CDF470DD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288621" y="731079"/>
              <a:ext cx="714375" cy="714375"/>
            </a:xfrm>
            <a:prstGeom prst="rect">
              <a:avLst/>
            </a:prstGeom>
          </p:spPr>
        </p:pic>
        <p:sp>
          <p:nvSpPr>
            <p:cNvPr id="90" name="Text Box 23">
              <a:extLst>
                <a:ext uri="{FF2B5EF4-FFF2-40B4-BE49-F238E27FC236}">
                  <a16:creationId xmlns:a16="http://schemas.microsoft.com/office/drawing/2014/main" id="{3DC14D8A-D910-9BA9-8DC2-E951F2109246}"/>
                </a:ext>
              </a:extLst>
            </p:cNvPr>
            <p:cNvSpPr txBox="1"/>
            <p:nvPr/>
          </p:nvSpPr>
          <p:spPr>
            <a:xfrm>
              <a:off x="8096533" y="1510744"/>
              <a:ext cx="1098550"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Work Center</a:t>
              </a:r>
            </a:p>
          </p:txBody>
        </p:sp>
        <p:pic>
          <p:nvPicPr>
            <p:cNvPr id="91" name="Graphic 90">
              <a:extLst>
                <a:ext uri="{FF2B5EF4-FFF2-40B4-BE49-F238E27FC236}">
                  <a16:creationId xmlns:a16="http://schemas.microsoft.com/office/drawing/2014/main" id="{69FDF42B-DABD-6828-DFF9-325B392CE76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124336" y="753725"/>
              <a:ext cx="714375" cy="714375"/>
            </a:xfrm>
            <a:prstGeom prst="rect">
              <a:avLst/>
            </a:prstGeom>
          </p:spPr>
        </p:pic>
        <p:sp>
          <p:nvSpPr>
            <p:cNvPr id="92" name="Text Box 20">
              <a:extLst>
                <a:ext uri="{FF2B5EF4-FFF2-40B4-BE49-F238E27FC236}">
                  <a16:creationId xmlns:a16="http://schemas.microsoft.com/office/drawing/2014/main" id="{B0121B5F-0AAE-F1C9-04CA-A44B1132C5BA}"/>
                </a:ext>
              </a:extLst>
            </p:cNvPr>
            <p:cNvSpPr txBox="1"/>
            <p:nvPr/>
          </p:nvSpPr>
          <p:spPr>
            <a:xfrm>
              <a:off x="9122029" y="1510744"/>
              <a:ext cx="878840"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fBOM</a:t>
              </a:r>
            </a:p>
          </p:txBody>
        </p:sp>
        <p:pic>
          <p:nvPicPr>
            <p:cNvPr id="93" name="Graphic 92">
              <a:extLst>
                <a:ext uri="{FF2B5EF4-FFF2-40B4-BE49-F238E27FC236}">
                  <a16:creationId xmlns:a16="http://schemas.microsoft.com/office/drawing/2014/main" id="{F6B67330-C4BE-D4FA-7A25-962BD3EC817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905848" y="753725"/>
              <a:ext cx="714375" cy="714375"/>
            </a:xfrm>
            <a:prstGeom prst="rect">
              <a:avLst/>
            </a:prstGeom>
          </p:spPr>
        </p:pic>
        <p:sp>
          <p:nvSpPr>
            <p:cNvPr id="94" name="Text Box 21">
              <a:extLst>
                <a:ext uri="{FF2B5EF4-FFF2-40B4-BE49-F238E27FC236}">
                  <a16:creationId xmlns:a16="http://schemas.microsoft.com/office/drawing/2014/main" id="{7755D0DF-8118-042B-15F3-AEBB0C9FD01B}"/>
                </a:ext>
              </a:extLst>
            </p:cNvPr>
            <p:cNvSpPr txBox="1"/>
            <p:nvPr/>
          </p:nvSpPr>
          <p:spPr>
            <a:xfrm>
              <a:off x="9855883" y="1510744"/>
              <a:ext cx="925830"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mBoM</a:t>
              </a:r>
            </a:p>
          </p:txBody>
        </p:sp>
        <p:pic>
          <p:nvPicPr>
            <p:cNvPr id="95" name="Graphic 94">
              <a:extLst>
                <a:ext uri="{FF2B5EF4-FFF2-40B4-BE49-F238E27FC236}">
                  <a16:creationId xmlns:a16="http://schemas.microsoft.com/office/drawing/2014/main" id="{BF5775E3-0C7B-3EC6-C193-1DA53FB7C89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747161" y="1809178"/>
              <a:ext cx="745856" cy="745856"/>
            </a:xfrm>
            <a:prstGeom prst="rect">
              <a:avLst/>
            </a:prstGeom>
          </p:spPr>
        </p:pic>
        <p:pic>
          <p:nvPicPr>
            <p:cNvPr id="96" name="Graphic 95">
              <a:extLst>
                <a:ext uri="{FF2B5EF4-FFF2-40B4-BE49-F238E27FC236}">
                  <a16:creationId xmlns:a16="http://schemas.microsoft.com/office/drawing/2014/main" id="{0E4A6791-00C9-777D-4875-AFC64E7EE30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942309" y="1829412"/>
              <a:ext cx="714375" cy="714375"/>
            </a:xfrm>
            <a:prstGeom prst="rect">
              <a:avLst/>
            </a:prstGeom>
          </p:spPr>
        </p:pic>
        <p:sp>
          <p:nvSpPr>
            <p:cNvPr id="97" name="Text Box 15">
              <a:extLst>
                <a:ext uri="{FF2B5EF4-FFF2-40B4-BE49-F238E27FC236}">
                  <a16:creationId xmlns:a16="http://schemas.microsoft.com/office/drawing/2014/main" id="{3D439E91-783A-DD5D-7B05-E631F86A01FF}"/>
                </a:ext>
              </a:extLst>
            </p:cNvPr>
            <p:cNvSpPr txBox="1"/>
            <p:nvPr/>
          </p:nvSpPr>
          <p:spPr>
            <a:xfrm>
              <a:off x="4687409" y="2596651"/>
              <a:ext cx="1120140"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Measure-Point</a:t>
              </a:r>
            </a:p>
          </p:txBody>
        </p:sp>
        <p:sp>
          <p:nvSpPr>
            <p:cNvPr id="98" name="Text Box 16">
              <a:extLst>
                <a:ext uri="{FF2B5EF4-FFF2-40B4-BE49-F238E27FC236}">
                  <a16:creationId xmlns:a16="http://schemas.microsoft.com/office/drawing/2014/main" id="{E785913F-8FCD-CA73-B6B5-08C13DE50F0F}"/>
                </a:ext>
              </a:extLst>
            </p:cNvPr>
            <p:cNvSpPr txBox="1"/>
            <p:nvPr/>
          </p:nvSpPr>
          <p:spPr>
            <a:xfrm>
              <a:off x="5822872" y="2611871"/>
              <a:ext cx="718820"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Task-List</a:t>
              </a:r>
            </a:p>
          </p:txBody>
        </p:sp>
        <p:pic>
          <p:nvPicPr>
            <p:cNvPr id="99" name="Picture 98" descr="A hand holding a blue and white logo&#10;&#10;AI-generated content may be incorrect.">
              <a:extLst>
                <a:ext uri="{FF2B5EF4-FFF2-40B4-BE49-F238E27FC236}">
                  <a16:creationId xmlns:a16="http://schemas.microsoft.com/office/drawing/2014/main" id="{307542E4-0B38-8E42-A55E-8ADE3678A069}"/>
                </a:ext>
              </a:extLst>
            </p:cNvPr>
            <p:cNvPicPr>
              <a:picLocks noChangeAspect="1"/>
            </p:cNvPicPr>
            <p:nvPr/>
          </p:nvPicPr>
          <p:blipFill>
            <a:blip r:embed="rId40">
              <a:extLst>
                <a:ext uri="{28A0092B-C50C-407E-A947-70E740481C1C}">
                  <a14:useLocalDpi xmlns:a14="http://schemas.microsoft.com/office/drawing/2010/main"/>
                </a:ext>
              </a:extLst>
            </a:blip>
            <a:stretch>
              <a:fillRect/>
            </a:stretch>
          </p:blipFill>
          <p:spPr>
            <a:xfrm>
              <a:off x="4085379" y="1842119"/>
              <a:ext cx="708034" cy="708034"/>
            </a:xfrm>
            <a:prstGeom prst="rect">
              <a:avLst/>
            </a:prstGeom>
          </p:spPr>
        </p:pic>
        <p:sp>
          <p:nvSpPr>
            <p:cNvPr id="100" name="Text Box 17">
              <a:extLst>
                <a:ext uri="{FF2B5EF4-FFF2-40B4-BE49-F238E27FC236}">
                  <a16:creationId xmlns:a16="http://schemas.microsoft.com/office/drawing/2014/main" id="{E4448CEA-B233-A50A-1408-EDEFF86997F6}"/>
                </a:ext>
              </a:extLst>
            </p:cNvPr>
            <p:cNvSpPr txBox="1"/>
            <p:nvPr/>
          </p:nvSpPr>
          <p:spPr>
            <a:xfrm>
              <a:off x="4148739" y="2609358"/>
              <a:ext cx="654685"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MSS</a:t>
              </a:r>
            </a:p>
          </p:txBody>
        </p:sp>
        <p:pic>
          <p:nvPicPr>
            <p:cNvPr id="101" name="Graphic 100">
              <a:extLst>
                <a:ext uri="{FF2B5EF4-FFF2-40B4-BE49-F238E27FC236}">
                  <a16:creationId xmlns:a16="http://schemas.microsoft.com/office/drawing/2014/main" id="{29EB9AD0-B404-E620-7C4F-90F38910F355}"/>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9130486" y="1824400"/>
              <a:ext cx="714375" cy="714375"/>
            </a:xfrm>
            <a:prstGeom prst="rect">
              <a:avLst/>
            </a:prstGeom>
          </p:spPr>
        </p:pic>
        <p:sp>
          <p:nvSpPr>
            <p:cNvPr id="102" name="Text Box 18">
              <a:extLst>
                <a:ext uri="{FF2B5EF4-FFF2-40B4-BE49-F238E27FC236}">
                  <a16:creationId xmlns:a16="http://schemas.microsoft.com/office/drawing/2014/main" id="{20EB224B-236D-DFB9-0962-92C8BE4F9E86}"/>
                </a:ext>
              </a:extLst>
            </p:cNvPr>
            <p:cNvSpPr txBox="1"/>
            <p:nvPr/>
          </p:nvSpPr>
          <p:spPr>
            <a:xfrm>
              <a:off x="9167195" y="2576417"/>
              <a:ext cx="699770"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Leave</a:t>
              </a:r>
            </a:p>
          </p:txBody>
        </p:sp>
        <p:pic>
          <p:nvPicPr>
            <p:cNvPr id="103" name="Graphic 102">
              <a:extLst>
                <a:ext uri="{FF2B5EF4-FFF2-40B4-BE49-F238E27FC236}">
                  <a16:creationId xmlns:a16="http://schemas.microsoft.com/office/drawing/2014/main" id="{C294D498-54FE-94CB-8342-F858E1DD1E68}"/>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9987815" y="1779586"/>
              <a:ext cx="714375" cy="714375"/>
            </a:xfrm>
            <a:prstGeom prst="rect">
              <a:avLst/>
            </a:prstGeom>
          </p:spPr>
        </p:pic>
        <p:sp>
          <p:nvSpPr>
            <p:cNvPr id="104" name="Text Box 19">
              <a:extLst>
                <a:ext uri="{FF2B5EF4-FFF2-40B4-BE49-F238E27FC236}">
                  <a16:creationId xmlns:a16="http://schemas.microsoft.com/office/drawing/2014/main" id="{A3421B43-1B59-927E-5F3C-AF4BF889687A}"/>
                </a:ext>
              </a:extLst>
            </p:cNvPr>
            <p:cNvSpPr txBox="1"/>
            <p:nvPr/>
          </p:nvSpPr>
          <p:spPr>
            <a:xfrm>
              <a:off x="9961000" y="2576417"/>
              <a:ext cx="758190" cy="22987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Incident</a:t>
              </a:r>
            </a:p>
          </p:txBody>
        </p:sp>
        <p:pic>
          <p:nvPicPr>
            <p:cNvPr id="105" name="Graphic 104">
              <a:extLst>
                <a:ext uri="{FF2B5EF4-FFF2-40B4-BE49-F238E27FC236}">
                  <a16:creationId xmlns:a16="http://schemas.microsoft.com/office/drawing/2014/main" id="{AE6346F7-CFF5-0107-B6F5-D40AB1B59D8F}"/>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190260" y="1813667"/>
              <a:ext cx="714375" cy="714375"/>
            </a:xfrm>
            <a:prstGeom prst="rect">
              <a:avLst/>
            </a:prstGeom>
          </p:spPr>
        </p:pic>
        <p:sp>
          <p:nvSpPr>
            <p:cNvPr id="106" name="Text Box 15">
              <a:extLst>
                <a:ext uri="{FF2B5EF4-FFF2-40B4-BE49-F238E27FC236}">
                  <a16:creationId xmlns:a16="http://schemas.microsoft.com/office/drawing/2014/main" id="{D6EECE0C-2B8B-44EA-C618-A68FF61ED7B0}"/>
                </a:ext>
              </a:extLst>
            </p:cNvPr>
            <p:cNvSpPr txBox="1"/>
            <p:nvPr/>
          </p:nvSpPr>
          <p:spPr>
            <a:xfrm>
              <a:off x="3059126" y="2577027"/>
              <a:ext cx="1120140" cy="370038"/>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Maintenance  Plan</a:t>
              </a:r>
              <a:endPar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endParaRPr>
            </a:p>
          </p:txBody>
        </p:sp>
        <p:sp>
          <p:nvSpPr>
            <p:cNvPr id="107" name="Text Box 24">
              <a:extLst>
                <a:ext uri="{FF2B5EF4-FFF2-40B4-BE49-F238E27FC236}">
                  <a16:creationId xmlns:a16="http://schemas.microsoft.com/office/drawing/2014/main" id="{57D7E6E9-1B5E-70C0-ECAA-373E8C83BA15}"/>
                </a:ext>
              </a:extLst>
            </p:cNvPr>
            <p:cNvSpPr txBox="1"/>
            <p:nvPr/>
          </p:nvSpPr>
          <p:spPr>
            <a:xfrm>
              <a:off x="3128049" y="1494048"/>
              <a:ext cx="995080" cy="230897"/>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rPr>
                <a:t>FLOC + Asset</a:t>
              </a:r>
              <a:endParaRPr kumimoji="0" sz="1000" b="1" i="0" u="none" strike="noStrike" kern="1200" cap="none" spc="0" normalizeH="0" baseline="0" noProof="0">
                <a:ln>
                  <a:noFill/>
                </a:ln>
                <a:solidFill>
                  <a:srgbClr val="0B4A99"/>
                </a:solidFill>
                <a:effectLst/>
                <a:uLnTx/>
                <a:uFillTx/>
                <a:latin typeface="Optima" panose="02000503060000020004"/>
                <a:ea typeface="+mn-ea"/>
                <a:cs typeface="Optima" charset="0"/>
                <a:sym typeface="+mn-ea"/>
              </a:endParaRPr>
            </a:p>
          </p:txBody>
        </p:sp>
        <p:pic>
          <p:nvPicPr>
            <p:cNvPr id="108" name="Graphic 107">
              <a:extLst>
                <a:ext uri="{FF2B5EF4-FFF2-40B4-BE49-F238E27FC236}">
                  <a16:creationId xmlns:a16="http://schemas.microsoft.com/office/drawing/2014/main" id="{E4767043-9460-2698-38BA-6BE3687FF98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938422" y="783479"/>
              <a:ext cx="714375" cy="714375"/>
            </a:xfrm>
            <a:prstGeom prst="rect">
              <a:avLst/>
            </a:prstGeom>
          </p:spPr>
        </p:pic>
      </p:grpSp>
      <p:grpSp>
        <p:nvGrpSpPr>
          <p:cNvPr id="109" name="Group 108">
            <a:extLst>
              <a:ext uri="{FF2B5EF4-FFF2-40B4-BE49-F238E27FC236}">
                <a16:creationId xmlns:a16="http://schemas.microsoft.com/office/drawing/2014/main" id="{DC667732-19CD-3993-86D5-35EBA310A952}"/>
              </a:ext>
            </a:extLst>
          </p:cNvPr>
          <p:cNvGrpSpPr/>
          <p:nvPr/>
        </p:nvGrpSpPr>
        <p:grpSpPr>
          <a:xfrm>
            <a:off x="2999148" y="4251806"/>
            <a:ext cx="1122342" cy="2083000"/>
            <a:chOff x="3182705" y="4608487"/>
            <a:chExt cx="1122342" cy="2083000"/>
          </a:xfrm>
        </p:grpSpPr>
        <p:pic>
          <p:nvPicPr>
            <p:cNvPr id="110" name="Picture 109" descr="A yellow and blue text on a black background&#10;&#10;Description automatically generated">
              <a:extLst>
                <a:ext uri="{FF2B5EF4-FFF2-40B4-BE49-F238E27FC236}">
                  <a16:creationId xmlns:a16="http://schemas.microsoft.com/office/drawing/2014/main" id="{C49DB6F2-2B52-2C4E-3CB2-BCE505CFD891}"/>
                </a:ext>
              </a:extLst>
            </p:cNvPr>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3212242" y="5811731"/>
              <a:ext cx="1049165" cy="879756"/>
            </a:xfrm>
            <a:prstGeom prst="rect">
              <a:avLst/>
            </a:prstGeom>
          </p:spPr>
        </p:pic>
        <p:pic>
          <p:nvPicPr>
            <p:cNvPr id="111" name="Picture 110" descr="A gold medal with blue ribbon&#10;&#10;Description automatically generated">
              <a:extLst>
                <a:ext uri="{FF2B5EF4-FFF2-40B4-BE49-F238E27FC236}">
                  <a16:creationId xmlns:a16="http://schemas.microsoft.com/office/drawing/2014/main" id="{A68FAF11-DF85-1C66-1FEC-B2170A3A16B1}"/>
                </a:ext>
              </a:extLst>
            </p:cNvPr>
            <p:cNvPicPr>
              <a:picLocks noChangeAspect="1"/>
            </p:cNvPicPr>
            <p:nvPr/>
          </p:nvPicPr>
          <p:blipFill>
            <a:blip r:embed="rId50"/>
            <a:stretch>
              <a:fillRect/>
            </a:stretch>
          </p:blipFill>
          <p:spPr>
            <a:xfrm>
              <a:off x="3182705" y="4608487"/>
              <a:ext cx="1122342" cy="948098"/>
            </a:xfrm>
            <a:prstGeom prst="rect">
              <a:avLst/>
            </a:prstGeom>
          </p:spPr>
        </p:pic>
      </p:grpSp>
      <p:sp>
        <p:nvSpPr>
          <p:cNvPr id="113" name="TextBox 112">
            <a:extLst>
              <a:ext uri="{FF2B5EF4-FFF2-40B4-BE49-F238E27FC236}">
                <a16:creationId xmlns:a16="http://schemas.microsoft.com/office/drawing/2014/main" id="{7B0E7E2B-D635-7E8D-6DF2-D3634FD649C3}"/>
              </a:ext>
            </a:extLst>
          </p:cNvPr>
          <p:cNvSpPr txBox="1"/>
          <p:nvPr/>
        </p:nvSpPr>
        <p:spPr>
          <a:xfrm>
            <a:off x="367749" y="588488"/>
            <a:ext cx="7018636" cy="342914"/>
          </a:xfrm>
          <a:prstGeom prst="rect">
            <a:avLst/>
          </a:prstGeom>
          <a:noFill/>
        </p:spPr>
        <p:txBody>
          <a:bodyPr wrap="square">
            <a:spAutoFit/>
          </a:bodyPr>
          <a:lstStyle/>
          <a:p>
            <a:pPr marL="0" marR="0" lvl="0" indent="0" algn="l" defTabSz="1218468" rtl="0" eaLnBrk="1" fontAlgn="auto" latinLnBrk="0" hangingPunct="1">
              <a:lnSpc>
                <a:spcPct val="90000"/>
              </a:lnSpc>
              <a:spcBef>
                <a:spcPts val="0"/>
              </a:spcBef>
              <a:spcAft>
                <a:spcPts val="0"/>
              </a:spcAft>
              <a:buClrTx/>
              <a:buSzTx/>
              <a:buFontTx/>
              <a:buNone/>
              <a:tabLst/>
              <a:defRPr/>
            </a:pPr>
            <a:r>
              <a:rPr kumimoji="0" lang="en-US" altLang="en-US" sz="1800" b="1" i="0" u="none" strike="noStrike" kern="0" cap="none" spc="0" normalizeH="0" baseline="0" noProof="0">
                <a:ln>
                  <a:noFill/>
                </a:ln>
                <a:solidFill>
                  <a:srgbClr val="00B0F0"/>
                </a:solidFill>
                <a:effectLst/>
                <a:uLnTx/>
                <a:uFillTx/>
                <a:latin typeface="Optima" panose="02000503060000020004"/>
                <a:ea typeface="Optima" charset="0"/>
                <a:cs typeface="Optima" charset="0"/>
              </a:rPr>
              <a:t>Comprehensive data quality &amp; governance solution powered by AI</a:t>
            </a:r>
          </a:p>
        </p:txBody>
      </p:sp>
      <p:pic>
        <p:nvPicPr>
          <p:cNvPr id="5" name="Picture 4">
            <a:extLst>
              <a:ext uri="{FF2B5EF4-FFF2-40B4-BE49-F238E27FC236}">
                <a16:creationId xmlns:a16="http://schemas.microsoft.com/office/drawing/2014/main" id="{D7B16B05-4C3A-575D-DED8-BE93F0D82B1B}"/>
              </a:ext>
            </a:extLst>
          </p:cNvPr>
          <p:cNvPicPr>
            <a:picLocks noChangeAspect="1"/>
          </p:cNvPicPr>
          <p:nvPr/>
        </p:nvPicPr>
        <p:blipFill>
          <a:blip r:embed="rId51"/>
          <a:stretch>
            <a:fillRect/>
          </a:stretch>
        </p:blipFill>
        <p:spPr>
          <a:xfrm>
            <a:off x="5404045" y="1453747"/>
            <a:ext cx="570300" cy="570300"/>
          </a:xfrm>
          <a:prstGeom prst="rect">
            <a:avLst/>
          </a:prstGeom>
        </p:spPr>
      </p:pic>
      <p:pic>
        <p:nvPicPr>
          <p:cNvPr id="13" name="Picture 12">
            <a:extLst>
              <a:ext uri="{FF2B5EF4-FFF2-40B4-BE49-F238E27FC236}">
                <a16:creationId xmlns:a16="http://schemas.microsoft.com/office/drawing/2014/main" id="{EDB486AB-8E20-C925-7232-AA5BACD334CB}"/>
              </a:ext>
            </a:extLst>
          </p:cNvPr>
          <p:cNvPicPr>
            <a:picLocks noChangeAspect="1"/>
          </p:cNvPicPr>
          <p:nvPr/>
        </p:nvPicPr>
        <p:blipFill>
          <a:blip r:embed="rId51"/>
          <a:stretch>
            <a:fillRect/>
          </a:stretch>
        </p:blipFill>
        <p:spPr>
          <a:xfrm>
            <a:off x="5392380" y="2040702"/>
            <a:ext cx="570300" cy="570300"/>
          </a:xfrm>
          <a:prstGeom prst="rect">
            <a:avLst/>
          </a:prstGeom>
        </p:spPr>
      </p:pic>
      <p:pic>
        <p:nvPicPr>
          <p:cNvPr id="112" name="Picture 111">
            <a:extLst>
              <a:ext uri="{FF2B5EF4-FFF2-40B4-BE49-F238E27FC236}">
                <a16:creationId xmlns:a16="http://schemas.microsoft.com/office/drawing/2014/main" id="{BD0B4DDC-B126-49D2-8F37-AE65E927C97E}"/>
              </a:ext>
            </a:extLst>
          </p:cNvPr>
          <p:cNvPicPr>
            <a:picLocks noChangeAspect="1"/>
          </p:cNvPicPr>
          <p:nvPr/>
        </p:nvPicPr>
        <p:blipFill>
          <a:blip r:embed="rId51"/>
          <a:stretch>
            <a:fillRect/>
          </a:stretch>
        </p:blipFill>
        <p:spPr>
          <a:xfrm>
            <a:off x="5404045" y="2655594"/>
            <a:ext cx="570300" cy="570300"/>
          </a:xfrm>
          <a:prstGeom prst="rect">
            <a:avLst/>
          </a:prstGeom>
        </p:spPr>
      </p:pic>
      <p:pic>
        <p:nvPicPr>
          <p:cNvPr id="3" name="Picture 2" descr="Oracle Fusion Cloud Service | Expert U ...">
            <a:extLst>
              <a:ext uri="{FF2B5EF4-FFF2-40B4-BE49-F238E27FC236}">
                <a16:creationId xmlns:a16="http://schemas.microsoft.com/office/drawing/2014/main" id="{AF77413E-EB3C-465B-0980-8D52D5043E85}"/>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0996881" y="2177710"/>
            <a:ext cx="1112655" cy="62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1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p:tgtEl>
                                          <p:spTgt spid="27"/>
                                        </p:tgtEl>
                                        <p:attrNameLst>
                                          <p:attrName>ppt_y</p:attrName>
                                        </p:attrNameLst>
                                      </p:cBhvr>
                                      <p:tavLst>
                                        <p:tav tm="0">
                                          <p:val>
                                            <p:strVal val="#ppt_y+#ppt_h*1.125000"/>
                                          </p:val>
                                        </p:tav>
                                        <p:tav tm="100000">
                                          <p:val>
                                            <p:strVal val="#ppt_y"/>
                                          </p:val>
                                        </p:tav>
                                      </p:tavLst>
                                    </p:anim>
                                    <p:animEffect transition="in" filter="wipe(up)">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p:tgtEl>
                                          <p:spTgt spid="33"/>
                                        </p:tgtEl>
                                        <p:attrNameLst>
                                          <p:attrName>ppt_y</p:attrName>
                                        </p:attrNameLst>
                                      </p:cBhvr>
                                      <p:tavLst>
                                        <p:tav tm="0">
                                          <p:val>
                                            <p:strVal val="#ppt_y+#ppt_h*1.125000"/>
                                          </p:val>
                                        </p:tav>
                                        <p:tav tm="100000">
                                          <p:val>
                                            <p:strVal val="#ppt_y"/>
                                          </p:val>
                                        </p:tav>
                                      </p:tavLst>
                                    </p:anim>
                                    <p:animEffect transition="in" filter="wipe(up)">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 calcmode="lin" valueType="num">
                                      <p:cBhvr additive="base">
                                        <p:cTn id="25" dur="500"/>
                                        <p:tgtEl>
                                          <p:spTgt spid="72"/>
                                        </p:tgtEl>
                                        <p:attrNameLst>
                                          <p:attrName>ppt_y</p:attrName>
                                        </p:attrNameLst>
                                      </p:cBhvr>
                                      <p:tavLst>
                                        <p:tav tm="0">
                                          <p:val>
                                            <p:strVal val="#ppt_y+#ppt_h*1.125000"/>
                                          </p:val>
                                        </p:tav>
                                        <p:tav tm="100000">
                                          <p:val>
                                            <p:strVal val="#ppt_y"/>
                                          </p:val>
                                        </p:tav>
                                      </p:tavLst>
                                    </p:anim>
                                    <p:animEffect transition="in" filter="wipe(up)">
                                      <p:cBhvr>
                                        <p:cTn id="26" dur="500"/>
                                        <p:tgtEl>
                                          <p:spTgt spid="7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500" fill="hold"/>
                                        <p:tgtEl>
                                          <p:spTgt spid="109"/>
                                        </p:tgtEl>
                                        <p:attrNameLst>
                                          <p:attrName>ppt_x</p:attrName>
                                        </p:attrNameLst>
                                      </p:cBhvr>
                                      <p:tavLst>
                                        <p:tav tm="0">
                                          <p:val>
                                            <p:strVal val="#ppt_x"/>
                                          </p:val>
                                        </p:tav>
                                        <p:tav tm="100000">
                                          <p:val>
                                            <p:strVal val="#ppt_x"/>
                                          </p:val>
                                        </p:tav>
                                      </p:tavLst>
                                    </p:anim>
                                    <p:anim calcmode="lin" valueType="num">
                                      <p:cBhvr additive="base">
                                        <p:cTn id="3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3896D-1A96-E415-ED23-080E78CEE6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8426A17-E18D-4492-5693-6B61B08135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129C4FD5-7455-33B8-B762-DD8D82EDA3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E51566D-0553-84D5-EB2E-DD44D9D7C7D8}"/>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a:ea typeface="+mj-ea"/>
                <a:cs typeface="+mj-cs"/>
              </a:rPr>
              <a:t>PiLog Industry Experience(2/3)</a:t>
            </a:r>
            <a:endParaRPr lang="en-US" sz="2400" b="1">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62E1B6F0-6C47-AE1F-9B4C-DAE39844581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146DACD0-A1D2-3089-CD97-24C76476E41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cxnSp>
        <p:nvCxnSpPr>
          <p:cNvPr id="21" name="Straight Connector 20">
            <a:extLst>
              <a:ext uri="{FF2B5EF4-FFF2-40B4-BE49-F238E27FC236}">
                <a16:creationId xmlns:a16="http://schemas.microsoft.com/office/drawing/2014/main" id="{191F09CD-AC41-B514-59D2-420F737724F4}"/>
              </a:ext>
            </a:extLst>
          </p:cNvPr>
          <p:cNvCxnSpPr/>
          <p:nvPr/>
        </p:nvCxnSpPr>
        <p:spPr>
          <a:xfrm>
            <a:off x="2443739" y="1091917"/>
            <a:ext cx="3383342" cy="0"/>
          </a:xfrm>
          <a:prstGeom prst="line">
            <a:avLst/>
          </a:prstGeom>
          <a:noFill/>
          <a:ln w="19050" cap="flat" cmpd="sng" algn="ctr">
            <a:solidFill>
              <a:sysClr val="window" lastClr="FFFFFF"/>
            </a:solidFill>
            <a:prstDash val="solid"/>
            <a:miter lim="800000"/>
          </a:ln>
          <a:effectLst/>
        </p:spPr>
      </p:cxnSp>
      <p:sp>
        <p:nvSpPr>
          <p:cNvPr id="22" name="Rectangle 21">
            <a:extLst>
              <a:ext uri="{FF2B5EF4-FFF2-40B4-BE49-F238E27FC236}">
                <a16:creationId xmlns:a16="http://schemas.microsoft.com/office/drawing/2014/main" id="{1D727AB2-8A2B-179E-06D4-A402B68D7016}"/>
              </a:ext>
            </a:extLst>
          </p:cNvPr>
          <p:cNvSpPr/>
          <p:nvPr/>
        </p:nvSpPr>
        <p:spPr>
          <a:xfrm>
            <a:off x="367749" y="664033"/>
            <a:ext cx="278572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Oil, Gas, and Energy</a:t>
            </a:r>
          </a:p>
        </p:txBody>
      </p:sp>
      <p:sp>
        <p:nvSpPr>
          <p:cNvPr id="23" name="Rounded Rectangle 64">
            <a:extLst>
              <a:ext uri="{FF2B5EF4-FFF2-40B4-BE49-F238E27FC236}">
                <a16:creationId xmlns:a16="http://schemas.microsoft.com/office/drawing/2014/main" id="{B9AF1AAF-D121-62EC-1327-3F8AC5A948C1}"/>
              </a:ext>
            </a:extLst>
          </p:cNvPr>
          <p:cNvSpPr/>
          <p:nvPr>
            <p:custDataLst>
              <p:tags r:id="rId1"/>
            </p:custDataLst>
          </p:nvPr>
        </p:nvSpPr>
        <p:spPr>
          <a:xfrm>
            <a:off x="452648" y="1033328"/>
            <a:ext cx="11066907" cy="1530763"/>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ptima" panose="02000503060000020004"/>
              <a:ea typeface="+mn-ea"/>
              <a:cs typeface="+mn-cs"/>
            </a:endParaRPr>
          </a:p>
        </p:txBody>
      </p:sp>
      <p:pic>
        <p:nvPicPr>
          <p:cNvPr id="24" name="Picture 23" descr="ADNOC">
            <a:extLst>
              <a:ext uri="{FF2B5EF4-FFF2-40B4-BE49-F238E27FC236}">
                <a16:creationId xmlns:a16="http://schemas.microsoft.com/office/drawing/2014/main" id="{9A748AA6-474B-45EE-900B-5518357183F0}"/>
              </a:ext>
            </a:extLst>
          </p:cNvPr>
          <p:cNvPicPr>
            <a:picLocks noChangeAspect="1"/>
          </p:cNvPicPr>
          <p:nvPr/>
        </p:nvPicPr>
        <p:blipFill>
          <a:blip r:embed="rId8">
            <a:extLst>
              <a:ext uri="{28A0092B-C50C-407E-A947-70E740481C1C}">
                <a14:useLocalDpi xmlns:a14="http://schemas.microsoft.com/office/drawing/2010/main"/>
              </a:ext>
            </a:extLst>
          </a:blip>
          <a:srcRect l="31464" r="35028"/>
          <a:stretch>
            <a:fillRect/>
          </a:stretch>
        </p:blipFill>
        <p:spPr>
          <a:xfrm>
            <a:off x="3602403" y="1758634"/>
            <a:ext cx="497852" cy="746778"/>
          </a:xfrm>
          <a:prstGeom prst="rect">
            <a:avLst/>
          </a:prstGeom>
        </p:spPr>
      </p:pic>
      <p:pic>
        <p:nvPicPr>
          <p:cNvPr id="25" name="Picture 24" descr="Noble Energy">
            <a:extLst>
              <a:ext uri="{FF2B5EF4-FFF2-40B4-BE49-F238E27FC236}">
                <a16:creationId xmlns:a16="http://schemas.microsoft.com/office/drawing/2014/main" id="{C74702D9-43AD-146F-39F2-7FB57348AF67}"/>
              </a:ext>
            </a:extLst>
          </p:cNvPr>
          <p:cNvPicPr>
            <a:picLocks noChangeAspect="1"/>
          </p:cNvPicPr>
          <p:nvPr/>
        </p:nvPicPr>
        <p:blipFill>
          <a:blip r:embed="rId9">
            <a:extLst>
              <a:ext uri="{28A0092B-C50C-407E-A947-70E740481C1C}">
                <a14:useLocalDpi xmlns:a14="http://schemas.microsoft.com/office/drawing/2010/main"/>
              </a:ext>
            </a:extLst>
          </a:blip>
          <a:srcRect t="17395" b="16988"/>
          <a:stretch/>
        </p:blipFill>
        <p:spPr>
          <a:xfrm>
            <a:off x="6671073" y="1201749"/>
            <a:ext cx="1015161" cy="336916"/>
          </a:xfrm>
          <a:prstGeom prst="rect">
            <a:avLst/>
          </a:prstGeom>
        </p:spPr>
      </p:pic>
      <p:pic>
        <p:nvPicPr>
          <p:cNvPr id="26" name="Picture 25" descr="Cairn">
            <a:extLst>
              <a:ext uri="{FF2B5EF4-FFF2-40B4-BE49-F238E27FC236}">
                <a16:creationId xmlns:a16="http://schemas.microsoft.com/office/drawing/2014/main" id="{1F35D5BA-79AA-A00E-F637-8F4D6A0B4369}"/>
              </a:ext>
            </a:extLst>
          </p:cNvPr>
          <p:cNvPicPr>
            <a:picLocks noChangeAspect="1"/>
          </p:cNvPicPr>
          <p:nvPr/>
        </p:nvPicPr>
        <p:blipFill>
          <a:blip r:embed="rId10">
            <a:extLst>
              <a:ext uri="{28A0092B-C50C-407E-A947-70E740481C1C}">
                <a14:useLocalDpi xmlns:a14="http://schemas.microsoft.com/office/drawing/2010/main"/>
              </a:ext>
            </a:extLst>
          </a:blip>
          <a:srcRect l="14972" t="7527" r="15611" b="8132"/>
          <a:stretch>
            <a:fillRect/>
          </a:stretch>
        </p:blipFill>
        <p:spPr>
          <a:xfrm>
            <a:off x="5556723" y="1130304"/>
            <a:ext cx="781583" cy="479806"/>
          </a:xfrm>
          <a:prstGeom prst="rect">
            <a:avLst/>
          </a:prstGeom>
        </p:spPr>
      </p:pic>
      <p:pic>
        <p:nvPicPr>
          <p:cNvPr id="27" name="Content Placeholder 83" descr="sausi aramco logo">
            <a:extLst>
              <a:ext uri="{FF2B5EF4-FFF2-40B4-BE49-F238E27FC236}">
                <a16:creationId xmlns:a16="http://schemas.microsoft.com/office/drawing/2014/main" id="{66315E9A-DAA9-B697-01DB-77C82C0BA746}"/>
              </a:ext>
            </a:extLst>
          </p:cNvPr>
          <p:cNvPicPr>
            <a:picLocks noChangeAspect="1"/>
          </p:cNvPicPr>
          <p:nvPr>
            <p:custDataLst>
              <p:tags r:id="rId2"/>
            </p:custDataLst>
          </p:nvPr>
        </p:nvPicPr>
        <p:blipFill>
          <a:blip r:embed="rId11">
            <a:extLst>
              <a:ext uri="{28A0092B-C50C-407E-A947-70E740481C1C}">
                <a14:useLocalDpi xmlns:a14="http://schemas.microsoft.com/office/drawing/2010/main"/>
              </a:ext>
            </a:extLst>
          </a:blip>
          <a:srcRect t="23214" b="19841"/>
          <a:stretch>
            <a:fillRect/>
          </a:stretch>
        </p:blipFill>
        <p:spPr>
          <a:xfrm>
            <a:off x="858996" y="1938019"/>
            <a:ext cx="1541013" cy="423087"/>
          </a:xfrm>
          <a:prstGeom prst="rect">
            <a:avLst/>
          </a:prstGeom>
        </p:spPr>
      </p:pic>
      <p:pic>
        <p:nvPicPr>
          <p:cNvPr id="28" name="Picture 27" descr="BP">
            <a:extLst>
              <a:ext uri="{FF2B5EF4-FFF2-40B4-BE49-F238E27FC236}">
                <a16:creationId xmlns:a16="http://schemas.microsoft.com/office/drawing/2014/main" id="{7622A524-E09D-0147-B6D2-CB8957C5D22A}"/>
              </a:ext>
            </a:extLst>
          </p:cNvPr>
          <p:cNvPicPr>
            <a:picLocks noChangeAspect="1"/>
          </p:cNvPicPr>
          <p:nvPr/>
        </p:nvPicPr>
        <p:blipFill>
          <a:blip r:embed="rId12">
            <a:extLst>
              <a:ext uri="{28A0092B-C50C-407E-A947-70E740481C1C}">
                <a14:useLocalDpi xmlns:a14="http://schemas.microsoft.com/office/drawing/2010/main"/>
              </a:ext>
            </a:extLst>
          </a:blip>
          <a:srcRect l="14641" t="12308" r="17680" b="8077"/>
          <a:stretch>
            <a:fillRect/>
          </a:stretch>
        </p:blipFill>
        <p:spPr>
          <a:xfrm>
            <a:off x="2732825" y="1150470"/>
            <a:ext cx="783245" cy="463516"/>
          </a:xfrm>
          <a:prstGeom prst="rect">
            <a:avLst/>
          </a:prstGeom>
        </p:spPr>
      </p:pic>
      <p:pic>
        <p:nvPicPr>
          <p:cNvPr id="29" name="Picture 28" descr="YASREF logo">
            <a:extLst>
              <a:ext uri="{FF2B5EF4-FFF2-40B4-BE49-F238E27FC236}">
                <a16:creationId xmlns:a16="http://schemas.microsoft.com/office/drawing/2014/main" id="{B418258A-9979-FD93-52C0-DEB369A7D8B8}"/>
              </a:ext>
            </a:extLst>
          </p:cNvPr>
          <p:cNvPicPr>
            <a:picLocks noChangeAspect="1"/>
          </p:cNvPicPr>
          <p:nvPr/>
        </p:nvPicPr>
        <p:blipFill>
          <a:blip r:embed="rId13"/>
          <a:stretch>
            <a:fillRect/>
          </a:stretch>
        </p:blipFill>
        <p:spPr>
          <a:xfrm>
            <a:off x="10287117" y="1140859"/>
            <a:ext cx="512611" cy="512611"/>
          </a:xfrm>
          <a:prstGeom prst="rect">
            <a:avLst/>
          </a:prstGeom>
        </p:spPr>
      </p:pic>
      <p:pic>
        <p:nvPicPr>
          <p:cNvPr id="30" name="Picture 29" descr="KJO_logo-300x186-3">
            <a:extLst>
              <a:ext uri="{FF2B5EF4-FFF2-40B4-BE49-F238E27FC236}">
                <a16:creationId xmlns:a16="http://schemas.microsoft.com/office/drawing/2014/main" id="{860CF235-A81C-02E6-576F-2E01DCDC6111}"/>
              </a:ext>
            </a:extLst>
          </p:cNvPr>
          <p:cNvPicPr>
            <a:picLocks noChangeAspect="1"/>
          </p:cNvPicPr>
          <p:nvPr/>
        </p:nvPicPr>
        <p:blipFill>
          <a:blip r:embed="rId14"/>
          <a:stretch>
            <a:fillRect/>
          </a:stretch>
        </p:blipFill>
        <p:spPr>
          <a:xfrm>
            <a:off x="977806" y="1201370"/>
            <a:ext cx="890269" cy="568644"/>
          </a:xfrm>
          <a:prstGeom prst="rect">
            <a:avLst/>
          </a:prstGeom>
        </p:spPr>
      </p:pic>
      <p:pic>
        <p:nvPicPr>
          <p:cNvPr id="31" name="Picture 14" descr="Motiva Reinforces its Commitment to ...">
            <a:extLst>
              <a:ext uri="{FF2B5EF4-FFF2-40B4-BE49-F238E27FC236}">
                <a16:creationId xmlns:a16="http://schemas.microsoft.com/office/drawing/2014/main" id="{841AA489-7D12-2E85-0A99-750E24AAE06D}"/>
              </a:ext>
            </a:extLst>
          </p:cNvPr>
          <p:cNvPicPr>
            <a:picLocks noChangeAspect="1" noChangeArrowheads="1"/>
          </p:cNvPicPr>
          <p:nvPr/>
        </p:nvPicPr>
        <p:blipFill rotWithShape="1">
          <a:blip r:embed="rId15">
            <a:extLst>
              <a:ext uri="{28A0092B-C50C-407E-A947-70E740481C1C}">
                <a14:useLocalDpi xmlns:a14="http://schemas.microsoft.com/office/drawing/2010/main"/>
              </a:ext>
            </a:extLst>
          </a:blip>
          <a:srcRect l="6371" t="39660" r="6371" b="33719"/>
          <a:stretch/>
        </p:blipFill>
        <p:spPr bwMode="auto">
          <a:xfrm>
            <a:off x="9753900" y="1952538"/>
            <a:ext cx="1579043" cy="2517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6">
            <a:extLst>
              <a:ext uri="{FF2B5EF4-FFF2-40B4-BE49-F238E27FC236}">
                <a16:creationId xmlns:a16="http://schemas.microsoft.com/office/drawing/2014/main" id="{D5482F2B-774D-C47C-52AD-4BA04D461A5F}"/>
              </a:ext>
            </a:extLst>
          </p:cNvPr>
          <p:cNvPicPr>
            <a:picLocks noChangeAspect="1" noChangeArrowheads="1"/>
          </p:cNvPicPr>
          <p:nvPr/>
        </p:nvPicPr>
        <p:blipFill rotWithShape="1">
          <a:blip r:embed="rId16">
            <a:extLst>
              <a:ext uri="{28A0092B-C50C-407E-A947-70E740481C1C}">
                <a14:useLocalDpi xmlns:a14="http://schemas.microsoft.com/office/drawing/2010/main"/>
              </a:ext>
            </a:extLst>
          </a:blip>
          <a:srcRect l="2834" t="26983" r="3670" b="27355"/>
          <a:stretch/>
        </p:blipFill>
        <p:spPr bwMode="auto">
          <a:xfrm>
            <a:off x="2560224" y="1889701"/>
            <a:ext cx="772796" cy="3774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Dragon Oil - Exploration and Production ...">
            <a:extLst>
              <a:ext uri="{FF2B5EF4-FFF2-40B4-BE49-F238E27FC236}">
                <a16:creationId xmlns:a16="http://schemas.microsoft.com/office/drawing/2014/main" id="{DD3BFAC7-ABFC-65E2-008D-B72024BAC48F}"/>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933774" y="1923465"/>
            <a:ext cx="542526" cy="50079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Bapco Energies">
            <a:extLst>
              <a:ext uri="{FF2B5EF4-FFF2-40B4-BE49-F238E27FC236}">
                <a16:creationId xmlns:a16="http://schemas.microsoft.com/office/drawing/2014/main" id="{0D01E7B8-49C5-F9F8-986B-AF135B6A557C}"/>
              </a:ext>
            </a:extLst>
          </p:cNvPr>
          <p:cNvPicPr>
            <a:picLocks noChangeAspect="1" noChangeArrowheads="1"/>
          </p:cNvPicPr>
          <p:nvPr/>
        </p:nvPicPr>
        <p:blipFill rotWithShape="1">
          <a:blip r:embed="rId18">
            <a:extLst>
              <a:ext uri="{28A0092B-C50C-407E-A947-70E740481C1C}">
                <a14:useLocalDpi xmlns:a14="http://schemas.microsoft.com/office/drawing/2010/main"/>
              </a:ext>
            </a:extLst>
          </a:blip>
          <a:srcRect l="15433" r="15642"/>
          <a:stretch/>
        </p:blipFill>
        <p:spPr bwMode="auto">
          <a:xfrm>
            <a:off x="9152338" y="1181749"/>
            <a:ext cx="763325" cy="57688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2">
            <a:extLst>
              <a:ext uri="{FF2B5EF4-FFF2-40B4-BE49-F238E27FC236}">
                <a16:creationId xmlns:a16="http://schemas.microsoft.com/office/drawing/2014/main" id="{A2B4659A-340C-E694-717B-75E65F530735}"/>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4157467" y="1118883"/>
            <a:ext cx="497852" cy="55656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4" descr="OQ8">
            <a:extLst>
              <a:ext uri="{FF2B5EF4-FFF2-40B4-BE49-F238E27FC236}">
                <a16:creationId xmlns:a16="http://schemas.microsoft.com/office/drawing/2014/main" id="{70F15450-6196-83F3-9CCA-5743C29D390E}"/>
              </a:ext>
            </a:extLst>
          </p:cNvPr>
          <p:cNvPicPr>
            <a:picLocks noChangeAspect="1" noChangeArrowheads="1"/>
          </p:cNvPicPr>
          <p:nvPr/>
        </p:nvPicPr>
        <p:blipFill rotWithShape="1">
          <a:blip r:embed="rId20">
            <a:extLst>
              <a:ext uri="{28A0092B-C50C-407E-A947-70E740481C1C}">
                <a14:useLocalDpi xmlns:a14="http://schemas.microsoft.com/office/drawing/2010/main"/>
              </a:ext>
            </a:extLst>
          </a:blip>
          <a:srcRect l="9164" t="13135" r="10000" b="13929"/>
          <a:stretch/>
        </p:blipFill>
        <p:spPr bwMode="auto">
          <a:xfrm>
            <a:off x="5185713" y="1823917"/>
            <a:ext cx="875930" cy="4440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6" descr="Qatargas Logo PNG Vectors Free Download">
            <a:extLst>
              <a:ext uri="{FF2B5EF4-FFF2-40B4-BE49-F238E27FC236}">
                <a16:creationId xmlns:a16="http://schemas.microsoft.com/office/drawing/2014/main" id="{1A913D07-5AE5-225D-B00A-EFCD00F89FC8}"/>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6327088" y="1638954"/>
            <a:ext cx="1004246" cy="428478"/>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367845ED-4D03-F1EE-F316-39625D92AF79}"/>
              </a:ext>
            </a:extLst>
          </p:cNvPr>
          <p:cNvSpPr/>
          <p:nvPr/>
        </p:nvSpPr>
        <p:spPr>
          <a:xfrm>
            <a:off x="429023" y="2728504"/>
            <a:ext cx="3497246"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Industrial Manufacturing</a:t>
            </a:r>
          </a:p>
        </p:txBody>
      </p:sp>
      <p:sp>
        <p:nvSpPr>
          <p:cNvPr id="40" name="Rounded Rectangle 49">
            <a:extLst>
              <a:ext uri="{FF2B5EF4-FFF2-40B4-BE49-F238E27FC236}">
                <a16:creationId xmlns:a16="http://schemas.microsoft.com/office/drawing/2014/main" id="{F41355AE-3B9E-60DD-969C-12E5B8596732}"/>
              </a:ext>
            </a:extLst>
          </p:cNvPr>
          <p:cNvSpPr/>
          <p:nvPr>
            <p:custDataLst>
              <p:tags r:id="rId3"/>
            </p:custDataLst>
          </p:nvPr>
        </p:nvSpPr>
        <p:spPr>
          <a:xfrm>
            <a:off x="452648" y="3154536"/>
            <a:ext cx="11051450" cy="685521"/>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ptima" panose="02000503060000020004"/>
              <a:ea typeface="+mn-ea"/>
              <a:cs typeface="+mn-cs"/>
            </a:endParaRPr>
          </a:p>
        </p:txBody>
      </p:sp>
      <p:pic>
        <p:nvPicPr>
          <p:cNvPr id="41" name="Picture 40" descr="fapa Manufacturing logo">
            <a:extLst>
              <a:ext uri="{FF2B5EF4-FFF2-40B4-BE49-F238E27FC236}">
                <a16:creationId xmlns:a16="http://schemas.microsoft.com/office/drawing/2014/main" id="{A5C86285-90E3-15F8-EDA0-7ACF784C6794}"/>
              </a:ext>
            </a:extLst>
          </p:cNvPr>
          <p:cNvPicPr>
            <a:picLocks noChangeAspect="1"/>
          </p:cNvPicPr>
          <p:nvPr/>
        </p:nvPicPr>
        <p:blipFill>
          <a:blip r:embed="rId22"/>
          <a:stretch>
            <a:fillRect/>
          </a:stretch>
        </p:blipFill>
        <p:spPr>
          <a:xfrm>
            <a:off x="1389926" y="3256853"/>
            <a:ext cx="1257300" cy="473710"/>
          </a:xfrm>
          <a:prstGeom prst="rect">
            <a:avLst/>
          </a:prstGeom>
        </p:spPr>
      </p:pic>
      <p:pic>
        <p:nvPicPr>
          <p:cNvPr id="42" name="Picture 41" descr="rockewell automation">
            <a:extLst>
              <a:ext uri="{FF2B5EF4-FFF2-40B4-BE49-F238E27FC236}">
                <a16:creationId xmlns:a16="http://schemas.microsoft.com/office/drawing/2014/main" id="{76885717-5AF6-9127-3323-2DA4CF3DF735}"/>
              </a:ext>
            </a:extLst>
          </p:cNvPr>
          <p:cNvPicPr>
            <a:picLocks noChangeAspect="1"/>
          </p:cNvPicPr>
          <p:nvPr/>
        </p:nvPicPr>
        <p:blipFill>
          <a:blip r:embed="rId23">
            <a:extLst>
              <a:ext uri="{28A0092B-C50C-407E-A947-70E740481C1C}">
                <a14:useLocalDpi xmlns:a14="http://schemas.microsoft.com/office/drawing/2010/main"/>
              </a:ext>
            </a:extLst>
          </a:blip>
          <a:srcRect/>
          <a:stretch>
            <a:fillRect/>
          </a:stretch>
        </p:blipFill>
        <p:spPr>
          <a:xfrm>
            <a:off x="3296031" y="3348460"/>
            <a:ext cx="1260475" cy="335280"/>
          </a:xfrm>
          <a:prstGeom prst="rect">
            <a:avLst/>
          </a:prstGeom>
        </p:spPr>
      </p:pic>
      <p:pic>
        <p:nvPicPr>
          <p:cNvPr id="43" name="Picture 42" descr="nampak logo">
            <a:extLst>
              <a:ext uri="{FF2B5EF4-FFF2-40B4-BE49-F238E27FC236}">
                <a16:creationId xmlns:a16="http://schemas.microsoft.com/office/drawing/2014/main" id="{EE65BE24-CD43-7855-2AEA-AD76C1D21A58}"/>
              </a:ext>
            </a:extLst>
          </p:cNvPr>
          <p:cNvPicPr>
            <a:picLocks noChangeAspect="1"/>
          </p:cNvPicPr>
          <p:nvPr/>
        </p:nvPicPr>
        <p:blipFill>
          <a:blip r:embed="rId24"/>
          <a:stretch>
            <a:fillRect/>
          </a:stretch>
        </p:blipFill>
        <p:spPr>
          <a:xfrm>
            <a:off x="4926702" y="3267316"/>
            <a:ext cx="1131570" cy="417830"/>
          </a:xfrm>
          <a:prstGeom prst="rect">
            <a:avLst/>
          </a:prstGeom>
        </p:spPr>
      </p:pic>
      <p:pic>
        <p:nvPicPr>
          <p:cNvPr id="44" name="Picture 43" descr="union coop logo">
            <a:extLst>
              <a:ext uri="{FF2B5EF4-FFF2-40B4-BE49-F238E27FC236}">
                <a16:creationId xmlns:a16="http://schemas.microsoft.com/office/drawing/2014/main" id="{7AFB0421-E265-7805-A791-874712295300}"/>
              </a:ext>
            </a:extLst>
          </p:cNvPr>
          <p:cNvPicPr>
            <a:picLocks noChangeAspect="1"/>
          </p:cNvPicPr>
          <p:nvPr/>
        </p:nvPicPr>
        <p:blipFill>
          <a:blip r:embed="rId25"/>
          <a:stretch>
            <a:fillRect/>
          </a:stretch>
        </p:blipFill>
        <p:spPr>
          <a:xfrm>
            <a:off x="6606740" y="3226877"/>
            <a:ext cx="495300" cy="468630"/>
          </a:xfrm>
          <a:prstGeom prst="rect">
            <a:avLst/>
          </a:prstGeom>
        </p:spPr>
      </p:pic>
      <p:sp>
        <p:nvSpPr>
          <p:cNvPr id="45" name="Rounded Rectangle 49">
            <a:extLst>
              <a:ext uri="{FF2B5EF4-FFF2-40B4-BE49-F238E27FC236}">
                <a16:creationId xmlns:a16="http://schemas.microsoft.com/office/drawing/2014/main" id="{71A02D3E-F880-4190-E8DE-ECECDE539049}"/>
              </a:ext>
            </a:extLst>
          </p:cNvPr>
          <p:cNvSpPr/>
          <p:nvPr>
            <p:custDataLst>
              <p:tags r:id="rId4"/>
            </p:custDataLst>
          </p:nvPr>
        </p:nvSpPr>
        <p:spPr>
          <a:xfrm>
            <a:off x="3380084" y="5471029"/>
            <a:ext cx="8124013" cy="1021846"/>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tima" panose="02000503060000020004"/>
              <a:ea typeface="+mn-ea"/>
              <a:cs typeface="+mn-cs"/>
            </a:endParaRPr>
          </a:p>
        </p:txBody>
      </p:sp>
      <p:pic>
        <p:nvPicPr>
          <p:cNvPr id="46" name="Picture 45" descr="General Organization for Social Insurance">
            <a:extLst>
              <a:ext uri="{FF2B5EF4-FFF2-40B4-BE49-F238E27FC236}">
                <a16:creationId xmlns:a16="http://schemas.microsoft.com/office/drawing/2014/main" id="{A2C3676F-9ED3-C1AB-B063-9626CB6855AA}"/>
              </a:ext>
            </a:extLst>
          </p:cNvPr>
          <p:cNvPicPr>
            <a:picLocks noChangeAspect="1"/>
          </p:cNvPicPr>
          <p:nvPr/>
        </p:nvPicPr>
        <p:blipFill>
          <a:blip r:embed="rId26">
            <a:extLst>
              <a:ext uri="{28A0092B-C50C-407E-A947-70E740481C1C}">
                <a14:useLocalDpi xmlns:a14="http://schemas.microsoft.com/office/drawing/2010/main"/>
              </a:ext>
            </a:extLst>
          </a:blip>
          <a:srcRect l="11126" t="16436" r="9374" b="17310"/>
          <a:stretch/>
        </p:blipFill>
        <p:spPr>
          <a:xfrm>
            <a:off x="3556860" y="5648427"/>
            <a:ext cx="690884" cy="513600"/>
          </a:xfrm>
          <a:prstGeom prst="rect">
            <a:avLst/>
          </a:prstGeom>
        </p:spPr>
      </p:pic>
      <p:pic>
        <p:nvPicPr>
          <p:cNvPr id="47" name="Picture 46" descr="A logo with a palm tree and text&#10;&#10;Description automatically generated">
            <a:extLst>
              <a:ext uri="{FF2B5EF4-FFF2-40B4-BE49-F238E27FC236}">
                <a16:creationId xmlns:a16="http://schemas.microsoft.com/office/drawing/2014/main" id="{DC55907A-D956-A45A-AF78-DDB537235703}"/>
              </a:ext>
            </a:extLst>
          </p:cNvPr>
          <p:cNvPicPr>
            <a:picLocks noChangeAspect="1"/>
          </p:cNvPicPr>
          <p:nvPr/>
        </p:nvPicPr>
        <p:blipFill>
          <a:blip r:embed="rId27"/>
          <a:stretch>
            <a:fillRect/>
          </a:stretch>
        </p:blipFill>
        <p:spPr>
          <a:xfrm>
            <a:off x="5159602" y="5543356"/>
            <a:ext cx="771329" cy="752247"/>
          </a:xfrm>
          <a:prstGeom prst="rect">
            <a:avLst/>
          </a:prstGeom>
        </p:spPr>
      </p:pic>
      <p:pic>
        <p:nvPicPr>
          <p:cNvPr id="48" name="Picture 4" descr="News Presidential Court: Saeed bin ...">
            <a:extLst>
              <a:ext uri="{FF2B5EF4-FFF2-40B4-BE49-F238E27FC236}">
                <a16:creationId xmlns:a16="http://schemas.microsoft.com/office/drawing/2014/main" id="{57F615E8-B237-4959-5A00-EEAE4E8D5130}"/>
              </a:ext>
            </a:extLst>
          </p:cNvPr>
          <p:cNvPicPr>
            <a:picLocks noChangeAspect="1" noChangeArrowheads="1"/>
          </p:cNvPicPr>
          <p:nvPr/>
        </p:nvPicPr>
        <p:blipFill rotWithShape="1">
          <a:blip r:embed="rId28">
            <a:extLst>
              <a:ext uri="{28A0092B-C50C-407E-A947-70E740481C1C}">
                <a14:useLocalDpi xmlns:a14="http://schemas.microsoft.com/office/drawing/2010/main"/>
              </a:ext>
            </a:extLst>
          </a:blip>
          <a:srcRect/>
          <a:stretch/>
        </p:blipFill>
        <p:spPr bwMode="auto">
          <a:xfrm>
            <a:off x="6787153" y="5661388"/>
            <a:ext cx="2156357" cy="500639"/>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CC73D3D1-9CD9-7270-FC3D-43318B44A6BF}"/>
              </a:ext>
            </a:extLst>
          </p:cNvPr>
          <p:cNvSpPr txBox="1"/>
          <p:nvPr/>
        </p:nvSpPr>
        <p:spPr>
          <a:xfrm>
            <a:off x="3662416" y="5105159"/>
            <a:ext cx="2757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a:ea typeface="+mn-ea"/>
                <a:cs typeface="+mn-cs"/>
              </a:rPr>
              <a:t>Public Sector</a:t>
            </a: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id="{B57992BF-DA37-8BFD-48E0-0E8FDFCF91C9}"/>
              </a:ext>
            </a:extLst>
          </p:cNvPr>
          <p:cNvSpPr/>
          <p:nvPr/>
        </p:nvSpPr>
        <p:spPr>
          <a:xfrm>
            <a:off x="377575" y="3925524"/>
            <a:ext cx="3028668"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Optima" charset="0"/>
                <a:ea typeface="Optima" charset="0"/>
                <a:cs typeface="Optima" charset="0"/>
              </a:rPr>
              <a:t>Consumer Products</a:t>
            </a:r>
          </a:p>
        </p:txBody>
      </p:sp>
      <p:sp>
        <p:nvSpPr>
          <p:cNvPr id="51" name="Rounded Rectangle 38">
            <a:extLst>
              <a:ext uri="{FF2B5EF4-FFF2-40B4-BE49-F238E27FC236}">
                <a16:creationId xmlns:a16="http://schemas.microsoft.com/office/drawing/2014/main" id="{F5C226A3-A70F-4437-2BD2-F419CDEECEBF}"/>
              </a:ext>
            </a:extLst>
          </p:cNvPr>
          <p:cNvSpPr/>
          <p:nvPr>
            <p:custDataLst>
              <p:tags r:id="rId5"/>
            </p:custDataLst>
          </p:nvPr>
        </p:nvSpPr>
        <p:spPr>
          <a:xfrm>
            <a:off x="430837" y="4241266"/>
            <a:ext cx="11088718" cy="722261"/>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tima" panose="02000503060000020004"/>
              <a:ea typeface="+mn-ea"/>
              <a:cs typeface="+mn-cs"/>
            </a:endParaRPr>
          </a:p>
        </p:txBody>
      </p:sp>
      <p:pic>
        <p:nvPicPr>
          <p:cNvPr id="52" name="Picture 14">
            <a:extLst>
              <a:ext uri="{FF2B5EF4-FFF2-40B4-BE49-F238E27FC236}">
                <a16:creationId xmlns:a16="http://schemas.microsoft.com/office/drawing/2014/main" id="{9A24B0EA-4893-D3F1-EAA2-2553FBDA8BFF}"/>
              </a:ext>
            </a:extLst>
          </p:cNvPr>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599058" y="4372995"/>
            <a:ext cx="1053810" cy="33112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The South African Breweries Logo Vector ...">
            <a:extLst>
              <a:ext uri="{FF2B5EF4-FFF2-40B4-BE49-F238E27FC236}">
                <a16:creationId xmlns:a16="http://schemas.microsoft.com/office/drawing/2014/main" id="{E2E32765-851E-053C-8333-4B22098BB88C}"/>
              </a:ext>
            </a:extLst>
          </p:cNvPr>
          <p:cNvPicPr>
            <a:picLocks noChangeAspect="1" noChangeArrowheads="1"/>
          </p:cNvPicPr>
          <p:nvPr/>
        </p:nvPicPr>
        <p:blipFill rotWithShape="1">
          <a:blip r:embed="rId30">
            <a:extLst>
              <a:ext uri="{28A0092B-C50C-407E-A947-70E740481C1C}">
                <a14:useLocalDpi xmlns:a14="http://schemas.microsoft.com/office/drawing/2010/main"/>
              </a:ext>
            </a:extLst>
          </a:blip>
          <a:srcRect l="9524" t="56" r="10333"/>
          <a:stretch/>
        </p:blipFill>
        <p:spPr bwMode="auto">
          <a:xfrm>
            <a:off x="7286956" y="4331833"/>
            <a:ext cx="754920" cy="52232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8" descr="Zambian Breweries Plc (ZAMBRW.zm)">
            <a:extLst>
              <a:ext uri="{FF2B5EF4-FFF2-40B4-BE49-F238E27FC236}">
                <a16:creationId xmlns:a16="http://schemas.microsoft.com/office/drawing/2014/main" id="{E0F3C5B4-6D07-AD50-403F-CBD4BCE63ED6}"/>
              </a:ext>
            </a:extLst>
          </p:cNvPr>
          <p:cNvPicPr>
            <a:picLocks noChangeAspect="1" noChangeArrowheads="1"/>
          </p:cNvPicPr>
          <p:nvPr/>
        </p:nvPicPr>
        <p:blipFill rotWithShape="1">
          <a:blip r:embed="rId31">
            <a:extLst>
              <a:ext uri="{28A0092B-C50C-407E-A947-70E740481C1C}">
                <a14:useLocalDpi xmlns:a14="http://schemas.microsoft.com/office/drawing/2010/main"/>
              </a:ext>
            </a:extLst>
          </a:blip>
          <a:srcRect/>
          <a:stretch/>
        </p:blipFill>
        <p:spPr bwMode="auto">
          <a:xfrm>
            <a:off x="1805599" y="4313934"/>
            <a:ext cx="483152" cy="53963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0" descr="Swaziland Beverages Ltd brewery: Beers ...">
            <a:extLst>
              <a:ext uri="{FF2B5EF4-FFF2-40B4-BE49-F238E27FC236}">
                <a16:creationId xmlns:a16="http://schemas.microsoft.com/office/drawing/2014/main" id="{DCD5AB67-AC46-6A9A-511B-10F89418FFE1}"/>
              </a:ext>
            </a:extLst>
          </p:cNvPr>
          <p:cNvPicPr>
            <a:picLocks noChangeAspect="1" noChangeArrowheads="1"/>
          </p:cNvPicPr>
          <p:nvPr/>
        </p:nvPicPr>
        <p:blipFill rotWithShape="1">
          <a:blip r:embed="rId32">
            <a:extLst>
              <a:ext uri="{28A0092B-C50C-407E-A947-70E740481C1C}">
                <a14:useLocalDpi xmlns:a14="http://schemas.microsoft.com/office/drawing/2010/main"/>
              </a:ext>
            </a:extLst>
          </a:blip>
          <a:srcRect t="30556" b="32543"/>
          <a:stretch/>
        </p:blipFill>
        <p:spPr bwMode="auto">
          <a:xfrm>
            <a:off x="3202470" y="4378962"/>
            <a:ext cx="1267945" cy="46788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4" descr="Tanzania Breweries Limited (TBL.tz)">
            <a:extLst>
              <a:ext uri="{FF2B5EF4-FFF2-40B4-BE49-F238E27FC236}">
                <a16:creationId xmlns:a16="http://schemas.microsoft.com/office/drawing/2014/main" id="{B098BD4C-2A61-355C-D0C0-0623F0B8713A}"/>
              </a:ext>
            </a:extLst>
          </p:cNvPr>
          <p:cNvPicPr>
            <a:picLocks noChangeAspect="1" noChangeArrowheads="1"/>
          </p:cNvPicPr>
          <p:nvPr/>
        </p:nvPicPr>
        <p:blipFill>
          <a:blip r:embed="rId33">
            <a:extLst>
              <a:ext uri="{28A0092B-C50C-407E-A947-70E740481C1C}">
                <a14:useLocalDpi xmlns:a14="http://schemas.microsoft.com/office/drawing/2010/main"/>
              </a:ext>
            </a:extLst>
          </a:blip>
          <a:srcRect/>
          <a:stretch>
            <a:fillRect/>
          </a:stretch>
        </p:blipFill>
        <p:spPr bwMode="auto">
          <a:xfrm>
            <a:off x="2414391" y="4289917"/>
            <a:ext cx="662921" cy="66292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6" descr="Wilmar Projects :: Photos, videos ...">
            <a:extLst>
              <a:ext uri="{FF2B5EF4-FFF2-40B4-BE49-F238E27FC236}">
                <a16:creationId xmlns:a16="http://schemas.microsoft.com/office/drawing/2014/main" id="{C29A872E-2305-2CAC-90C1-57710A10940F}"/>
              </a:ext>
            </a:extLst>
          </p:cNvPr>
          <p:cNvPicPr>
            <a:picLocks noChangeAspect="1" noChangeArrowheads="1"/>
          </p:cNvPicPr>
          <p:nvPr/>
        </p:nvPicPr>
        <p:blipFill rotWithShape="1">
          <a:blip r:embed="rId34">
            <a:extLst>
              <a:ext uri="{28A0092B-C50C-407E-A947-70E740481C1C}">
                <a14:useLocalDpi xmlns:a14="http://schemas.microsoft.com/office/drawing/2010/main"/>
              </a:ext>
            </a:extLst>
          </a:blip>
          <a:srcRect l="26201" t="31657" r="25270" b="31224"/>
          <a:stretch/>
        </p:blipFill>
        <p:spPr bwMode="auto">
          <a:xfrm>
            <a:off x="4701881" y="4350687"/>
            <a:ext cx="846674" cy="50483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8" descr="Nirma's Marketing Strategies (and ...">
            <a:extLst>
              <a:ext uri="{FF2B5EF4-FFF2-40B4-BE49-F238E27FC236}">
                <a16:creationId xmlns:a16="http://schemas.microsoft.com/office/drawing/2014/main" id="{1D2F04BD-1AA6-5007-76B0-B8F55CFD7703}"/>
              </a:ext>
            </a:extLst>
          </p:cNvPr>
          <p:cNvPicPr>
            <a:picLocks noChangeAspect="1" noChangeArrowheads="1"/>
          </p:cNvPicPr>
          <p:nvPr/>
        </p:nvPicPr>
        <p:blipFill rotWithShape="1">
          <a:blip r:embed="rId35">
            <a:extLst>
              <a:ext uri="{28A0092B-C50C-407E-A947-70E740481C1C}">
                <a14:useLocalDpi xmlns:a14="http://schemas.microsoft.com/office/drawing/2010/main"/>
              </a:ext>
            </a:extLst>
          </a:blip>
          <a:srcRect l="6841" t="24570" r="6888" b="23917"/>
          <a:stretch/>
        </p:blipFill>
        <p:spPr bwMode="auto">
          <a:xfrm>
            <a:off x="9184847" y="4313710"/>
            <a:ext cx="926606" cy="41442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0" descr="Download Free Conagra Brands Logo In ...">
            <a:extLst>
              <a:ext uri="{FF2B5EF4-FFF2-40B4-BE49-F238E27FC236}">
                <a16:creationId xmlns:a16="http://schemas.microsoft.com/office/drawing/2014/main" id="{6E3C7622-63E4-1BF2-4E35-AF0FA8054911}"/>
              </a:ext>
            </a:extLst>
          </p:cNvPr>
          <p:cNvPicPr>
            <a:picLocks noChangeAspect="1" noChangeArrowheads="1"/>
          </p:cNvPicPr>
          <p:nvPr/>
        </p:nvPicPr>
        <p:blipFill rotWithShape="1">
          <a:blip r:embed="rId36">
            <a:extLst>
              <a:ext uri="{28A0092B-C50C-407E-A947-70E740481C1C}">
                <a14:useLocalDpi xmlns:a14="http://schemas.microsoft.com/office/drawing/2010/main"/>
              </a:ext>
            </a:extLst>
          </a:blip>
          <a:srcRect l="3191" t="16037" r="4792" b="16556"/>
          <a:stretch/>
        </p:blipFill>
        <p:spPr bwMode="auto">
          <a:xfrm>
            <a:off x="10468403" y="4313710"/>
            <a:ext cx="689551" cy="50513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2" descr="Jindal Lifestyle Investor Relations">
            <a:extLst>
              <a:ext uri="{FF2B5EF4-FFF2-40B4-BE49-F238E27FC236}">
                <a16:creationId xmlns:a16="http://schemas.microsoft.com/office/drawing/2014/main" id="{4AA31D1E-E108-0589-9C8F-6CDA3511451E}"/>
              </a:ext>
            </a:extLst>
          </p:cNvPr>
          <p:cNvPicPr>
            <a:picLocks noChangeAspect="1" noChangeArrowheads="1"/>
          </p:cNvPicPr>
          <p:nvPr/>
        </p:nvPicPr>
        <p:blipFill rotWithShape="1">
          <a:blip r:embed="rId37">
            <a:extLst>
              <a:ext uri="{28A0092B-C50C-407E-A947-70E740481C1C}">
                <a14:useLocalDpi xmlns:a14="http://schemas.microsoft.com/office/drawing/2010/main"/>
              </a:ext>
            </a:extLst>
          </a:blip>
          <a:srcRect t="22549" b="20066"/>
          <a:stretch/>
        </p:blipFill>
        <p:spPr bwMode="auto">
          <a:xfrm>
            <a:off x="5820367" y="4455073"/>
            <a:ext cx="1137757" cy="29606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4">
            <a:extLst>
              <a:ext uri="{FF2B5EF4-FFF2-40B4-BE49-F238E27FC236}">
                <a16:creationId xmlns:a16="http://schemas.microsoft.com/office/drawing/2014/main" id="{6A2E1679-7FEF-F60C-E6FC-7D6B09BA716A}"/>
              </a:ext>
            </a:extLst>
          </p:cNvPr>
          <p:cNvPicPr>
            <a:picLocks noChangeAspect="1" noChangeArrowheads="1"/>
          </p:cNvPicPr>
          <p:nvPr/>
        </p:nvPicPr>
        <p:blipFill>
          <a:blip r:embed="rId38">
            <a:extLst>
              <a:ext uri="{28A0092B-C50C-407E-A947-70E740481C1C}">
                <a14:useLocalDpi xmlns:a14="http://schemas.microsoft.com/office/drawing/2010/main"/>
              </a:ext>
            </a:extLst>
          </a:blip>
          <a:srcRect/>
          <a:stretch>
            <a:fillRect/>
          </a:stretch>
        </p:blipFill>
        <p:spPr bwMode="auto">
          <a:xfrm>
            <a:off x="8207410" y="4354552"/>
            <a:ext cx="689551" cy="499017"/>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5E1B148E-D3A4-E1E6-90C7-A241023004E4}"/>
              </a:ext>
            </a:extLst>
          </p:cNvPr>
          <p:cNvSpPr/>
          <p:nvPr/>
        </p:nvSpPr>
        <p:spPr>
          <a:xfrm>
            <a:off x="413061" y="5370350"/>
            <a:ext cx="26357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Telecommunication</a:t>
            </a:r>
          </a:p>
        </p:txBody>
      </p:sp>
      <p:sp>
        <p:nvSpPr>
          <p:cNvPr id="63" name="Rounded Rectangle 46">
            <a:extLst>
              <a:ext uri="{FF2B5EF4-FFF2-40B4-BE49-F238E27FC236}">
                <a16:creationId xmlns:a16="http://schemas.microsoft.com/office/drawing/2014/main" id="{54CFF0BD-147B-8969-D75A-6D37F819B0AA}"/>
              </a:ext>
            </a:extLst>
          </p:cNvPr>
          <p:cNvSpPr/>
          <p:nvPr>
            <p:custDataLst>
              <p:tags r:id="rId6"/>
            </p:custDataLst>
          </p:nvPr>
        </p:nvSpPr>
        <p:spPr>
          <a:xfrm>
            <a:off x="452648" y="5680558"/>
            <a:ext cx="2596201" cy="56134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pic>
        <p:nvPicPr>
          <p:cNvPr id="64" name="Picture 63" descr="telkom">
            <a:extLst>
              <a:ext uri="{FF2B5EF4-FFF2-40B4-BE49-F238E27FC236}">
                <a16:creationId xmlns:a16="http://schemas.microsoft.com/office/drawing/2014/main" id="{0A72DD9F-79DE-CAC6-5687-D538B802D998}"/>
              </a:ext>
            </a:extLst>
          </p:cNvPr>
          <p:cNvPicPr>
            <a:picLocks noChangeAspect="1"/>
          </p:cNvPicPr>
          <p:nvPr/>
        </p:nvPicPr>
        <p:blipFill>
          <a:blip r:embed="rId39">
            <a:extLst>
              <a:ext uri="{28A0092B-C50C-407E-A947-70E740481C1C}">
                <a14:useLocalDpi xmlns:a14="http://schemas.microsoft.com/office/drawing/2010/main"/>
              </a:ext>
            </a:extLst>
          </a:blip>
          <a:srcRect l="9115" t="30856" r="9915" b="29617"/>
          <a:stretch>
            <a:fillRect/>
          </a:stretch>
        </p:blipFill>
        <p:spPr>
          <a:xfrm>
            <a:off x="539010" y="5756123"/>
            <a:ext cx="1243330" cy="403860"/>
          </a:xfrm>
          <a:prstGeom prst="rect">
            <a:avLst/>
          </a:prstGeom>
        </p:spPr>
      </p:pic>
      <p:pic>
        <p:nvPicPr>
          <p:cNvPr id="65" name="Picture 64" descr="mtn">
            <a:extLst>
              <a:ext uri="{FF2B5EF4-FFF2-40B4-BE49-F238E27FC236}">
                <a16:creationId xmlns:a16="http://schemas.microsoft.com/office/drawing/2014/main" id="{023802D3-2165-BED8-4F34-2DD6C41DF760}"/>
              </a:ext>
            </a:extLst>
          </p:cNvPr>
          <p:cNvPicPr>
            <a:picLocks noChangeAspect="1"/>
          </p:cNvPicPr>
          <p:nvPr/>
        </p:nvPicPr>
        <p:blipFill>
          <a:blip r:embed="rId40">
            <a:extLst>
              <a:ext uri="{28A0092B-C50C-407E-A947-70E740481C1C}">
                <a14:useLocalDpi xmlns:a14="http://schemas.microsoft.com/office/drawing/2010/main"/>
              </a:ext>
            </a:extLst>
          </a:blip>
          <a:srcRect l="25915" t="17705" r="27806" b="15628"/>
          <a:stretch>
            <a:fillRect/>
          </a:stretch>
        </p:blipFill>
        <p:spPr>
          <a:xfrm>
            <a:off x="2185725" y="5744988"/>
            <a:ext cx="459105" cy="440055"/>
          </a:xfrm>
          <a:prstGeom prst="rect">
            <a:avLst/>
          </a:prstGeom>
        </p:spPr>
      </p:pic>
      <p:pic>
        <p:nvPicPr>
          <p:cNvPr id="66" name="Picture 65" descr="welspun">
            <a:extLst>
              <a:ext uri="{FF2B5EF4-FFF2-40B4-BE49-F238E27FC236}">
                <a16:creationId xmlns:a16="http://schemas.microsoft.com/office/drawing/2014/main" id="{C853D040-51DD-C6C1-183B-4E85DF823D49}"/>
              </a:ext>
            </a:extLst>
          </p:cNvPr>
          <p:cNvPicPr>
            <a:picLocks noChangeAspect="1"/>
          </p:cNvPicPr>
          <p:nvPr/>
        </p:nvPicPr>
        <p:blipFill>
          <a:blip r:embed="rId41">
            <a:extLst>
              <a:ext uri="{28A0092B-C50C-407E-A947-70E740481C1C}">
                <a14:useLocalDpi xmlns:a14="http://schemas.microsoft.com/office/drawing/2010/main"/>
              </a:ext>
            </a:extLst>
          </a:blip>
          <a:srcRect t="26270" b="25397"/>
          <a:stretch>
            <a:fillRect/>
          </a:stretch>
        </p:blipFill>
        <p:spPr>
          <a:xfrm>
            <a:off x="7507899" y="3316867"/>
            <a:ext cx="1363345" cy="368935"/>
          </a:xfrm>
          <a:prstGeom prst="rect">
            <a:avLst/>
          </a:prstGeom>
        </p:spPr>
      </p:pic>
      <p:pic>
        <p:nvPicPr>
          <p:cNvPr id="67" name="Picture 66" descr="invista">
            <a:extLst>
              <a:ext uri="{FF2B5EF4-FFF2-40B4-BE49-F238E27FC236}">
                <a16:creationId xmlns:a16="http://schemas.microsoft.com/office/drawing/2014/main" id="{6DC68A3E-416C-080E-E731-136A95C792C4}"/>
              </a:ext>
            </a:extLst>
          </p:cNvPr>
          <p:cNvPicPr>
            <a:picLocks noChangeAspect="1"/>
          </p:cNvPicPr>
          <p:nvPr/>
        </p:nvPicPr>
        <p:blipFill>
          <a:blip r:embed="rId42">
            <a:extLst>
              <a:ext uri="{28A0092B-C50C-407E-A947-70E740481C1C}">
                <a14:useLocalDpi xmlns:a14="http://schemas.microsoft.com/office/drawing/2010/main"/>
              </a:ext>
            </a:extLst>
          </a:blip>
          <a:srcRect l="9503" t="33588" r="11127" b="29217"/>
          <a:stretch>
            <a:fillRect/>
          </a:stretch>
        </p:blipFill>
        <p:spPr>
          <a:xfrm>
            <a:off x="9444990" y="3328297"/>
            <a:ext cx="1181100" cy="368935"/>
          </a:xfrm>
          <a:prstGeom prst="rect">
            <a:avLst/>
          </a:prstGeom>
        </p:spPr>
      </p:pic>
      <p:pic>
        <p:nvPicPr>
          <p:cNvPr id="68" name="Picture 67" descr="General Entertainment Autority">
            <a:extLst>
              <a:ext uri="{FF2B5EF4-FFF2-40B4-BE49-F238E27FC236}">
                <a16:creationId xmlns:a16="http://schemas.microsoft.com/office/drawing/2014/main" id="{B7F5E760-6D04-1B5A-A78A-498C0A0EB45A}"/>
              </a:ext>
            </a:extLst>
          </p:cNvPr>
          <p:cNvPicPr>
            <a:picLocks noChangeAspect="1"/>
          </p:cNvPicPr>
          <p:nvPr/>
        </p:nvPicPr>
        <p:blipFill>
          <a:blip r:embed="rId43">
            <a:extLst>
              <a:ext uri="{28A0092B-C50C-407E-A947-70E740481C1C}">
                <a14:useLocalDpi xmlns:a14="http://schemas.microsoft.com/office/drawing/2010/main"/>
              </a:ext>
            </a:extLst>
          </a:blip>
          <a:srcRect l="8633" t="35713" r="8112" b="36305"/>
          <a:stretch/>
        </p:blipFill>
        <p:spPr>
          <a:xfrm>
            <a:off x="9707321" y="5805303"/>
            <a:ext cx="1733262" cy="323166"/>
          </a:xfrm>
          <a:prstGeom prst="rect">
            <a:avLst/>
          </a:prstGeom>
        </p:spPr>
      </p:pic>
      <p:pic>
        <p:nvPicPr>
          <p:cNvPr id="69" name="Picture 95" descr="Neom">
            <a:extLst>
              <a:ext uri="{FF2B5EF4-FFF2-40B4-BE49-F238E27FC236}">
                <a16:creationId xmlns:a16="http://schemas.microsoft.com/office/drawing/2014/main" id="{64BFAD16-C3A7-F7A2-997B-FAEADEBF3793}"/>
              </a:ext>
            </a:extLst>
          </p:cNvPr>
          <p:cNvPicPr>
            <a:picLocks noChangeAspect="1"/>
          </p:cNvPicPr>
          <p:nvPr/>
        </p:nvPicPr>
        <p:blipFill>
          <a:blip r:embed="rId44">
            <a:extLst>
              <a:ext uri="{96DAC541-7B7A-43D3-8B79-37D633B846F1}">
                <asvg:svgBlip xmlns:asvg="http://schemas.microsoft.com/office/drawing/2016/SVG/main" r:embed="rId45"/>
              </a:ext>
            </a:extLst>
          </a:blip>
          <a:srcRect l="22110" t="6219" r="25122" b="-1349"/>
          <a:stretch>
            <a:fillRect/>
          </a:stretch>
        </p:blipFill>
        <p:spPr>
          <a:xfrm>
            <a:off x="4440514" y="5616123"/>
            <a:ext cx="618119" cy="752247"/>
          </a:xfrm>
          <a:prstGeom prst="rect">
            <a:avLst/>
          </a:prstGeom>
        </p:spPr>
      </p:pic>
      <p:pic>
        <p:nvPicPr>
          <p:cNvPr id="70" name="Picture 52" descr="A logo with a palm tree and text&#10;&#10;Description automatically generated">
            <a:extLst>
              <a:ext uri="{FF2B5EF4-FFF2-40B4-BE49-F238E27FC236}">
                <a16:creationId xmlns:a16="http://schemas.microsoft.com/office/drawing/2014/main" id="{198D4B0C-1907-A31A-EE28-F29B46F6D6BF}"/>
              </a:ext>
            </a:extLst>
          </p:cNvPr>
          <p:cNvPicPr>
            <a:picLocks noChangeAspect="1" noChangeArrowheads="1"/>
          </p:cNvPicPr>
          <p:nvPr/>
        </p:nvPicPr>
        <p:blipFill>
          <a:blip r:embed="rId46">
            <a:extLst>
              <a:ext uri="{28A0092B-C50C-407E-A947-70E740481C1C}">
                <a14:useLocalDpi xmlns:a14="http://schemas.microsoft.com/office/drawing/2010/main"/>
              </a:ext>
            </a:extLst>
          </a:blip>
          <a:srcRect/>
          <a:stretch>
            <a:fillRect/>
          </a:stretch>
        </p:blipFill>
        <p:spPr bwMode="auto">
          <a:xfrm>
            <a:off x="6035066" y="5561099"/>
            <a:ext cx="813058" cy="7522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A logo with a circle and text&#10;&#10;Description automatically generated">
            <a:extLst>
              <a:ext uri="{FF2B5EF4-FFF2-40B4-BE49-F238E27FC236}">
                <a16:creationId xmlns:a16="http://schemas.microsoft.com/office/drawing/2014/main" id="{A88BE285-C851-3F93-514B-7C20F67599E7}"/>
              </a:ext>
            </a:extLst>
          </p:cNvPr>
          <p:cNvPicPr>
            <a:picLocks noChangeAspect="1"/>
          </p:cNvPicPr>
          <p:nvPr/>
        </p:nvPicPr>
        <p:blipFill>
          <a:blip r:embed="rId47">
            <a:extLst>
              <a:ext uri="{28A0092B-C50C-407E-A947-70E740481C1C}">
                <a14:useLocalDpi xmlns:a14="http://schemas.microsoft.com/office/drawing/2010/main"/>
              </a:ext>
            </a:extLst>
          </a:blip>
          <a:srcRect t="-1555" b="-2191"/>
          <a:stretch/>
        </p:blipFill>
        <p:spPr>
          <a:xfrm>
            <a:off x="8804193" y="5488164"/>
            <a:ext cx="839614" cy="999584"/>
          </a:xfrm>
          <a:prstGeom prst="rect">
            <a:avLst/>
          </a:prstGeom>
        </p:spPr>
      </p:pic>
      <p:pic>
        <p:nvPicPr>
          <p:cNvPr id="72" name="Graphic 71">
            <a:extLst>
              <a:ext uri="{FF2B5EF4-FFF2-40B4-BE49-F238E27FC236}">
                <a16:creationId xmlns:a16="http://schemas.microsoft.com/office/drawing/2014/main" id="{79950F5C-7D7B-02B0-B917-8966A6D6389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49895" y="0"/>
            <a:ext cx="768439" cy="380489"/>
          </a:xfrm>
          <a:prstGeom prst="rect">
            <a:avLst/>
          </a:prstGeom>
        </p:spPr>
      </p:pic>
      <p:pic>
        <p:nvPicPr>
          <p:cNvPr id="3" name="Picture 36" descr="United Energy Pakistan Limited">
            <a:extLst>
              <a:ext uri="{FF2B5EF4-FFF2-40B4-BE49-F238E27FC236}">
                <a16:creationId xmlns:a16="http://schemas.microsoft.com/office/drawing/2014/main" id="{5A686E3B-F6FF-4C2D-5D42-0D4AF3B11BDF}"/>
              </a:ext>
            </a:extLst>
          </p:cNvPr>
          <p:cNvPicPr>
            <a:picLocks noChangeAspect="1" noChangeArrowheads="1"/>
          </p:cNvPicPr>
          <p:nvPr/>
        </p:nvPicPr>
        <p:blipFill>
          <a:blip r:embed="rId50">
            <a:extLst>
              <a:ext uri="{28A0092B-C50C-407E-A947-70E740481C1C}">
                <a14:useLocalDpi xmlns:a14="http://schemas.microsoft.com/office/drawing/2010/main"/>
              </a:ext>
            </a:extLst>
          </a:blip>
          <a:srcRect/>
          <a:stretch>
            <a:fillRect/>
          </a:stretch>
        </p:blipFill>
        <p:spPr bwMode="auto">
          <a:xfrm>
            <a:off x="4316247" y="1800148"/>
            <a:ext cx="742503" cy="6988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2" descr="Teaser Platform | Company Summary Page - Kuwait Energy ...">
            <a:extLst>
              <a:ext uri="{FF2B5EF4-FFF2-40B4-BE49-F238E27FC236}">
                <a16:creationId xmlns:a16="http://schemas.microsoft.com/office/drawing/2014/main" id="{F890F1D7-64E1-7CE1-A7DF-9CA039F4EAE0}"/>
              </a:ext>
            </a:extLst>
          </p:cNvPr>
          <p:cNvPicPr>
            <a:picLocks noChangeAspect="1" noChangeArrowheads="1"/>
          </p:cNvPicPr>
          <p:nvPr/>
        </p:nvPicPr>
        <p:blipFill>
          <a:blip r:embed="rId51">
            <a:extLst>
              <a:ext uri="{28A0092B-C50C-407E-A947-70E740481C1C}">
                <a14:useLocalDpi xmlns:a14="http://schemas.microsoft.com/office/drawing/2010/main"/>
              </a:ext>
            </a:extLst>
          </a:blip>
          <a:srcRect/>
          <a:stretch>
            <a:fillRect/>
          </a:stretch>
        </p:blipFill>
        <p:spPr bwMode="auto">
          <a:xfrm>
            <a:off x="7510180" y="1778170"/>
            <a:ext cx="1019620" cy="76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6928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99" y="-128282"/>
            <a:ext cx="11214097" cy="13255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rmAutofit/>
          </a:bodyPr>
          <a:lstStyle/>
          <a:p>
            <a:pPr defTabSz="914264">
              <a:lnSpc>
                <a:spcPct val="100000"/>
              </a:lnSpc>
            </a:pPr>
            <a:r>
              <a:rPr lang="en-US" sz="2400" b="1" dirty="0">
                <a:solidFill>
                  <a:srgbClr val="10479B"/>
                </a:solidFill>
                <a:latin typeface="Optima" panose="02000503060000020004"/>
                <a:ea typeface="+mn-ea"/>
                <a:cs typeface="Arial" panose="020B0604020202020204" pitchFamily="34" charset="0"/>
              </a:rPr>
              <a:t>Master Data Governance </a:t>
            </a:r>
            <a:r>
              <a:rPr lang="mr-IN" sz="2400" b="1" dirty="0">
                <a:solidFill>
                  <a:srgbClr val="10479B"/>
                </a:solidFill>
                <a:latin typeface="Optima" panose="02000503060000020004"/>
                <a:ea typeface="+mn-ea"/>
              </a:rPr>
              <a:t>–</a:t>
            </a:r>
            <a:r>
              <a:rPr lang="en-US" sz="2400" b="1" dirty="0">
                <a:solidFill>
                  <a:srgbClr val="10479B"/>
                </a:solidFill>
                <a:latin typeface="Optima" panose="02000503060000020004"/>
                <a:ea typeface="+mn-ea"/>
                <a:cs typeface="Arial" panose="020B0604020202020204" pitchFamily="34" charset="0"/>
              </a:rPr>
              <a:t> Federated Model</a:t>
            </a:r>
          </a:p>
        </p:txBody>
      </p:sp>
      <p:sp>
        <p:nvSpPr>
          <p:cNvPr id="6" name="Slide Number Placeholder 5"/>
          <p:cNvSpPr>
            <a:spLocks noGrp="1"/>
          </p:cNvSpPr>
          <p:nvPr>
            <p:ph type="sldNum" sz="quarter" idx="12"/>
          </p:nvPr>
        </p:nvSpPr>
        <p:spPr>
          <a:xfrm>
            <a:off x="11769952" y="6622094"/>
            <a:ext cx="417248" cy="235911"/>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60</a:t>
            </a:fld>
            <a:endParaRPr kumimoji="0" lang="en-ZA" sz="16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3" name="Group 2"/>
          <p:cNvGrpSpPr/>
          <p:nvPr/>
        </p:nvGrpSpPr>
        <p:grpSpPr>
          <a:xfrm>
            <a:off x="385800" y="992848"/>
            <a:ext cx="11420400" cy="4361030"/>
            <a:chOff x="650844" y="992848"/>
            <a:chExt cx="8812970" cy="3240361"/>
          </a:xfrm>
        </p:grpSpPr>
        <p:grpSp>
          <p:nvGrpSpPr>
            <p:cNvPr id="128" name="Group 127"/>
            <p:cNvGrpSpPr/>
            <p:nvPr/>
          </p:nvGrpSpPr>
          <p:grpSpPr>
            <a:xfrm>
              <a:off x="7585664" y="1256414"/>
              <a:ext cx="49956" cy="2976795"/>
              <a:chOff x="7042324" y="819091"/>
              <a:chExt cx="49956" cy="3264827"/>
            </a:xfrm>
          </p:grpSpPr>
          <p:cxnSp>
            <p:nvCxnSpPr>
              <p:cNvPr id="129" name="Straight Connector 62"/>
              <p:cNvCxnSpPr>
                <a:cxnSpLocks noChangeShapeType="1"/>
              </p:cNvCxnSpPr>
              <p:nvPr/>
            </p:nvCxnSpPr>
            <p:spPr bwMode="auto">
              <a:xfrm>
                <a:off x="7092280" y="819091"/>
                <a:ext cx="0" cy="3264827"/>
              </a:xfrm>
              <a:prstGeom prst="line">
                <a:avLst/>
              </a:prstGeom>
              <a:noFill/>
              <a:ln w="3175" algn="ctr">
                <a:solidFill>
                  <a:srgbClr val="FF0000"/>
                </a:solidFill>
                <a:prstDash val="lgDash"/>
                <a:round/>
                <a:headEnd/>
                <a:tailEnd/>
              </a:ln>
            </p:spPr>
          </p:cxnSp>
          <p:cxnSp>
            <p:nvCxnSpPr>
              <p:cNvPr id="130" name="Straight Connector 62"/>
              <p:cNvCxnSpPr>
                <a:cxnSpLocks noChangeShapeType="1"/>
              </p:cNvCxnSpPr>
              <p:nvPr/>
            </p:nvCxnSpPr>
            <p:spPr bwMode="auto">
              <a:xfrm>
                <a:off x="7042324" y="819091"/>
                <a:ext cx="0" cy="3264827"/>
              </a:xfrm>
              <a:prstGeom prst="line">
                <a:avLst/>
              </a:prstGeom>
              <a:noFill/>
              <a:ln w="3175" algn="ctr">
                <a:solidFill>
                  <a:srgbClr val="FF0000"/>
                </a:solidFill>
                <a:prstDash val="lgDash"/>
                <a:round/>
                <a:headEnd/>
                <a:tailEnd/>
              </a:ln>
            </p:spPr>
          </p:cxnSp>
        </p:grpSp>
        <p:sp>
          <p:nvSpPr>
            <p:cNvPr id="131" name="Flowchart: Alternate Process 43"/>
            <p:cNvSpPr/>
            <p:nvPr/>
          </p:nvSpPr>
          <p:spPr>
            <a:xfrm>
              <a:off x="866880" y="1064857"/>
              <a:ext cx="1642497" cy="313042"/>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Business Users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From Plants/Business</a:t>
              </a:r>
            </a:p>
          </p:txBody>
        </p:sp>
        <p:grpSp>
          <p:nvGrpSpPr>
            <p:cNvPr id="132" name="Group 131"/>
            <p:cNvGrpSpPr/>
            <p:nvPr/>
          </p:nvGrpSpPr>
          <p:grpSpPr>
            <a:xfrm>
              <a:off x="5511086" y="1025483"/>
              <a:ext cx="1620478" cy="2955059"/>
              <a:chOff x="4888191" y="509514"/>
              <a:chExt cx="1988065" cy="3378177"/>
            </a:xfrm>
          </p:grpSpPr>
          <p:sp>
            <p:nvSpPr>
              <p:cNvPr id="133" name="Flowchart: Alternate Process 37"/>
              <p:cNvSpPr/>
              <p:nvPr/>
            </p:nvSpPr>
            <p:spPr>
              <a:xfrm>
                <a:off x="4888191" y="1295403"/>
                <a:ext cx="1988065" cy="2592288"/>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Optima"/>
                  <a:ea typeface="+mn-ea"/>
                  <a:cs typeface="Optima"/>
                </a:endParaRPr>
              </a:p>
            </p:txBody>
          </p:sp>
          <p:sp>
            <p:nvSpPr>
              <p:cNvPr id="134" name="Flowchart: Alternate Process 43"/>
              <p:cNvSpPr/>
              <p:nvPr/>
            </p:nvSpPr>
            <p:spPr>
              <a:xfrm>
                <a:off x="5026025" y="509514"/>
                <a:ext cx="1656184" cy="49391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Master Data Governance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Solution</a:t>
                </a:r>
              </a:p>
            </p:txBody>
          </p:sp>
          <p:sp>
            <p:nvSpPr>
              <p:cNvPr id="135" name="Flowchart: Alternate Process 43"/>
              <p:cNvSpPr/>
              <p:nvPr/>
            </p:nvSpPr>
            <p:spPr>
              <a:xfrm>
                <a:off x="4989939" y="1879859"/>
                <a:ext cx="1800200" cy="301674"/>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Optima"/>
                    <a:ea typeface="+mn-ea"/>
                    <a:cs typeface="Optima"/>
                  </a:rPr>
                  <a:t>Materials</a:t>
                </a:r>
              </a:p>
            </p:txBody>
          </p:sp>
        </p:grpSp>
        <p:sp>
          <p:nvSpPr>
            <p:cNvPr id="139" name="Flowchart: Alternate Process 43"/>
            <p:cNvSpPr/>
            <p:nvPr/>
          </p:nvSpPr>
          <p:spPr>
            <a:xfrm>
              <a:off x="7793344" y="1064857"/>
              <a:ext cx="1642497" cy="313042"/>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ERP Systems</a:t>
              </a:r>
            </a:p>
          </p:txBody>
        </p:sp>
        <p:sp>
          <p:nvSpPr>
            <p:cNvPr id="140" name="Flowchart: Alternate Process 43"/>
            <p:cNvSpPr/>
            <p:nvPr/>
          </p:nvSpPr>
          <p:spPr>
            <a:xfrm>
              <a:off x="8178365" y="1680026"/>
              <a:ext cx="1285449" cy="2229574"/>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Optima"/>
                  <a:ea typeface="+mn-ea"/>
                  <a:cs typeface="Optima"/>
                </a:rPr>
                <a:t>Oracle Fusion</a:t>
              </a:r>
            </a:p>
          </p:txBody>
        </p:sp>
        <p:grpSp>
          <p:nvGrpSpPr>
            <p:cNvPr id="144" name="Group 143"/>
            <p:cNvGrpSpPr/>
            <p:nvPr/>
          </p:nvGrpSpPr>
          <p:grpSpPr>
            <a:xfrm>
              <a:off x="7222042" y="1848307"/>
              <a:ext cx="837691" cy="429740"/>
              <a:chOff x="6732240" y="1275606"/>
              <a:chExt cx="844672" cy="484632"/>
            </a:xfrm>
            <a:solidFill>
              <a:schemeClr val="accent1">
                <a:lumMod val="60000"/>
                <a:lumOff val="40000"/>
              </a:schemeClr>
            </a:solidFill>
          </p:grpSpPr>
          <p:sp>
            <p:nvSpPr>
              <p:cNvPr id="145" name="Chevron 144"/>
              <p:cNvSpPr/>
              <p:nvPr/>
            </p:nvSpPr>
            <p:spPr>
              <a:xfrm>
                <a:off x="6732240" y="1275606"/>
                <a:ext cx="484632" cy="484632"/>
              </a:xfrm>
              <a:prstGeom prst="chevron">
                <a:avLst/>
              </a:prstGeom>
              <a:grpFill/>
              <a:ln w="31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6" name="Chevron 145"/>
              <p:cNvSpPr/>
              <p:nvPr/>
            </p:nvSpPr>
            <p:spPr>
              <a:xfrm>
                <a:off x="7092280" y="1275606"/>
                <a:ext cx="484632" cy="484632"/>
              </a:xfrm>
              <a:prstGeom prst="chevron">
                <a:avLst/>
              </a:prstGeom>
              <a:grp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53" name="Group 152"/>
            <p:cNvGrpSpPr/>
            <p:nvPr/>
          </p:nvGrpSpPr>
          <p:grpSpPr>
            <a:xfrm>
              <a:off x="650844" y="1712939"/>
              <a:ext cx="2016224" cy="432047"/>
              <a:chOff x="395536" y="915566"/>
              <a:chExt cx="3670467" cy="831726"/>
            </a:xfrm>
          </p:grpSpPr>
          <p:pic>
            <p:nvPicPr>
              <p:cNvPr id="154" name="Picture 15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536" y="915566"/>
                <a:ext cx="862155" cy="831726"/>
              </a:xfrm>
              <a:prstGeom prst="rect">
                <a:avLst/>
              </a:prstGeom>
            </p:spPr>
          </p:pic>
          <p:pic>
            <p:nvPicPr>
              <p:cNvPr id="155" name="Picture 1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1640" y="915566"/>
                <a:ext cx="862155" cy="831726"/>
              </a:xfrm>
              <a:prstGeom prst="rect">
                <a:avLst/>
              </a:prstGeom>
            </p:spPr>
          </p:pic>
          <p:pic>
            <p:nvPicPr>
              <p:cNvPr id="156" name="Picture 15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67744" y="915566"/>
                <a:ext cx="862155" cy="831726"/>
              </a:xfrm>
              <a:prstGeom prst="rect">
                <a:avLst/>
              </a:prstGeom>
            </p:spPr>
          </p:pic>
          <p:pic>
            <p:nvPicPr>
              <p:cNvPr id="157" name="Picture 15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03848" y="915566"/>
                <a:ext cx="862155" cy="831726"/>
              </a:xfrm>
              <a:prstGeom prst="rect">
                <a:avLst/>
              </a:prstGeom>
            </p:spPr>
          </p:pic>
        </p:grpSp>
        <p:pic>
          <p:nvPicPr>
            <p:cNvPr id="158" name="Picture 1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80190" y="1712929"/>
              <a:ext cx="494990" cy="426962"/>
            </a:xfrm>
            <a:prstGeom prst="rect">
              <a:avLst/>
            </a:prstGeom>
          </p:spPr>
        </p:pic>
        <p:pic>
          <p:nvPicPr>
            <p:cNvPr id="159" name="Picture 15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2318" y="2144987"/>
              <a:ext cx="639006" cy="551185"/>
            </a:xfrm>
            <a:prstGeom prst="rect">
              <a:avLst/>
            </a:prstGeom>
          </p:spPr>
        </p:pic>
        <p:pic>
          <p:nvPicPr>
            <p:cNvPr id="160" name="Picture 15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2318" y="2865067"/>
              <a:ext cx="639006" cy="551185"/>
            </a:xfrm>
            <a:prstGeom prst="rect">
              <a:avLst/>
            </a:prstGeom>
          </p:spPr>
        </p:pic>
        <p:sp>
          <p:nvSpPr>
            <p:cNvPr id="161" name="Flowchart: Alternate Process 43"/>
            <p:cNvSpPr/>
            <p:nvPr/>
          </p:nvSpPr>
          <p:spPr>
            <a:xfrm>
              <a:off x="4220142" y="1025471"/>
              <a:ext cx="1224136" cy="432048"/>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tima"/>
                  <a:ea typeface="+mn-ea"/>
                  <a:cs typeface="Optima"/>
                </a:rPr>
                <a:t>Shared Services Cell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tima"/>
                  <a:ea typeface="+mn-ea"/>
                  <a:cs typeface="Optima"/>
                </a:rPr>
                <a:t>Center of Excellence (COE)</a:t>
              </a:r>
            </a:p>
          </p:txBody>
        </p:sp>
        <p:sp>
          <p:nvSpPr>
            <p:cNvPr id="162" name="Chevron 161"/>
            <p:cNvSpPr/>
            <p:nvPr/>
          </p:nvSpPr>
          <p:spPr>
            <a:xfrm>
              <a:off x="2811084" y="1712929"/>
              <a:ext cx="216024" cy="429740"/>
            </a:xfrm>
            <a:prstGeom prst="chevron">
              <a:avLst/>
            </a:prstGeom>
            <a:solidFill>
              <a:schemeClr val="accent1">
                <a:lumMod val="60000"/>
                <a:lumOff val="40000"/>
              </a:schemeClr>
            </a:solidFill>
            <a:ln w="31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63" name="Group 162"/>
            <p:cNvGrpSpPr/>
            <p:nvPr/>
          </p:nvGrpSpPr>
          <p:grpSpPr>
            <a:xfrm>
              <a:off x="650844" y="2289004"/>
              <a:ext cx="2016224" cy="432047"/>
              <a:chOff x="395536" y="915566"/>
              <a:chExt cx="3670467" cy="831726"/>
            </a:xfrm>
          </p:grpSpPr>
          <p:pic>
            <p:nvPicPr>
              <p:cNvPr id="164" name="Picture 16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536" y="915566"/>
                <a:ext cx="862155" cy="831726"/>
              </a:xfrm>
              <a:prstGeom prst="rect">
                <a:avLst/>
              </a:prstGeom>
            </p:spPr>
          </p:pic>
          <p:pic>
            <p:nvPicPr>
              <p:cNvPr id="165" name="Picture 16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1640" y="915566"/>
                <a:ext cx="862155" cy="831726"/>
              </a:xfrm>
              <a:prstGeom prst="rect">
                <a:avLst/>
              </a:prstGeom>
            </p:spPr>
          </p:pic>
          <p:pic>
            <p:nvPicPr>
              <p:cNvPr id="166" name="Picture 16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67744" y="915566"/>
                <a:ext cx="862155" cy="831726"/>
              </a:xfrm>
              <a:prstGeom prst="rect">
                <a:avLst/>
              </a:prstGeom>
            </p:spPr>
          </p:pic>
          <p:pic>
            <p:nvPicPr>
              <p:cNvPr id="167" name="Picture 16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03848" y="915566"/>
                <a:ext cx="862155" cy="831726"/>
              </a:xfrm>
              <a:prstGeom prst="rect">
                <a:avLst/>
              </a:prstGeom>
            </p:spPr>
          </p:pic>
        </p:grpSp>
        <p:grpSp>
          <p:nvGrpSpPr>
            <p:cNvPr id="168" name="Group 167"/>
            <p:cNvGrpSpPr/>
            <p:nvPr/>
          </p:nvGrpSpPr>
          <p:grpSpPr>
            <a:xfrm>
              <a:off x="650844" y="2865068"/>
              <a:ext cx="2016224" cy="432047"/>
              <a:chOff x="395536" y="915566"/>
              <a:chExt cx="3670467" cy="831726"/>
            </a:xfrm>
          </p:grpSpPr>
          <p:pic>
            <p:nvPicPr>
              <p:cNvPr id="169" name="Picture 16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536" y="915566"/>
                <a:ext cx="862155" cy="831726"/>
              </a:xfrm>
              <a:prstGeom prst="rect">
                <a:avLst/>
              </a:prstGeom>
            </p:spPr>
          </p:pic>
          <p:pic>
            <p:nvPicPr>
              <p:cNvPr id="170" name="Picture 16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1640" y="915566"/>
                <a:ext cx="862155" cy="831726"/>
              </a:xfrm>
              <a:prstGeom prst="rect">
                <a:avLst/>
              </a:prstGeom>
            </p:spPr>
          </p:pic>
          <p:pic>
            <p:nvPicPr>
              <p:cNvPr id="171" name="Picture 17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67744" y="915566"/>
                <a:ext cx="862155" cy="831726"/>
              </a:xfrm>
              <a:prstGeom prst="rect">
                <a:avLst/>
              </a:prstGeom>
            </p:spPr>
          </p:pic>
          <p:pic>
            <p:nvPicPr>
              <p:cNvPr id="172" name="Picture 17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03848" y="915566"/>
                <a:ext cx="862155" cy="831726"/>
              </a:xfrm>
              <a:prstGeom prst="rect">
                <a:avLst/>
              </a:prstGeom>
            </p:spPr>
          </p:pic>
        </p:grpSp>
        <p:grpSp>
          <p:nvGrpSpPr>
            <p:cNvPr id="173" name="Group 172"/>
            <p:cNvGrpSpPr/>
            <p:nvPr/>
          </p:nvGrpSpPr>
          <p:grpSpPr>
            <a:xfrm>
              <a:off x="650844" y="3441131"/>
              <a:ext cx="2016224" cy="432047"/>
              <a:chOff x="395536" y="915566"/>
              <a:chExt cx="3670467" cy="831726"/>
            </a:xfrm>
          </p:grpSpPr>
          <p:pic>
            <p:nvPicPr>
              <p:cNvPr id="174" name="Picture 17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536" y="915566"/>
                <a:ext cx="862155" cy="831726"/>
              </a:xfrm>
              <a:prstGeom prst="rect">
                <a:avLst/>
              </a:prstGeom>
            </p:spPr>
          </p:pic>
          <p:pic>
            <p:nvPicPr>
              <p:cNvPr id="175" name="Picture 17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1640" y="915566"/>
                <a:ext cx="862155" cy="831726"/>
              </a:xfrm>
              <a:prstGeom prst="rect">
                <a:avLst/>
              </a:prstGeom>
            </p:spPr>
          </p:pic>
          <p:pic>
            <p:nvPicPr>
              <p:cNvPr id="176" name="Picture 17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67744" y="915566"/>
                <a:ext cx="862155" cy="831726"/>
              </a:xfrm>
              <a:prstGeom prst="rect">
                <a:avLst/>
              </a:prstGeom>
            </p:spPr>
          </p:pic>
          <p:pic>
            <p:nvPicPr>
              <p:cNvPr id="177" name="Picture 17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03848" y="915566"/>
                <a:ext cx="862155" cy="831726"/>
              </a:xfrm>
              <a:prstGeom prst="rect">
                <a:avLst/>
              </a:prstGeom>
            </p:spPr>
          </p:pic>
        </p:grpSp>
        <p:pic>
          <p:nvPicPr>
            <p:cNvPr id="178" name="Picture 17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80190" y="2294080"/>
              <a:ext cx="494990" cy="426962"/>
            </a:xfrm>
            <a:prstGeom prst="rect">
              <a:avLst/>
            </a:prstGeom>
          </p:spPr>
        </p:pic>
        <p:pic>
          <p:nvPicPr>
            <p:cNvPr id="179" name="Picture 17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80190" y="2865058"/>
              <a:ext cx="494990" cy="426962"/>
            </a:xfrm>
            <a:prstGeom prst="rect">
              <a:avLst/>
            </a:prstGeom>
          </p:spPr>
        </p:pic>
        <p:pic>
          <p:nvPicPr>
            <p:cNvPr id="180" name="Picture 17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80190" y="3446206"/>
              <a:ext cx="494990" cy="426962"/>
            </a:xfrm>
            <a:prstGeom prst="rect">
              <a:avLst/>
            </a:prstGeom>
          </p:spPr>
        </p:pic>
        <p:sp>
          <p:nvSpPr>
            <p:cNvPr id="181" name="Chevron 180"/>
            <p:cNvSpPr/>
            <p:nvPr/>
          </p:nvSpPr>
          <p:spPr>
            <a:xfrm>
              <a:off x="5138778" y="2937064"/>
              <a:ext cx="336611" cy="429740"/>
            </a:xfrm>
            <a:prstGeom prst="chevron">
              <a:avLst/>
            </a:prstGeom>
            <a:solidFill>
              <a:schemeClr val="accent1">
                <a:lumMod val="60000"/>
                <a:lumOff val="40000"/>
              </a:schemeClr>
            </a:solidFill>
            <a:ln w="31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2" name="Flowchart: Alternate Process 43"/>
            <p:cNvSpPr/>
            <p:nvPr/>
          </p:nvSpPr>
          <p:spPr>
            <a:xfrm>
              <a:off x="2739075" y="992848"/>
              <a:ext cx="1357771" cy="504056"/>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tima"/>
                  <a:ea typeface="+mn-ea"/>
                  <a:cs typeface="Optima"/>
                </a:rPr>
                <a:t>Regional/Functional/Plant Level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Optima"/>
                  <a:ea typeface="+mn-ea"/>
                  <a:cs typeface="Optima"/>
                </a:rPr>
                <a:t>Center of Excellence (COE)</a:t>
              </a:r>
            </a:p>
          </p:txBody>
        </p:sp>
        <p:sp>
          <p:nvSpPr>
            <p:cNvPr id="183" name="Chevron 182"/>
            <p:cNvSpPr/>
            <p:nvPr/>
          </p:nvSpPr>
          <p:spPr>
            <a:xfrm>
              <a:off x="5138778" y="2219293"/>
              <a:ext cx="336611" cy="429740"/>
            </a:xfrm>
            <a:prstGeom prst="chevron">
              <a:avLst/>
            </a:prstGeom>
            <a:solidFill>
              <a:schemeClr val="accent1">
                <a:lumMod val="60000"/>
                <a:lumOff val="40000"/>
              </a:schemeClr>
            </a:solidFill>
            <a:ln w="31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4" name="Chevron 183"/>
            <p:cNvSpPr/>
            <p:nvPr/>
          </p:nvSpPr>
          <p:spPr>
            <a:xfrm>
              <a:off x="2811084" y="2288992"/>
              <a:ext cx="216024" cy="429740"/>
            </a:xfrm>
            <a:prstGeom prst="chevron">
              <a:avLst/>
            </a:prstGeom>
            <a:solidFill>
              <a:schemeClr val="accent1">
                <a:lumMod val="60000"/>
                <a:lumOff val="40000"/>
              </a:schemeClr>
            </a:solidFill>
            <a:ln w="31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5" name="Chevron 184"/>
            <p:cNvSpPr/>
            <p:nvPr/>
          </p:nvSpPr>
          <p:spPr>
            <a:xfrm>
              <a:off x="2811084" y="2865056"/>
              <a:ext cx="216024" cy="429740"/>
            </a:xfrm>
            <a:prstGeom prst="chevron">
              <a:avLst/>
            </a:prstGeom>
            <a:solidFill>
              <a:schemeClr val="accent1">
                <a:lumMod val="60000"/>
                <a:lumOff val="40000"/>
              </a:schemeClr>
            </a:solidFill>
            <a:ln w="31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6" name="Chevron 185"/>
            <p:cNvSpPr/>
            <p:nvPr/>
          </p:nvSpPr>
          <p:spPr>
            <a:xfrm>
              <a:off x="2811084" y="3441120"/>
              <a:ext cx="216024" cy="429740"/>
            </a:xfrm>
            <a:prstGeom prst="chevron">
              <a:avLst/>
            </a:prstGeom>
            <a:solidFill>
              <a:schemeClr val="accent1">
                <a:lumMod val="60000"/>
                <a:lumOff val="40000"/>
              </a:schemeClr>
            </a:solidFill>
            <a:ln w="31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7" name="Right Brace 186"/>
            <p:cNvSpPr/>
            <p:nvPr/>
          </p:nvSpPr>
          <p:spPr>
            <a:xfrm>
              <a:off x="3538327" y="1640920"/>
              <a:ext cx="856955" cy="2376264"/>
            </a:xfrm>
            <a:prstGeom prst="rightBrace">
              <a:avLst>
                <a:gd name="adj1" fmla="val 48421"/>
                <a:gd name="adj2" fmla="val 49558"/>
              </a:avLst>
            </a:prstGeom>
            <a:noFill/>
            <a:ln w="28575" cmpd="sng">
              <a:solidFill>
                <a:srgbClr val="3366FF"/>
              </a:solidFill>
              <a:prstDash val="sysDash"/>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8" name="Chevron 187"/>
          <p:cNvSpPr/>
          <p:nvPr/>
        </p:nvSpPr>
        <p:spPr>
          <a:xfrm>
            <a:off x="8921051" y="3171208"/>
            <a:ext cx="622826" cy="578364"/>
          </a:xfrm>
          <a:prstGeom prst="chevron">
            <a:avLst/>
          </a:prstGeom>
          <a:solidFill>
            <a:schemeClr val="accent1">
              <a:lumMod val="60000"/>
              <a:lumOff val="40000"/>
            </a:schemeClr>
          </a:solidFill>
          <a:ln w="31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9" name="Chevron 188"/>
          <p:cNvSpPr/>
          <p:nvPr/>
        </p:nvSpPr>
        <p:spPr>
          <a:xfrm>
            <a:off x="9383758" y="3171208"/>
            <a:ext cx="622826" cy="578364"/>
          </a:xfrm>
          <a:prstGeom prst="chevron">
            <a:avLst/>
          </a:prstGeom>
          <a:solidFill>
            <a:schemeClr val="accent1">
              <a:lumMod val="60000"/>
              <a:lumOff val="40000"/>
            </a:scheme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0" name="Chevron 189"/>
          <p:cNvSpPr/>
          <p:nvPr/>
        </p:nvSpPr>
        <p:spPr>
          <a:xfrm>
            <a:off x="8914427" y="4344024"/>
            <a:ext cx="622826" cy="578364"/>
          </a:xfrm>
          <a:prstGeom prst="chevron">
            <a:avLst/>
          </a:prstGeom>
          <a:solidFill>
            <a:schemeClr val="accent1">
              <a:lumMod val="60000"/>
              <a:lumOff val="40000"/>
            </a:schemeClr>
          </a:solidFill>
          <a:ln w="31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1" name="Chevron 190"/>
          <p:cNvSpPr/>
          <p:nvPr/>
        </p:nvSpPr>
        <p:spPr>
          <a:xfrm>
            <a:off x="9377134" y="4344024"/>
            <a:ext cx="622826" cy="578364"/>
          </a:xfrm>
          <a:prstGeom prst="chevron">
            <a:avLst/>
          </a:prstGeom>
          <a:solidFill>
            <a:schemeClr val="accent1">
              <a:lumMod val="60000"/>
              <a:lumOff val="40000"/>
            </a:scheme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2" name="TextBox 191"/>
          <p:cNvSpPr txBox="1"/>
          <p:nvPr/>
        </p:nvSpPr>
        <p:spPr>
          <a:xfrm>
            <a:off x="742643" y="5091692"/>
            <a:ext cx="11027308" cy="138499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charset="2"/>
              <a:buChar char="ü"/>
              <a:tabLst/>
              <a:defRPr/>
            </a:pPr>
            <a:r>
              <a:rPr kumimoji="0" lang="en-US" sz="1400" b="0" i="0" u="none" strike="noStrike" kern="1200" cap="none" spc="0" normalizeH="0" baseline="0" noProof="0" dirty="0">
                <a:ln>
                  <a:noFill/>
                </a:ln>
                <a:solidFill>
                  <a:srgbClr val="10479B"/>
                </a:solidFill>
                <a:effectLst/>
                <a:uLnTx/>
                <a:uFillTx/>
                <a:latin typeface="Optima"/>
                <a:ea typeface="+mn-ea"/>
                <a:cs typeface="Futura"/>
              </a:rPr>
              <a:t>Master Data is requested by business users, where as Quality checks &amp; approvals can also be done by Local team (COE)</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ü"/>
              <a:tabLst/>
              <a:defRPr/>
            </a:pPr>
            <a:r>
              <a:rPr kumimoji="0" lang="en-US" sz="1400" b="0" i="0" u="none" strike="noStrike" kern="1200" cap="none" spc="0" normalizeH="0" baseline="0" noProof="0" dirty="0">
                <a:ln>
                  <a:noFill/>
                </a:ln>
                <a:solidFill>
                  <a:srgbClr val="10479B"/>
                </a:solidFill>
                <a:effectLst/>
                <a:uLnTx/>
                <a:uFillTx/>
                <a:latin typeface="Optima"/>
                <a:ea typeface="+mn-ea"/>
                <a:cs typeface="Futura"/>
              </a:rPr>
              <a:t>Business users have authority to only request, ultimate authority to approve the change is with the distributed COE teams</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ü"/>
              <a:tabLst/>
              <a:defRPr/>
            </a:pPr>
            <a:r>
              <a:rPr kumimoji="0" lang="en-US" sz="1400" b="0" i="0" u="none" strike="noStrike" kern="1200" cap="none" spc="0" normalizeH="0" baseline="0" noProof="0" dirty="0">
                <a:ln>
                  <a:noFill/>
                </a:ln>
                <a:solidFill>
                  <a:srgbClr val="10479B"/>
                </a:solidFill>
                <a:effectLst/>
                <a:uLnTx/>
                <a:uFillTx/>
                <a:latin typeface="Optima"/>
                <a:ea typeface="+mn-ea"/>
                <a:cs typeface="Futura"/>
              </a:rPr>
              <a:t>Central team can share the workload with the Local COE team to serve the requests from various users from all businesses</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ü"/>
              <a:tabLst/>
              <a:defRPr/>
            </a:pPr>
            <a:r>
              <a:rPr kumimoji="0" lang="en-US" sz="1400" b="0" i="0" u="none" strike="noStrike" kern="1200" cap="none" spc="0" normalizeH="0" baseline="0" noProof="0" dirty="0">
                <a:ln>
                  <a:noFill/>
                </a:ln>
                <a:solidFill>
                  <a:srgbClr val="10479B"/>
                </a:solidFill>
                <a:effectLst/>
                <a:uLnTx/>
                <a:uFillTx/>
                <a:latin typeface="Optima"/>
                <a:ea typeface="+mn-ea"/>
                <a:cs typeface="Futura"/>
              </a:rPr>
              <a:t>Central team will work in sync with the Local teams, however corporate level administration will be with only the Central team</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ü"/>
              <a:tabLst/>
              <a:defRPr/>
            </a:pPr>
            <a:r>
              <a:rPr kumimoji="0" lang="en-US" sz="1400" b="0" i="0" u="none" strike="noStrike" kern="1200" cap="none" spc="0" normalizeH="0" baseline="0" noProof="0" dirty="0">
                <a:ln>
                  <a:noFill/>
                </a:ln>
                <a:solidFill>
                  <a:srgbClr val="10479B"/>
                </a:solidFill>
                <a:effectLst/>
                <a:uLnTx/>
                <a:uFillTx/>
                <a:latin typeface="Optima"/>
                <a:ea typeface="+mn-ea"/>
                <a:cs typeface="Futura"/>
              </a:rPr>
              <a:t>High usability of the data records, instead of creation, existing records can be extended or reused</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ü"/>
              <a:tabLst/>
              <a:defRPr/>
            </a:pPr>
            <a:r>
              <a:rPr kumimoji="0" lang="en-US" sz="1400" b="0" i="0" u="none" strike="noStrike" kern="1200" cap="none" spc="0" normalizeH="0" baseline="0" noProof="0" dirty="0">
                <a:ln>
                  <a:noFill/>
                </a:ln>
                <a:solidFill>
                  <a:srgbClr val="10479B"/>
                </a:solidFill>
                <a:effectLst/>
                <a:uLnTx/>
                <a:uFillTx/>
                <a:latin typeface="Optima"/>
                <a:ea typeface="+mn-ea"/>
                <a:cs typeface="Futura"/>
              </a:rPr>
              <a:t>Central team can perform audits &amp; checks on the data quality on regular basis, can enforce the local team to adhere to the SLAs</a:t>
            </a:r>
          </a:p>
        </p:txBody>
      </p:sp>
      <p:sp>
        <p:nvSpPr>
          <p:cNvPr id="193" name="Flowchart: Alternate Process 43"/>
          <p:cNvSpPr/>
          <p:nvPr/>
        </p:nvSpPr>
        <p:spPr>
          <a:xfrm>
            <a:off x="6801577" y="3294107"/>
            <a:ext cx="1901482" cy="355154"/>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Optima"/>
                <a:ea typeface="+mn-ea"/>
                <a:cs typeface="Optima"/>
              </a:rPr>
              <a:t>Assets</a:t>
            </a:r>
          </a:p>
        </p:txBody>
      </p:sp>
      <p:sp>
        <p:nvSpPr>
          <p:cNvPr id="7" name="Flowchart: Alternate Process 43">
            <a:extLst>
              <a:ext uri="{FF2B5EF4-FFF2-40B4-BE49-F238E27FC236}">
                <a16:creationId xmlns:a16="http://schemas.microsoft.com/office/drawing/2014/main" id="{5AC1400F-1751-6DD3-170A-6D1E928B0D9D}"/>
              </a:ext>
            </a:extLst>
          </p:cNvPr>
          <p:cNvSpPr/>
          <p:nvPr/>
        </p:nvSpPr>
        <p:spPr>
          <a:xfrm>
            <a:off x="6853232" y="4065478"/>
            <a:ext cx="1901482" cy="355154"/>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Optima"/>
                <a:ea typeface="+mn-ea"/>
                <a:cs typeface="Optima"/>
              </a:rPr>
              <a:t>Services</a:t>
            </a:r>
          </a:p>
        </p:txBody>
      </p:sp>
      <p:sp>
        <p:nvSpPr>
          <p:cNvPr id="8" name="Date Placeholder 1">
            <a:extLst>
              <a:ext uri="{FF2B5EF4-FFF2-40B4-BE49-F238E27FC236}">
                <a16:creationId xmlns:a16="http://schemas.microsoft.com/office/drawing/2014/main" id="{900432C9-7846-1411-9471-139EAAC0B2EA}"/>
              </a:ext>
            </a:extLst>
          </p:cNvPr>
          <p:cNvSpPr>
            <a:spLocks noGrp="1"/>
          </p:cNvSpPr>
          <p:nvPr>
            <p:ph type="dt" sz="half" idx="10"/>
          </p:nvPr>
        </p:nvSpPr>
        <p:spPr>
          <a:xfrm>
            <a:off x="177800" y="6579235"/>
            <a:ext cx="2743200" cy="365125"/>
          </a:xfrm>
        </p:spPr>
        <p:txBody>
          <a:bodyPr/>
          <a:lstStyle/>
          <a:p>
            <a:r>
              <a:rPr lang="en-US" dirty="0"/>
              <a:t>© PiLog Group</a:t>
            </a:r>
          </a:p>
        </p:txBody>
      </p:sp>
      <p:sp>
        <p:nvSpPr>
          <p:cNvPr id="9" name="Footer Placeholder 2">
            <a:extLst>
              <a:ext uri="{FF2B5EF4-FFF2-40B4-BE49-F238E27FC236}">
                <a16:creationId xmlns:a16="http://schemas.microsoft.com/office/drawing/2014/main" id="{4C6A8076-587A-E979-1CB3-58953D799EA6}"/>
              </a:ext>
            </a:extLst>
          </p:cNvPr>
          <p:cNvSpPr txBox="1">
            <a:spLocks/>
          </p:cNvSpPr>
          <p:nvPr/>
        </p:nvSpPr>
        <p:spPr>
          <a:xfrm>
            <a:off x="5139690" y="66254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Optima" charset="0"/>
              </a:rPr>
              <a:t>www.piloggroup.com</a:t>
            </a:r>
          </a:p>
        </p:txBody>
      </p:sp>
    </p:spTree>
    <p:extLst>
      <p:ext uri="{BB962C8B-B14F-4D97-AF65-F5344CB8AC3E}">
        <p14:creationId xmlns:p14="http://schemas.microsoft.com/office/powerpoint/2010/main" val="2736513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 y="-28374"/>
            <a:ext cx="10515600" cy="13255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rmAutofit/>
          </a:bodyPr>
          <a:lstStyle/>
          <a:p>
            <a:pPr defTabSz="914264">
              <a:lnSpc>
                <a:spcPct val="100000"/>
              </a:lnSpc>
            </a:pPr>
            <a:r>
              <a:rPr lang="en-US" sz="2400" b="1" dirty="0">
                <a:solidFill>
                  <a:srgbClr val="10479B"/>
                </a:solidFill>
                <a:latin typeface="Optima" panose="02000503060000020004"/>
                <a:ea typeface="+mn-ea"/>
                <a:cs typeface="Arial" panose="020B0604020202020204" pitchFamily="34" charset="0"/>
              </a:rPr>
              <a:t>Master Data Processes</a:t>
            </a:r>
          </a:p>
        </p:txBody>
      </p:sp>
      <p:sp>
        <p:nvSpPr>
          <p:cNvPr id="6" name="Slide Number Placeholder 5"/>
          <p:cNvSpPr>
            <a:spLocks noGrp="1"/>
          </p:cNvSpPr>
          <p:nvPr>
            <p:ph type="sldNum" sz="quarter" idx="12"/>
          </p:nvPr>
        </p:nvSpPr>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61</a:t>
            </a:fld>
            <a:endParaRPr kumimoji="0" lang="en-ZA" sz="1600" b="0" i="0" u="none" strike="noStrike" kern="1200" cap="none" spc="0" normalizeH="0" baseline="0" noProof="0" dirty="0">
              <a:ln>
                <a:noFill/>
              </a:ln>
              <a:solidFill>
                <a:srgbClr val="FFFFFF"/>
              </a:solidFill>
              <a:effectLst/>
              <a:uLnTx/>
              <a:uFillTx/>
              <a:latin typeface="Calibri"/>
              <a:ea typeface="+mn-ea"/>
              <a:cs typeface="+mn-cs"/>
            </a:endParaRPr>
          </a:p>
        </p:txBody>
      </p:sp>
      <p:graphicFrame>
        <p:nvGraphicFramePr>
          <p:cNvPr id="39" name="Table 38"/>
          <p:cNvGraphicFramePr>
            <a:graphicFrameLocks noGrp="1"/>
          </p:cNvGraphicFramePr>
          <p:nvPr>
            <p:extLst>
              <p:ext uri="{D42A27DB-BD31-4B8C-83A1-F6EECF244321}">
                <p14:modId xmlns:p14="http://schemas.microsoft.com/office/powerpoint/2010/main" val="3139635368"/>
              </p:ext>
            </p:extLst>
          </p:nvPr>
        </p:nvGraphicFramePr>
        <p:xfrm>
          <a:off x="498764" y="4701824"/>
          <a:ext cx="10351657" cy="1447800"/>
        </p:xfrm>
        <a:graphic>
          <a:graphicData uri="http://schemas.openxmlformats.org/drawingml/2006/table">
            <a:tbl>
              <a:tblPr firstRow="1" bandRow="1"/>
              <a:tblGrid>
                <a:gridCol w="1218400">
                  <a:extLst>
                    <a:ext uri="{9D8B030D-6E8A-4147-A177-3AD203B41FA5}">
                      <a16:colId xmlns:a16="http://schemas.microsoft.com/office/drawing/2014/main" val="20000"/>
                    </a:ext>
                  </a:extLst>
                </a:gridCol>
                <a:gridCol w="6978220">
                  <a:extLst>
                    <a:ext uri="{9D8B030D-6E8A-4147-A177-3AD203B41FA5}">
                      <a16:colId xmlns:a16="http://schemas.microsoft.com/office/drawing/2014/main" val="20001"/>
                    </a:ext>
                  </a:extLst>
                </a:gridCol>
                <a:gridCol w="2155037">
                  <a:extLst>
                    <a:ext uri="{9D8B030D-6E8A-4147-A177-3AD203B41FA5}">
                      <a16:colId xmlns:a16="http://schemas.microsoft.com/office/drawing/2014/main" val="20002"/>
                    </a:ext>
                  </a:extLst>
                </a:gridCol>
              </a:tblGrid>
              <a:tr h="280454">
                <a:tc>
                  <a:txBody>
                    <a:bodyPr/>
                    <a:lstStyle/>
                    <a:p>
                      <a:pPr algn="ctr"/>
                      <a:r>
                        <a:rPr lang="en-US" sz="1300" b="1" dirty="0">
                          <a:solidFill>
                            <a:srgbClr val="10479B"/>
                          </a:solidFill>
                          <a:latin typeface="Optima" charset="0"/>
                          <a:ea typeface="Optima" charset="0"/>
                          <a:cs typeface="Optima" charset="0"/>
                        </a:rPr>
                        <a:t>Role</a:t>
                      </a:r>
                    </a:p>
                  </a:txBody>
                  <a:tcPr/>
                </a:tc>
                <a:tc>
                  <a:txBody>
                    <a:bodyPr/>
                    <a:lstStyle/>
                    <a:p>
                      <a:pPr algn="ctr"/>
                      <a:r>
                        <a:rPr lang="en-US" sz="1300" b="1" dirty="0">
                          <a:solidFill>
                            <a:srgbClr val="10479B"/>
                          </a:solidFill>
                          <a:latin typeface="Optima" charset="0"/>
                          <a:ea typeface="Optima" charset="0"/>
                          <a:cs typeface="Optima" charset="0"/>
                        </a:rPr>
                        <a:t>Activity</a:t>
                      </a:r>
                    </a:p>
                  </a:txBody>
                  <a:tcPr/>
                </a:tc>
                <a:tc>
                  <a:txBody>
                    <a:bodyPr/>
                    <a:lstStyle/>
                    <a:p>
                      <a:pPr algn="ctr"/>
                      <a:r>
                        <a:rPr lang="en-US" sz="1300" b="1" dirty="0">
                          <a:solidFill>
                            <a:srgbClr val="10479B"/>
                          </a:solidFill>
                          <a:latin typeface="Optima" charset="0"/>
                          <a:ea typeface="Optima" charset="0"/>
                          <a:cs typeface="Optima" charset="0"/>
                        </a:rPr>
                        <a:t>Location</a:t>
                      </a:r>
                    </a:p>
                  </a:txBody>
                  <a:tcPr/>
                </a:tc>
                <a:extLst>
                  <a:ext uri="{0D108BD9-81ED-4DB2-BD59-A6C34878D82A}">
                    <a16:rowId xmlns:a16="http://schemas.microsoft.com/office/drawing/2014/main" val="10000"/>
                  </a:ext>
                </a:extLst>
              </a:tr>
              <a:tr h="280454">
                <a:tc>
                  <a:txBody>
                    <a:bodyPr/>
                    <a:lstStyle/>
                    <a:p>
                      <a:r>
                        <a:rPr lang="en-US" sz="1300" dirty="0">
                          <a:solidFill>
                            <a:srgbClr val="10479B"/>
                          </a:solidFill>
                          <a:latin typeface="Optima" charset="0"/>
                          <a:ea typeface="Optima" charset="0"/>
                          <a:cs typeface="Optima" charset="0"/>
                        </a:rPr>
                        <a:t>Requestor</a:t>
                      </a:r>
                    </a:p>
                  </a:txBody>
                  <a:tcPr/>
                </a:tc>
                <a:tc>
                  <a:txBody>
                    <a:bodyPr/>
                    <a:lstStyle/>
                    <a:p>
                      <a:r>
                        <a:rPr lang="en-US" sz="1300" dirty="0">
                          <a:solidFill>
                            <a:srgbClr val="10479B"/>
                          </a:solidFill>
                          <a:latin typeface="Optima" charset="0"/>
                          <a:ea typeface="Optima" charset="0"/>
                          <a:cs typeface="Optima" charset="0"/>
                        </a:rPr>
                        <a:t>Search, Initiate</a:t>
                      </a:r>
                      <a:r>
                        <a:rPr lang="en-US" sz="1300" baseline="0" dirty="0">
                          <a:solidFill>
                            <a:srgbClr val="10479B"/>
                          </a:solidFill>
                          <a:latin typeface="Optima" charset="0"/>
                          <a:ea typeface="Optima" charset="0"/>
                          <a:cs typeface="Optima" charset="0"/>
                        </a:rPr>
                        <a:t> CR, Populate the values, Governance Checks, Process</a:t>
                      </a:r>
                      <a:endParaRPr lang="en-US" sz="1300" dirty="0">
                        <a:solidFill>
                          <a:srgbClr val="10479B"/>
                        </a:solidFill>
                        <a:latin typeface="Optima" charset="0"/>
                        <a:ea typeface="Optima" charset="0"/>
                        <a:cs typeface="Optima" charset="0"/>
                      </a:endParaRPr>
                    </a:p>
                  </a:txBody>
                  <a:tcPr/>
                </a:tc>
                <a:tc>
                  <a:txBody>
                    <a:bodyPr/>
                    <a:lstStyle/>
                    <a:p>
                      <a:r>
                        <a:rPr lang="en-US" sz="1300" dirty="0">
                          <a:solidFill>
                            <a:srgbClr val="10479B"/>
                          </a:solidFill>
                          <a:latin typeface="Optima" charset="0"/>
                          <a:ea typeface="Optima" charset="0"/>
                          <a:cs typeface="Optima" charset="0"/>
                        </a:rPr>
                        <a:t>Plant/Business Unit</a:t>
                      </a:r>
                    </a:p>
                  </a:txBody>
                  <a:tcPr/>
                </a:tc>
                <a:extLst>
                  <a:ext uri="{0D108BD9-81ED-4DB2-BD59-A6C34878D82A}">
                    <a16:rowId xmlns:a16="http://schemas.microsoft.com/office/drawing/2014/main" val="10001"/>
                  </a:ext>
                </a:extLst>
              </a:tr>
              <a:tr h="280454">
                <a:tc>
                  <a:txBody>
                    <a:bodyPr/>
                    <a:lstStyle/>
                    <a:p>
                      <a:r>
                        <a:rPr lang="en-US" sz="1300" dirty="0">
                          <a:solidFill>
                            <a:srgbClr val="10479B"/>
                          </a:solidFill>
                          <a:latin typeface="Optima" charset="0"/>
                          <a:ea typeface="Optima" charset="0"/>
                          <a:cs typeface="Optima" charset="0"/>
                        </a:rPr>
                        <a:t>Approver</a:t>
                      </a:r>
                    </a:p>
                  </a:txBody>
                  <a:tcPr/>
                </a:tc>
                <a:tc>
                  <a:txBody>
                    <a:bodyPr/>
                    <a:lstStyle/>
                    <a:p>
                      <a:r>
                        <a:rPr lang="en-US" sz="1300" dirty="0">
                          <a:solidFill>
                            <a:srgbClr val="10479B"/>
                          </a:solidFill>
                          <a:latin typeface="Optima" charset="0"/>
                          <a:ea typeface="Optima" charset="0"/>
                          <a:cs typeface="Optima" charset="0"/>
                        </a:rPr>
                        <a:t>Review CR details, Corrective Actions, Governance Checks, Process</a:t>
                      </a:r>
                    </a:p>
                  </a:txBody>
                  <a:tcPr/>
                </a:tc>
                <a:tc>
                  <a:txBody>
                    <a:bodyPr/>
                    <a:lstStyle/>
                    <a:p>
                      <a:r>
                        <a:rPr lang="en-US" sz="1300" dirty="0">
                          <a:solidFill>
                            <a:srgbClr val="10479B"/>
                          </a:solidFill>
                          <a:latin typeface="Optima" charset="0"/>
                          <a:ea typeface="Optima" charset="0"/>
                          <a:cs typeface="Optima" charset="0"/>
                        </a:rPr>
                        <a:t>Plant/Business Unit</a:t>
                      </a:r>
                    </a:p>
                  </a:txBody>
                  <a:tcPr/>
                </a:tc>
                <a:extLst>
                  <a:ext uri="{0D108BD9-81ED-4DB2-BD59-A6C34878D82A}">
                    <a16:rowId xmlns:a16="http://schemas.microsoft.com/office/drawing/2014/main" val="10002"/>
                  </a:ext>
                </a:extLst>
              </a:tr>
              <a:tr h="280454">
                <a:tc>
                  <a:txBody>
                    <a:bodyPr/>
                    <a:lstStyle/>
                    <a:p>
                      <a:r>
                        <a:rPr lang="en-US" sz="1300" dirty="0">
                          <a:solidFill>
                            <a:srgbClr val="10479B"/>
                          </a:solidFill>
                          <a:latin typeface="Optima" charset="0"/>
                          <a:ea typeface="Optima" charset="0"/>
                          <a:cs typeface="Optima" charset="0"/>
                        </a:rPr>
                        <a:t>Steward</a:t>
                      </a:r>
                    </a:p>
                  </a:txBody>
                  <a:tcPr/>
                </a:tc>
                <a:tc>
                  <a:txBody>
                    <a:bodyPr/>
                    <a:lstStyle/>
                    <a:p>
                      <a:r>
                        <a:rPr lang="en-US" sz="1300" dirty="0">
                          <a:solidFill>
                            <a:srgbClr val="10479B"/>
                          </a:solidFill>
                          <a:latin typeface="Optima" charset="0"/>
                          <a:ea typeface="Optima" charset="0"/>
                          <a:cs typeface="Optima" charset="0"/>
                        </a:rPr>
                        <a:t>Review CR details, Governance Checks, Process</a:t>
                      </a:r>
                    </a:p>
                  </a:txBody>
                  <a:tcPr/>
                </a:tc>
                <a:tc>
                  <a:txBody>
                    <a:bodyPr/>
                    <a:lstStyle/>
                    <a:p>
                      <a:r>
                        <a:rPr lang="en-US" sz="1300" dirty="0">
                          <a:solidFill>
                            <a:srgbClr val="10479B"/>
                          </a:solidFill>
                          <a:latin typeface="Optima" charset="0"/>
                          <a:ea typeface="Optima" charset="0"/>
                          <a:cs typeface="Optima" charset="0"/>
                        </a:rPr>
                        <a:t>Center of Excellence</a:t>
                      </a:r>
                    </a:p>
                  </a:txBody>
                  <a:tcPr/>
                </a:tc>
                <a:extLst>
                  <a:ext uri="{0D108BD9-81ED-4DB2-BD59-A6C34878D82A}">
                    <a16:rowId xmlns:a16="http://schemas.microsoft.com/office/drawing/2014/main" val="10003"/>
                  </a:ext>
                </a:extLst>
              </a:tr>
              <a:tr h="280454">
                <a:tc>
                  <a:txBody>
                    <a:bodyPr/>
                    <a:lstStyle/>
                    <a:p>
                      <a:r>
                        <a:rPr lang="en-US" sz="1300" dirty="0">
                          <a:solidFill>
                            <a:srgbClr val="10479B"/>
                          </a:solidFill>
                          <a:latin typeface="Optima" charset="0"/>
                          <a:ea typeface="Optima" charset="0"/>
                          <a:cs typeface="Optima" charset="0"/>
                        </a:rPr>
                        <a:t>Manager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a:solidFill>
                            <a:srgbClr val="10479B"/>
                          </a:solidFill>
                          <a:latin typeface="Optima" charset="0"/>
                          <a:ea typeface="Optima" charset="0"/>
                          <a:cs typeface="Optima" charset="0"/>
                        </a:rPr>
                        <a:t>Review CR details, Governance Checks, Process</a:t>
                      </a:r>
                      <a:r>
                        <a:rPr lang="en-US" sz="1300" baseline="0" dirty="0">
                          <a:solidFill>
                            <a:srgbClr val="10479B"/>
                          </a:solidFill>
                          <a:latin typeface="Optima" charset="0"/>
                          <a:ea typeface="Optima" charset="0"/>
                          <a:cs typeface="Optima" charset="0"/>
                        </a:rPr>
                        <a:t> for Replication</a:t>
                      </a:r>
                      <a:endParaRPr lang="en-US" sz="1300" dirty="0">
                        <a:solidFill>
                          <a:srgbClr val="10479B"/>
                        </a:solidFill>
                        <a:latin typeface="Optima" charset="0"/>
                        <a:ea typeface="Optima" charset="0"/>
                        <a:cs typeface="Optima"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a:solidFill>
                            <a:srgbClr val="10479B"/>
                          </a:solidFill>
                          <a:latin typeface="Optima" charset="0"/>
                          <a:ea typeface="Optima" charset="0"/>
                          <a:cs typeface="Optima" charset="0"/>
                        </a:rPr>
                        <a:t>Center of Excellence</a:t>
                      </a:r>
                    </a:p>
                  </a:txBody>
                  <a:tcPr/>
                </a:tc>
                <a:extLst>
                  <a:ext uri="{0D108BD9-81ED-4DB2-BD59-A6C34878D82A}">
                    <a16:rowId xmlns:a16="http://schemas.microsoft.com/office/drawing/2014/main" val="10004"/>
                  </a:ext>
                </a:extLst>
              </a:tr>
            </a:tbl>
          </a:graphicData>
        </a:graphic>
      </p:graphicFrame>
      <p:grpSp>
        <p:nvGrpSpPr>
          <p:cNvPr id="46" name="Group 45"/>
          <p:cNvGrpSpPr/>
          <p:nvPr/>
        </p:nvGrpSpPr>
        <p:grpSpPr>
          <a:xfrm>
            <a:off x="407317" y="1142128"/>
            <a:ext cx="11674193" cy="3172697"/>
            <a:chOff x="1150269" y="1642746"/>
            <a:chExt cx="8215517" cy="2582217"/>
          </a:xfrm>
        </p:grpSpPr>
        <p:sp>
          <p:nvSpPr>
            <p:cNvPr id="7" name="Flowchart: Alternate Process 43"/>
            <p:cNvSpPr/>
            <p:nvPr/>
          </p:nvSpPr>
          <p:spPr>
            <a:xfrm>
              <a:off x="2506643" y="1642746"/>
              <a:ext cx="5679475" cy="2582217"/>
            </a:xfrm>
            <a:prstGeom prst="flowChartAlternate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prstClr val="black"/>
                </a:solidFill>
                <a:effectLst>
                  <a:outerShdw blurRad="38100" dist="19050" dir="2700000" algn="tl" rotWithShape="0">
                    <a:srgbClr val="000000">
                      <a:alpha val="40000"/>
                    </a:srgbClr>
                  </a:outerShdw>
                </a:effectLst>
                <a:uLnTx/>
                <a:uFillTx/>
                <a:latin typeface="Optima"/>
                <a:ea typeface="+mn-ea"/>
                <a:cs typeface="Optima"/>
              </a:endParaRPr>
            </a:p>
          </p:txBody>
        </p:sp>
        <p:sp>
          <p:nvSpPr>
            <p:cNvPr id="12" name="Flowchart: Alternate Process 43"/>
            <p:cNvSpPr/>
            <p:nvPr/>
          </p:nvSpPr>
          <p:spPr>
            <a:xfrm>
              <a:off x="8507615" y="2066355"/>
              <a:ext cx="858171" cy="188064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Optima"/>
                  <a:ea typeface="+mn-ea"/>
                  <a:cs typeface="Optima"/>
                </a:rPr>
                <a:t>Oracle Fusion</a:t>
              </a:r>
            </a:p>
          </p:txBody>
        </p:sp>
        <p:grpSp>
          <p:nvGrpSpPr>
            <p:cNvPr id="13" name="Group 12"/>
            <p:cNvGrpSpPr/>
            <p:nvPr/>
          </p:nvGrpSpPr>
          <p:grpSpPr>
            <a:xfrm>
              <a:off x="2632226" y="1858770"/>
              <a:ext cx="5232311" cy="2094130"/>
              <a:chOff x="2049813" y="1077596"/>
              <a:chExt cx="5232311" cy="2094130"/>
            </a:xfrm>
          </p:grpSpPr>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2123728" y="1077596"/>
                <a:ext cx="473590" cy="432047"/>
              </a:xfrm>
              <a:prstGeom prst="rect">
                <a:avLst/>
              </a:prstGeom>
            </p:spPr>
          </p:pic>
          <p:pic>
            <p:nvPicPr>
              <p:cNvPr id="15" name="Picture 14"/>
              <p:cNvPicPr>
                <a:picLocks noChangeAspect="1"/>
              </p:cNvPicPr>
              <p:nvPr/>
            </p:nvPicPr>
            <p:blipFill>
              <a:blip r:embed="rId2">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2123728" y="1723828"/>
                <a:ext cx="473590" cy="432047"/>
              </a:xfrm>
              <a:prstGeom prst="rect">
                <a:avLst/>
              </a:prstGeom>
            </p:spPr>
          </p:pic>
          <p:pic>
            <p:nvPicPr>
              <p:cNvPr id="16" name="Picture 15"/>
              <p:cNvPicPr>
                <a:picLocks noChangeAspect="1"/>
              </p:cNvPicPr>
              <p:nvPr/>
            </p:nvPicPr>
            <p:blipFill>
              <a:blip r:embed="rId2">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2123728" y="2373739"/>
                <a:ext cx="473590" cy="432047"/>
              </a:xfrm>
              <a:prstGeom prst="rect">
                <a:avLst/>
              </a:prstGeom>
            </p:spPr>
          </p:pic>
          <p:cxnSp>
            <p:nvCxnSpPr>
              <p:cNvPr id="17" name="Straight Arrow Connector 16"/>
              <p:cNvCxnSpPr/>
              <p:nvPr/>
            </p:nvCxnSpPr>
            <p:spPr bwMode="auto">
              <a:xfrm>
                <a:off x="2699792" y="1348409"/>
                <a:ext cx="864000" cy="0"/>
              </a:xfrm>
              <a:prstGeom prst="straightConnector1">
                <a:avLst/>
              </a:prstGeom>
              <a:solidFill>
                <a:srgbClr val="00B8FF"/>
              </a:solidFill>
              <a:ln w="19050" cap="flat" cmpd="sng" algn="ctr">
                <a:solidFill>
                  <a:srgbClr val="000000"/>
                </a:solidFill>
                <a:prstDash val="solid"/>
                <a:round/>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2699792" y="1996481"/>
                <a:ext cx="864000" cy="0"/>
              </a:xfrm>
              <a:prstGeom prst="straightConnector1">
                <a:avLst/>
              </a:prstGeom>
              <a:solidFill>
                <a:srgbClr val="00B8FF"/>
              </a:solidFill>
              <a:ln w="19050" cap="flat" cmpd="sng" algn="ctr">
                <a:solidFill>
                  <a:srgbClr val="000000"/>
                </a:solidFill>
                <a:prstDash val="solid"/>
                <a:round/>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p:nvPr/>
            </p:nvCxnSpPr>
            <p:spPr bwMode="auto">
              <a:xfrm>
                <a:off x="2699792" y="2644553"/>
                <a:ext cx="864000" cy="0"/>
              </a:xfrm>
              <a:prstGeom prst="straightConnector1">
                <a:avLst/>
              </a:prstGeom>
              <a:solidFill>
                <a:srgbClr val="00B8FF"/>
              </a:solidFill>
              <a:ln w="19050" cap="flat" cmpd="sng" algn="ctr">
                <a:solidFill>
                  <a:srgbClr val="000000"/>
                </a:solidFill>
                <a:prstDash val="solid"/>
                <a:round/>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0" name="Picture 19"/>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a:stretch/>
            </p:blipFill>
            <p:spPr>
              <a:xfrm>
                <a:off x="5317619" y="1664180"/>
                <a:ext cx="563122" cy="703203"/>
              </a:xfrm>
              <a:prstGeom prst="rect">
                <a:avLst/>
              </a:prstGeom>
            </p:spPr>
          </p:pic>
          <p:pic>
            <p:nvPicPr>
              <p:cNvPr id="21" name="Picture 20"/>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3792381" y="1077596"/>
                <a:ext cx="507876" cy="483467"/>
              </a:xfrm>
              <a:prstGeom prst="rect">
                <a:avLst/>
              </a:prstGeom>
            </p:spPr>
          </p:pic>
          <p:pic>
            <p:nvPicPr>
              <p:cNvPr id="22" name="Picture 21"/>
              <p:cNvPicPr>
                <a:picLocks noChangeAspect="1"/>
              </p:cNvPicPr>
              <p:nvPr/>
            </p:nvPicPr>
            <p:blipFill>
              <a:blip r:embed="rId8">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3779912" y="1721267"/>
                <a:ext cx="507876" cy="483467"/>
              </a:xfrm>
              <a:prstGeom prst="rect">
                <a:avLst/>
              </a:prstGeom>
            </p:spPr>
          </p:pic>
          <p:pic>
            <p:nvPicPr>
              <p:cNvPr id="23" name="Picture 22"/>
              <p:cNvPicPr>
                <a:picLocks noChangeAspect="1"/>
              </p:cNvPicPr>
              <p:nvPr/>
            </p:nvPicPr>
            <p:blipFill>
              <a:blip r:embed="rId8">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3792381" y="2373739"/>
                <a:ext cx="507876" cy="483467"/>
              </a:xfrm>
              <a:prstGeom prst="rect">
                <a:avLst/>
              </a:prstGeom>
            </p:spPr>
          </p:pic>
          <p:cxnSp>
            <p:nvCxnSpPr>
              <p:cNvPr id="24" name="Straight Arrow Connector 23"/>
              <p:cNvCxnSpPr/>
              <p:nvPr/>
            </p:nvCxnSpPr>
            <p:spPr bwMode="auto">
              <a:xfrm>
                <a:off x="4273804" y="1403205"/>
                <a:ext cx="1031346" cy="378738"/>
              </a:xfrm>
              <a:prstGeom prst="straightConnector1">
                <a:avLst/>
              </a:prstGeom>
              <a:solidFill>
                <a:srgbClr val="00B8FF"/>
              </a:solidFill>
              <a:ln w="19050" cap="flat" cmpd="sng" algn="ctr">
                <a:solidFill>
                  <a:srgbClr val="000000"/>
                </a:solidFill>
                <a:prstDash val="solid"/>
                <a:round/>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p:cNvCxnSpPr>
                <a:endCxn id="15" idx="1"/>
              </p:cNvCxnSpPr>
              <p:nvPr/>
            </p:nvCxnSpPr>
            <p:spPr bwMode="auto">
              <a:xfrm flipV="1">
                <a:off x="4273804" y="2015782"/>
                <a:ext cx="1043815" cy="13093"/>
              </a:xfrm>
              <a:prstGeom prst="straightConnector1">
                <a:avLst/>
              </a:prstGeom>
              <a:solidFill>
                <a:srgbClr val="00B8FF"/>
              </a:solidFill>
              <a:ln w="19050" cap="flat" cmpd="sng" algn="ctr">
                <a:solidFill>
                  <a:srgbClr val="000000"/>
                </a:solidFill>
                <a:prstDash val="solid"/>
                <a:round/>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p:nvPr/>
            </p:nvCxnSpPr>
            <p:spPr bwMode="auto">
              <a:xfrm flipV="1">
                <a:off x="4246009" y="2274260"/>
                <a:ext cx="1039628" cy="388631"/>
              </a:xfrm>
              <a:prstGeom prst="straightConnector1">
                <a:avLst/>
              </a:prstGeom>
              <a:solidFill>
                <a:srgbClr val="00B8FF"/>
              </a:solidFill>
              <a:ln w="19050" cap="flat" cmpd="sng" algn="ctr">
                <a:solidFill>
                  <a:srgbClr val="000000"/>
                </a:solidFill>
                <a:prstDash val="solid"/>
                <a:round/>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26"/>
              <p:cNvCxnSpPr/>
              <p:nvPr/>
            </p:nvCxnSpPr>
            <p:spPr bwMode="auto">
              <a:xfrm>
                <a:off x="5880741" y="2015970"/>
                <a:ext cx="720000" cy="0"/>
              </a:xfrm>
              <a:prstGeom prst="straightConnector1">
                <a:avLst/>
              </a:prstGeom>
              <a:solidFill>
                <a:srgbClr val="00B8FF"/>
              </a:solidFill>
              <a:ln w="19050" cap="flat" cmpd="sng" algn="ctr">
                <a:solidFill>
                  <a:srgbClr val="000000"/>
                </a:solidFill>
                <a:prstDash val="solid"/>
                <a:round/>
                <a:headEnd type="triangl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TextBox 27"/>
              <p:cNvSpPr txBox="1"/>
              <p:nvPr/>
            </p:nvSpPr>
            <p:spPr>
              <a:xfrm>
                <a:off x="2049813" y="2946280"/>
                <a:ext cx="643411" cy="22544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charset="0"/>
                    <a:ea typeface="Optima" charset="0"/>
                    <a:cs typeface="Optima" charset="0"/>
                  </a:rPr>
                  <a:t>Requestor</a:t>
                </a:r>
              </a:p>
            </p:txBody>
          </p:sp>
          <p:sp>
            <p:nvSpPr>
              <p:cNvPr id="29" name="TextBox 28"/>
              <p:cNvSpPr txBox="1"/>
              <p:nvPr/>
            </p:nvSpPr>
            <p:spPr>
              <a:xfrm>
                <a:off x="3761195" y="2939452"/>
                <a:ext cx="608163" cy="22544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charset="0"/>
                    <a:ea typeface="Optima" charset="0"/>
                    <a:cs typeface="Optima" charset="0"/>
                  </a:rPr>
                  <a:t>Approver</a:t>
                </a:r>
                <a:endParaRPr kumimoji="0" lang="en-US" sz="1200" b="1" i="0" u="none" strike="noStrike" kern="1200" cap="none" spc="0" normalizeH="0" baseline="0" noProof="0" dirty="0">
                  <a:ln>
                    <a:noFill/>
                  </a:ln>
                  <a:solidFill>
                    <a:prstClr val="black"/>
                  </a:solidFill>
                  <a:effectLst/>
                  <a:uLnTx/>
                  <a:uFillTx/>
                  <a:latin typeface="Optima" charset="0"/>
                  <a:ea typeface="Optima" charset="0"/>
                  <a:cs typeface="Optima" charset="0"/>
                </a:endParaRPr>
              </a:p>
            </p:txBody>
          </p:sp>
          <p:sp>
            <p:nvSpPr>
              <p:cNvPr id="30" name="TextBox 29"/>
              <p:cNvSpPr txBox="1"/>
              <p:nvPr/>
            </p:nvSpPr>
            <p:spPr>
              <a:xfrm>
                <a:off x="5401550" y="2939451"/>
                <a:ext cx="546370" cy="22544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charset="0"/>
                    <a:ea typeface="Optima" charset="0"/>
                    <a:cs typeface="Optima" charset="0"/>
                  </a:rPr>
                  <a:t>Steward</a:t>
                </a:r>
              </a:p>
            </p:txBody>
          </p:sp>
          <p:sp>
            <p:nvSpPr>
              <p:cNvPr id="31" name="TextBox 30"/>
              <p:cNvSpPr txBox="1"/>
              <p:nvPr/>
            </p:nvSpPr>
            <p:spPr>
              <a:xfrm>
                <a:off x="6702428" y="2946279"/>
                <a:ext cx="579696" cy="22544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charset="0"/>
                    <a:ea typeface="Optima" charset="0"/>
                    <a:cs typeface="Optima" charset="0"/>
                  </a:rPr>
                  <a:t>Manager</a:t>
                </a:r>
              </a:p>
            </p:txBody>
          </p:sp>
        </p:grpSp>
        <p:sp>
          <p:nvSpPr>
            <p:cNvPr id="32" name="Flowchart: Alternate Process 43"/>
            <p:cNvSpPr/>
            <p:nvPr/>
          </p:nvSpPr>
          <p:spPr>
            <a:xfrm>
              <a:off x="1150271" y="1642746"/>
              <a:ext cx="900000" cy="29270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a:ea typeface="+mn-ea"/>
                  <a:cs typeface="Optima"/>
                </a:rPr>
                <a:t>Create</a:t>
              </a:r>
              <a:endParaRPr kumimoji="0" lang="en-US" sz="1200" b="1" i="0" u="none" strike="noStrike" kern="1200" cap="none" spc="0" normalizeH="0" baseline="0" noProof="0" dirty="0">
                <a:ln>
                  <a:noFill/>
                </a:ln>
                <a:solidFill>
                  <a:prstClr val="black"/>
                </a:solidFill>
                <a:effectLst/>
                <a:uLnTx/>
                <a:uFillTx/>
                <a:latin typeface="Optima"/>
                <a:ea typeface="+mn-ea"/>
                <a:cs typeface="Optima"/>
              </a:endParaRPr>
            </a:p>
          </p:txBody>
        </p:sp>
        <p:sp>
          <p:nvSpPr>
            <p:cNvPr id="33" name="Flowchart: Alternate Process 43"/>
            <p:cNvSpPr/>
            <p:nvPr/>
          </p:nvSpPr>
          <p:spPr>
            <a:xfrm>
              <a:off x="1150270" y="2002786"/>
              <a:ext cx="900000" cy="29270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Change</a:t>
              </a:r>
            </a:p>
          </p:txBody>
        </p:sp>
        <p:sp>
          <p:nvSpPr>
            <p:cNvPr id="34" name="Flowchart: Alternate Process 43"/>
            <p:cNvSpPr/>
            <p:nvPr/>
          </p:nvSpPr>
          <p:spPr>
            <a:xfrm>
              <a:off x="1156047" y="2362826"/>
              <a:ext cx="900000" cy="29270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Extend</a:t>
              </a:r>
            </a:p>
          </p:txBody>
        </p:sp>
        <p:sp>
          <p:nvSpPr>
            <p:cNvPr id="35" name="Flowchart: Alternate Process 43"/>
            <p:cNvSpPr/>
            <p:nvPr/>
          </p:nvSpPr>
          <p:spPr>
            <a:xfrm>
              <a:off x="1150269" y="2722866"/>
              <a:ext cx="900000" cy="29270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Delete*</a:t>
              </a:r>
            </a:p>
          </p:txBody>
        </p:sp>
        <p:sp>
          <p:nvSpPr>
            <p:cNvPr id="36" name="Flowchart: Alternate Process 43"/>
            <p:cNvSpPr/>
            <p:nvPr/>
          </p:nvSpPr>
          <p:spPr>
            <a:xfrm>
              <a:off x="1156047" y="3082906"/>
              <a:ext cx="900000" cy="29270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Undelete*</a:t>
              </a:r>
            </a:p>
          </p:txBody>
        </p:sp>
        <p:sp>
          <p:nvSpPr>
            <p:cNvPr id="37" name="Flowchart: Alternate Process 43"/>
            <p:cNvSpPr/>
            <p:nvPr/>
          </p:nvSpPr>
          <p:spPr>
            <a:xfrm>
              <a:off x="1154128" y="3442946"/>
              <a:ext cx="900000" cy="29270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Block</a:t>
              </a:r>
              <a:r>
                <a:rPr kumimoji="0" lang="en-US" sz="1200" b="1" i="0" u="none" strike="noStrike" kern="1200" cap="none" spc="0" normalizeH="0" baseline="30000" noProof="0" dirty="0">
                  <a:ln>
                    <a:noFill/>
                  </a:ln>
                  <a:solidFill>
                    <a:prstClr val="black"/>
                  </a:solidFill>
                  <a:effectLst/>
                  <a:uLnTx/>
                  <a:uFillTx/>
                  <a:latin typeface="Optima"/>
                  <a:ea typeface="+mn-ea"/>
                  <a:cs typeface="Optima"/>
                </a:rPr>
                <a:t>#</a:t>
              </a:r>
            </a:p>
          </p:txBody>
        </p:sp>
        <p:sp>
          <p:nvSpPr>
            <p:cNvPr id="38" name="Flowchart: Alternate Process 43"/>
            <p:cNvSpPr/>
            <p:nvPr/>
          </p:nvSpPr>
          <p:spPr>
            <a:xfrm>
              <a:off x="1150269" y="3802986"/>
              <a:ext cx="900000" cy="29270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tima"/>
                  <a:ea typeface="+mn-ea"/>
                  <a:cs typeface="Optima"/>
                </a:rPr>
                <a:t>Unblock</a:t>
              </a:r>
              <a:r>
                <a:rPr kumimoji="0" lang="en-US" sz="1200" b="1" i="0" u="none" strike="noStrike" kern="1200" cap="none" spc="0" normalizeH="0" baseline="30000" noProof="0" dirty="0">
                  <a:ln>
                    <a:noFill/>
                  </a:ln>
                  <a:solidFill>
                    <a:prstClr val="black"/>
                  </a:solidFill>
                  <a:effectLst/>
                  <a:uLnTx/>
                  <a:uFillTx/>
                  <a:latin typeface="Optima"/>
                  <a:ea typeface="+mn-ea"/>
                  <a:cs typeface="Optima"/>
                </a:rPr>
                <a:t>#</a:t>
              </a:r>
            </a:p>
          </p:txBody>
        </p:sp>
        <p:pic>
          <p:nvPicPr>
            <p:cNvPr id="40" name="Picture 39"/>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Effect>
                        <a14:brightnessContrast bright="20000" contrast="20000"/>
                      </a14:imgEffect>
                    </a14:imgLayer>
                  </a14:imgProps>
                </a:ext>
              </a:extLst>
            </a:blip>
            <a:stretch>
              <a:fillRect/>
            </a:stretch>
          </p:blipFill>
          <p:spPr>
            <a:xfrm>
              <a:off x="7204449" y="2473030"/>
              <a:ext cx="753892" cy="753892"/>
            </a:xfrm>
            <a:prstGeom prst="rect">
              <a:avLst/>
            </a:prstGeom>
          </p:spPr>
        </p:pic>
        <p:cxnSp>
          <p:nvCxnSpPr>
            <p:cNvPr id="41" name="Curved Connector 40"/>
            <p:cNvCxnSpPr/>
            <p:nvPr/>
          </p:nvCxnSpPr>
          <p:spPr bwMode="auto">
            <a:xfrm rot="10800000" flipV="1">
              <a:off x="7910642" y="2313823"/>
              <a:ext cx="596974" cy="654245"/>
            </a:xfrm>
            <a:prstGeom prst="curvedConnector3">
              <a:avLst>
                <a:gd name="adj1" fmla="val 50000"/>
              </a:avLst>
            </a:prstGeom>
            <a:solidFill>
              <a:srgbClr val="00B8FF"/>
            </a:solidFill>
            <a:ln w="28575" cap="flat" cmpd="sng" algn="ctr">
              <a:solidFill>
                <a:srgbClr val="FF0000"/>
              </a:solidFill>
              <a:prstDash val="sysDash"/>
              <a:round/>
              <a:headEnd type="stealth"/>
              <a:tailEnd type="stealth"/>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Curved Connector 41"/>
            <p:cNvCxnSpPr/>
            <p:nvPr/>
          </p:nvCxnSpPr>
          <p:spPr bwMode="auto">
            <a:xfrm rot="10800000" flipV="1">
              <a:off x="7910642" y="2961895"/>
              <a:ext cx="596974" cy="6174"/>
            </a:xfrm>
            <a:prstGeom prst="curvedConnector3">
              <a:avLst>
                <a:gd name="adj1" fmla="val 50000"/>
              </a:avLst>
            </a:prstGeom>
            <a:solidFill>
              <a:srgbClr val="00B8FF"/>
            </a:solidFill>
            <a:ln w="28575" cap="flat" cmpd="sng" algn="ctr">
              <a:solidFill>
                <a:srgbClr val="FF0000"/>
              </a:solidFill>
              <a:prstDash val="sysDash"/>
              <a:round/>
              <a:headEnd type="stealth"/>
              <a:tailEnd type="stealth"/>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Curved Connector 42"/>
            <p:cNvCxnSpPr/>
            <p:nvPr/>
          </p:nvCxnSpPr>
          <p:spPr bwMode="auto">
            <a:xfrm rot="10800000">
              <a:off x="7910642" y="2968069"/>
              <a:ext cx="588786" cy="688058"/>
            </a:xfrm>
            <a:prstGeom prst="curvedConnector3">
              <a:avLst>
                <a:gd name="adj1" fmla="val 50000"/>
              </a:avLst>
            </a:prstGeom>
            <a:solidFill>
              <a:srgbClr val="00B8FF"/>
            </a:solidFill>
            <a:ln w="28575" cap="flat" cmpd="sng" algn="ctr">
              <a:solidFill>
                <a:srgbClr val="FF0000"/>
              </a:solidFill>
              <a:prstDash val="sysDash"/>
              <a:round/>
              <a:headEnd type="stealth"/>
              <a:tailEnd type="stealth"/>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 name="Date Placeholder 1">
            <a:extLst>
              <a:ext uri="{FF2B5EF4-FFF2-40B4-BE49-F238E27FC236}">
                <a16:creationId xmlns:a16="http://schemas.microsoft.com/office/drawing/2014/main" id="{F6C8B6BB-2A90-DDF5-62A4-5EC05FE28380}"/>
              </a:ext>
            </a:extLst>
          </p:cNvPr>
          <p:cNvSpPr>
            <a:spLocks noGrp="1"/>
          </p:cNvSpPr>
          <p:nvPr>
            <p:ph type="dt" sz="half" idx="10"/>
          </p:nvPr>
        </p:nvSpPr>
        <p:spPr>
          <a:xfrm>
            <a:off x="177800" y="6579235"/>
            <a:ext cx="2743200" cy="365125"/>
          </a:xfrm>
        </p:spPr>
        <p:txBody>
          <a:bodyPr/>
          <a:lstStyle/>
          <a:p>
            <a:r>
              <a:rPr lang="en-US" dirty="0"/>
              <a:t>© PiLog Group</a:t>
            </a:r>
          </a:p>
        </p:txBody>
      </p:sp>
      <p:sp>
        <p:nvSpPr>
          <p:cNvPr id="8" name="Footer Placeholder 2">
            <a:extLst>
              <a:ext uri="{FF2B5EF4-FFF2-40B4-BE49-F238E27FC236}">
                <a16:creationId xmlns:a16="http://schemas.microsoft.com/office/drawing/2014/main" id="{FE7B9F08-FC54-616C-ABA3-D0C326011C72}"/>
              </a:ext>
            </a:extLst>
          </p:cNvPr>
          <p:cNvSpPr txBox="1">
            <a:spLocks/>
          </p:cNvSpPr>
          <p:nvPr/>
        </p:nvSpPr>
        <p:spPr>
          <a:xfrm>
            <a:off x="5139690" y="662540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Optima" charset="0"/>
              </a:rPr>
              <a:t>www.piloggroup.com</a:t>
            </a:r>
          </a:p>
        </p:txBody>
      </p:sp>
    </p:spTree>
    <p:extLst>
      <p:ext uri="{BB962C8B-B14F-4D97-AF65-F5344CB8AC3E}">
        <p14:creationId xmlns:p14="http://schemas.microsoft.com/office/powerpoint/2010/main" val="26504820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7613F-5EA9-04F4-5FE6-21E01E56029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9E970FD-2875-AD05-044C-71BC070A592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8D436160-4052-66C3-4A21-7292317019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1D26FBB9-F937-CC84-1844-967A3DF7812F}"/>
              </a:ext>
            </a:extLst>
          </p:cNvPr>
          <p:cNvSpPr>
            <a:spLocks noGrp="1"/>
          </p:cNvSpPr>
          <p:nvPr>
            <p:ph type="title"/>
          </p:nvPr>
        </p:nvSpPr>
        <p:spPr>
          <a:xfrm>
            <a:off x="367749" y="20872"/>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dirty="0">
                <a:ln>
                  <a:noFill/>
                </a:ln>
                <a:solidFill>
                  <a:srgbClr val="10479B"/>
                </a:solidFill>
                <a:effectLst/>
                <a:uLnTx/>
                <a:uFillTx/>
                <a:latin typeface="Optima"/>
                <a:ea typeface="+mj-ea"/>
                <a:cs typeface="+mj-cs"/>
              </a:rPr>
              <a:t>Implementation </a:t>
            </a:r>
            <a:r>
              <a:rPr lang="en-US" sz="2400" b="1" dirty="0">
                <a:solidFill>
                  <a:srgbClr val="10479B"/>
                </a:solidFill>
                <a:latin typeface="Optima"/>
                <a:cs typeface="+mj-cs"/>
              </a:rPr>
              <a:t>Approach</a:t>
            </a:r>
            <a:endParaRPr lang="en-US" sz="2400" b="1" dirty="0">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00B17050-46E6-52A3-995F-4AF79A8EB87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5B37CCA4-E168-98E2-E4F3-7AA42DABF38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77" name="Rectangle: Rounded Corners 76">
            <a:extLst>
              <a:ext uri="{FF2B5EF4-FFF2-40B4-BE49-F238E27FC236}">
                <a16:creationId xmlns:a16="http://schemas.microsoft.com/office/drawing/2014/main" id="{5AECBF24-4725-26D3-CF4A-57D907DB090F}"/>
              </a:ext>
            </a:extLst>
          </p:cNvPr>
          <p:cNvSpPr/>
          <p:nvPr/>
        </p:nvSpPr>
        <p:spPr>
          <a:xfrm>
            <a:off x="397382" y="941713"/>
            <a:ext cx="11266904" cy="220345"/>
          </a:xfrm>
          <a:prstGeom prst="roundRect">
            <a:avLst>
              <a:gd name="adj" fmla="val 50000"/>
            </a:avLst>
          </a:prstGeom>
          <a:solidFill>
            <a:srgbClr val="A1AAB2"/>
          </a:solidFill>
          <a:effectLst>
            <a:outerShdw dist="114300" dir="8400000" algn="tr" rotWithShape="0">
              <a:prstClr val="black">
                <a:alpha val="4000"/>
              </a:prstClr>
            </a:outerShdw>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914400" rtl="0"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78" name="Freeform 13">
            <a:extLst>
              <a:ext uri="{FF2B5EF4-FFF2-40B4-BE49-F238E27FC236}">
                <a16:creationId xmlns:a16="http://schemas.microsoft.com/office/drawing/2014/main" id="{221459A5-93E0-A36D-78D5-0E9AD46A2EBD}"/>
              </a:ext>
            </a:extLst>
          </p:cNvPr>
          <p:cNvSpPr/>
          <p:nvPr/>
        </p:nvSpPr>
        <p:spPr>
          <a:xfrm>
            <a:off x="735794"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noFill/>
          <a:ln w="38100" cap="rnd">
            <a:solidFill>
              <a:srgbClr val="000000">
                <a:alpha val="23922"/>
              </a:srgbClr>
            </a:solidFill>
            <a:prstDash val="solid"/>
            <a:round/>
          </a:ln>
        </p:spPr>
        <p:txBody>
          <a:bodyPr/>
          <a:lstStyle/>
          <a:p>
            <a:endParaRPr lang="en-IN">
              <a:latin typeface="Optima"/>
            </a:endParaRPr>
          </a:p>
        </p:txBody>
      </p:sp>
      <p:sp>
        <p:nvSpPr>
          <p:cNvPr id="79" name="Rectangle: Rounded Corners 78">
            <a:extLst>
              <a:ext uri="{FF2B5EF4-FFF2-40B4-BE49-F238E27FC236}">
                <a16:creationId xmlns:a16="http://schemas.microsoft.com/office/drawing/2014/main" id="{A472E291-7CB0-3CEB-12DA-D49096E4CF44}"/>
              </a:ext>
            </a:extLst>
          </p:cNvPr>
          <p:cNvSpPr/>
          <p:nvPr/>
        </p:nvSpPr>
        <p:spPr>
          <a:xfrm flipH="1">
            <a:off x="686652" y="784588"/>
            <a:ext cx="1451899" cy="487433"/>
          </a:xfrm>
          <a:prstGeom prst="roundRect">
            <a:avLst>
              <a:gd name="adj" fmla="val 50000"/>
            </a:avLst>
          </a:prstGeom>
          <a:solidFill>
            <a:srgbClr val="7F7F7F"/>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80" name="Freeform 13">
            <a:extLst>
              <a:ext uri="{FF2B5EF4-FFF2-40B4-BE49-F238E27FC236}">
                <a16:creationId xmlns:a16="http://schemas.microsoft.com/office/drawing/2014/main" id="{D85A3A1C-E897-D815-44B8-83FAE59DFF0D}"/>
              </a:ext>
            </a:extLst>
          </p:cNvPr>
          <p:cNvSpPr/>
          <p:nvPr/>
        </p:nvSpPr>
        <p:spPr>
          <a:xfrm>
            <a:off x="2270396"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81" name="TextBox 14">
            <a:extLst>
              <a:ext uri="{FF2B5EF4-FFF2-40B4-BE49-F238E27FC236}">
                <a16:creationId xmlns:a16="http://schemas.microsoft.com/office/drawing/2014/main" id="{B52EB278-2842-03B0-F017-1B9EB9C803C5}"/>
              </a:ext>
            </a:extLst>
          </p:cNvPr>
          <p:cNvSpPr txBox="1"/>
          <p:nvPr/>
        </p:nvSpPr>
        <p:spPr>
          <a:xfrm>
            <a:off x="2270396" y="1028306"/>
            <a:ext cx="1353617" cy="42394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82" name="Rectangle: Rounded Corners 81">
            <a:extLst>
              <a:ext uri="{FF2B5EF4-FFF2-40B4-BE49-F238E27FC236}">
                <a16:creationId xmlns:a16="http://schemas.microsoft.com/office/drawing/2014/main" id="{827D102B-2DD7-1CCC-3B8D-63CB986F5B61}"/>
              </a:ext>
            </a:extLst>
          </p:cNvPr>
          <p:cNvSpPr/>
          <p:nvPr/>
        </p:nvSpPr>
        <p:spPr>
          <a:xfrm flipH="1">
            <a:off x="2221254" y="784589"/>
            <a:ext cx="1451899" cy="487433"/>
          </a:xfrm>
          <a:prstGeom prst="roundRect">
            <a:avLst>
              <a:gd name="adj" fmla="val 50000"/>
            </a:avLst>
          </a:prstGeom>
          <a:solidFill>
            <a:srgbClr val="00A7E2"/>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83" name="Freeform 13">
            <a:extLst>
              <a:ext uri="{FF2B5EF4-FFF2-40B4-BE49-F238E27FC236}">
                <a16:creationId xmlns:a16="http://schemas.microsoft.com/office/drawing/2014/main" id="{2BF6BE72-23C9-6957-D10C-0DEF3728199E}"/>
              </a:ext>
            </a:extLst>
          </p:cNvPr>
          <p:cNvSpPr/>
          <p:nvPr/>
        </p:nvSpPr>
        <p:spPr>
          <a:xfrm>
            <a:off x="3844755"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84" name="TextBox 49">
            <a:extLst>
              <a:ext uri="{FF2B5EF4-FFF2-40B4-BE49-F238E27FC236}">
                <a16:creationId xmlns:a16="http://schemas.microsoft.com/office/drawing/2014/main" id="{CF0A3AF2-328F-3F9F-4C23-9A84C0E0C3B2}"/>
              </a:ext>
            </a:extLst>
          </p:cNvPr>
          <p:cNvSpPr txBox="1"/>
          <p:nvPr/>
        </p:nvSpPr>
        <p:spPr>
          <a:xfrm>
            <a:off x="3844755" y="1028306"/>
            <a:ext cx="1353617" cy="42394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85" name="Rectangle: Rounded Corners 84">
            <a:extLst>
              <a:ext uri="{FF2B5EF4-FFF2-40B4-BE49-F238E27FC236}">
                <a16:creationId xmlns:a16="http://schemas.microsoft.com/office/drawing/2014/main" id="{02C41475-5748-96CB-EEA7-0B37116322AF}"/>
              </a:ext>
            </a:extLst>
          </p:cNvPr>
          <p:cNvSpPr/>
          <p:nvPr/>
        </p:nvSpPr>
        <p:spPr>
          <a:xfrm flipH="1">
            <a:off x="3795613" y="784589"/>
            <a:ext cx="1451899"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86" name="Freeform 13">
            <a:extLst>
              <a:ext uri="{FF2B5EF4-FFF2-40B4-BE49-F238E27FC236}">
                <a16:creationId xmlns:a16="http://schemas.microsoft.com/office/drawing/2014/main" id="{822EBF23-7D67-E151-6626-C3D79FAD0306}"/>
              </a:ext>
            </a:extLst>
          </p:cNvPr>
          <p:cNvSpPr/>
          <p:nvPr/>
        </p:nvSpPr>
        <p:spPr>
          <a:xfrm>
            <a:off x="6867134"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87" name="TextBox 14">
            <a:extLst>
              <a:ext uri="{FF2B5EF4-FFF2-40B4-BE49-F238E27FC236}">
                <a16:creationId xmlns:a16="http://schemas.microsoft.com/office/drawing/2014/main" id="{78F6D0C4-B0A8-D4F5-CC25-66ABC62B5C18}"/>
              </a:ext>
            </a:extLst>
          </p:cNvPr>
          <p:cNvSpPr txBox="1"/>
          <p:nvPr/>
        </p:nvSpPr>
        <p:spPr>
          <a:xfrm>
            <a:off x="6867134" y="1028306"/>
            <a:ext cx="1353617" cy="30006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88" name="Rectangle: Rounded Corners 87">
            <a:extLst>
              <a:ext uri="{FF2B5EF4-FFF2-40B4-BE49-F238E27FC236}">
                <a16:creationId xmlns:a16="http://schemas.microsoft.com/office/drawing/2014/main" id="{372083D9-D5C8-1178-517F-66986259B342}"/>
              </a:ext>
            </a:extLst>
          </p:cNvPr>
          <p:cNvSpPr/>
          <p:nvPr/>
        </p:nvSpPr>
        <p:spPr>
          <a:xfrm flipH="1">
            <a:off x="6817992" y="784589"/>
            <a:ext cx="1451899" cy="487433"/>
          </a:xfrm>
          <a:prstGeom prst="roundRect">
            <a:avLst>
              <a:gd name="adj" fmla="val 50000"/>
            </a:avLst>
          </a:prstGeom>
          <a:solidFill>
            <a:srgbClr val="03A88B"/>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89" name="Freeform 13">
            <a:extLst>
              <a:ext uri="{FF2B5EF4-FFF2-40B4-BE49-F238E27FC236}">
                <a16:creationId xmlns:a16="http://schemas.microsoft.com/office/drawing/2014/main" id="{F9C9A0E8-ACCE-046E-37F0-E38DA7BC9A20}"/>
              </a:ext>
            </a:extLst>
          </p:cNvPr>
          <p:cNvSpPr/>
          <p:nvPr/>
        </p:nvSpPr>
        <p:spPr>
          <a:xfrm>
            <a:off x="8385833"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90" name="TextBox 14">
            <a:extLst>
              <a:ext uri="{FF2B5EF4-FFF2-40B4-BE49-F238E27FC236}">
                <a16:creationId xmlns:a16="http://schemas.microsoft.com/office/drawing/2014/main" id="{71E1A2C3-B5DF-C6E7-F0A3-C69E579E3CB8}"/>
              </a:ext>
            </a:extLst>
          </p:cNvPr>
          <p:cNvSpPr txBox="1"/>
          <p:nvPr/>
        </p:nvSpPr>
        <p:spPr>
          <a:xfrm>
            <a:off x="8385833" y="1028306"/>
            <a:ext cx="1353617" cy="42394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91" name="Rectangle: Rounded Corners 90">
            <a:extLst>
              <a:ext uri="{FF2B5EF4-FFF2-40B4-BE49-F238E27FC236}">
                <a16:creationId xmlns:a16="http://schemas.microsoft.com/office/drawing/2014/main" id="{1D201D4A-758F-C10F-1762-B9443599ADCF}"/>
              </a:ext>
            </a:extLst>
          </p:cNvPr>
          <p:cNvSpPr/>
          <p:nvPr/>
        </p:nvSpPr>
        <p:spPr>
          <a:xfrm flipH="1">
            <a:off x="8324341" y="784589"/>
            <a:ext cx="1498990" cy="487433"/>
          </a:xfrm>
          <a:prstGeom prst="roundRect">
            <a:avLst>
              <a:gd name="adj" fmla="val 50000"/>
            </a:avLst>
          </a:prstGeom>
          <a:solidFill>
            <a:srgbClr val="1F4E79"/>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92" name="Freeform 13">
            <a:extLst>
              <a:ext uri="{FF2B5EF4-FFF2-40B4-BE49-F238E27FC236}">
                <a16:creationId xmlns:a16="http://schemas.microsoft.com/office/drawing/2014/main" id="{F228E6E8-3E25-2A89-7B1E-F769242A0DFA}"/>
              </a:ext>
            </a:extLst>
          </p:cNvPr>
          <p:cNvSpPr/>
          <p:nvPr/>
        </p:nvSpPr>
        <p:spPr>
          <a:xfrm>
            <a:off x="9935453"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93" name="TextBox 14">
            <a:extLst>
              <a:ext uri="{FF2B5EF4-FFF2-40B4-BE49-F238E27FC236}">
                <a16:creationId xmlns:a16="http://schemas.microsoft.com/office/drawing/2014/main" id="{E5B6661E-61E4-35C2-352C-776CB99ACCDD}"/>
              </a:ext>
            </a:extLst>
          </p:cNvPr>
          <p:cNvSpPr txBox="1"/>
          <p:nvPr/>
        </p:nvSpPr>
        <p:spPr>
          <a:xfrm>
            <a:off x="9935453" y="1028306"/>
            <a:ext cx="1353617" cy="42394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94" name="Rectangle: Rounded Corners 93">
            <a:extLst>
              <a:ext uri="{FF2B5EF4-FFF2-40B4-BE49-F238E27FC236}">
                <a16:creationId xmlns:a16="http://schemas.microsoft.com/office/drawing/2014/main" id="{1AA30FC3-F69B-24EC-BA94-35450F5015D9}"/>
              </a:ext>
            </a:extLst>
          </p:cNvPr>
          <p:cNvSpPr/>
          <p:nvPr/>
        </p:nvSpPr>
        <p:spPr>
          <a:xfrm flipH="1">
            <a:off x="9886311" y="784589"/>
            <a:ext cx="1451899" cy="487433"/>
          </a:xfrm>
          <a:prstGeom prst="roundRect">
            <a:avLst>
              <a:gd name="adj" fmla="val 50000"/>
            </a:avLst>
          </a:prstGeom>
          <a:solidFill>
            <a:srgbClr val="7F7F7F"/>
          </a:solidFill>
          <a:ln>
            <a:solidFill>
              <a:srgbClr val="7F7F7F"/>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95" name="TextBox 70">
            <a:extLst>
              <a:ext uri="{FF2B5EF4-FFF2-40B4-BE49-F238E27FC236}">
                <a16:creationId xmlns:a16="http://schemas.microsoft.com/office/drawing/2014/main" id="{C1CA9646-C453-D38B-5926-B7A607C59AD3}"/>
              </a:ext>
            </a:extLst>
          </p:cNvPr>
          <p:cNvSpPr txBox="1"/>
          <p:nvPr/>
        </p:nvSpPr>
        <p:spPr>
          <a:xfrm>
            <a:off x="901194" y="807973"/>
            <a:ext cx="954593" cy="6001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a:lnSpc>
                <a:spcPct val="100000"/>
              </a:lnSpc>
              <a:spcBef>
                <a:spcPts val="0"/>
              </a:spcBef>
              <a:spcAft>
                <a:spcPts val="0"/>
              </a:spcAft>
              <a:buClr>
                <a:srgbClr val="FFFFFF"/>
              </a:buClr>
              <a:buSzPts val="1200"/>
            </a:pPr>
            <a:r>
              <a:rPr lang="en-US" sz="1100" b="1">
                <a:solidFill>
                  <a:schemeClr val="bg1"/>
                </a:solidFill>
                <a:latin typeface="Optima"/>
                <a:cs typeface="Arial" panose="020B0604020202020204" pitchFamily="34" charset="0"/>
                <a:sym typeface="Arial" panose="020B0604020202020204"/>
              </a:rPr>
              <a:t>Plan </a:t>
            </a:r>
          </a:p>
          <a:p>
            <a:pPr marR="0" lvl="0" algn="ctr">
              <a:lnSpc>
                <a:spcPct val="100000"/>
              </a:lnSpc>
              <a:spcBef>
                <a:spcPts val="0"/>
              </a:spcBef>
              <a:spcAft>
                <a:spcPts val="0"/>
              </a:spcAft>
              <a:buClr>
                <a:srgbClr val="FFFFFF"/>
              </a:buClr>
              <a:buSzPts val="1200"/>
            </a:pPr>
            <a:r>
              <a:rPr lang="en-US" sz="1100" b="1">
                <a:solidFill>
                  <a:schemeClr val="bg1"/>
                </a:solidFill>
                <a:latin typeface="Optima"/>
                <a:cs typeface="Arial" panose="020B0604020202020204" pitchFamily="34" charset="0"/>
                <a:sym typeface="Arial" panose="020B0604020202020204"/>
              </a:rPr>
              <a:t>&amp; Prepare</a:t>
            </a:r>
          </a:p>
          <a:p>
            <a:endParaRPr lang="en-US" sz="1100">
              <a:solidFill>
                <a:schemeClr val="tx2">
                  <a:lumMod val="75000"/>
                  <a:lumOff val="25000"/>
                </a:schemeClr>
              </a:solidFill>
              <a:latin typeface="Optima"/>
            </a:endParaRPr>
          </a:p>
        </p:txBody>
      </p:sp>
      <p:sp>
        <p:nvSpPr>
          <p:cNvPr id="96" name="TextBox 71">
            <a:extLst>
              <a:ext uri="{FF2B5EF4-FFF2-40B4-BE49-F238E27FC236}">
                <a16:creationId xmlns:a16="http://schemas.microsoft.com/office/drawing/2014/main" id="{3C0ACEF6-5A4C-D23C-E1B8-039C7BC09783}"/>
              </a:ext>
            </a:extLst>
          </p:cNvPr>
          <p:cNvSpPr txBox="1"/>
          <p:nvPr/>
        </p:nvSpPr>
        <p:spPr>
          <a:xfrm>
            <a:off x="2143906" y="841134"/>
            <a:ext cx="1601688"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FFFF"/>
              </a:buClr>
              <a:buSzPts val="1200"/>
            </a:pPr>
            <a:r>
              <a:rPr lang="en-US" sz="1100" b="1">
                <a:solidFill>
                  <a:schemeClr val="bg1"/>
                </a:solidFill>
                <a:latin typeface="Optima"/>
                <a:cs typeface="Arial" panose="020B0604020202020204" pitchFamily="34" charset="0"/>
              </a:rPr>
              <a:t>Business Analysis &amp;</a:t>
            </a:r>
          </a:p>
          <a:p>
            <a:pPr algn="ctr">
              <a:buClr>
                <a:srgbClr val="FFFFFF"/>
              </a:buClr>
              <a:buSzPts val="1200"/>
            </a:pPr>
            <a:r>
              <a:rPr lang="en-US" sz="1100" b="1">
                <a:solidFill>
                  <a:schemeClr val="bg1"/>
                </a:solidFill>
                <a:latin typeface="Optima"/>
                <a:cs typeface="Arial" panose="020B0604020202020204" pitchFamily="34" charset="0"/>
              </a:rPr>
              <a:t> Blueprint</a:t>
            </a:r>
          </a:p>
        </p:txBody>
      </p:sp>
      <p:sp>
        <p:nvSpPr>
          <p:cNvPr id="97" name="TextBox 72">
            <a:extLst>
              <a:ext uri="{FF2B5EF4-FFF2-40B4-BE49-F238E27FC236}">
                <a16:creationId xmlns:a16="http://schemas.microsoft.com/office/drawing/2014/main" id="{56B072C4-00B8-5BE6-1593-A73CC1539880}"/>
              </a:ext>
            </a:extLst>
          </p:cNvPr>
          <p:cNvSpPr txBox="1"/>
          <p:nvPr/>
        </p:nvSpPr>
        <p:spPr>
          <a:xfrm>
            <a:off x="3462906" y="879496"/>
            <a:ext cx="2165245"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a:lnSpc>
                <a:spcPct val="100000"/>
              </a:lnSpc>
              <a:spcBef>
                <a:spcPts val="0"/>
              </a:spcBef>
              <a:spcAft>
                <a:spcPts val="0"/>
              </a:spcAft>
              <a:buClr>
                <a:srgbClr val="FFFFFF"/>
              </a:buClr>
              <a:buSzPts val="1200"/>
              <a:buFont typeface="Noto Sans Symbols"/>
              <a:buNone/>
            </a:pPr>
            <a:r>
              <a:rPr lang="en-GB" sz="1100" b="1">
                <a:solidFill>
                  <a:schemeClr val="bg1"/>
                </a:solidFill>
                <a:latin typeface="Optima"/>
                <a:cs typeface="Arial" panose="020B0604020202020204" pitchFamily="34" charset="0"/>
              </a:rPr>
              <a:t>Configure&amp; Realize</a:t>
            </a:r>
            <a:endParaRPr lang="en-GB" sz="1100" b="1">
              <a:solidFill>
                <a:schemeClr val="bg1"/>
              </a:solidFill>
              <a:latin typeface="Optima"/>
              <a:cs typeface="Arial" panose="020B0604020202020204" pitchFamily="34" charset="0"/>
              <a:sym typeface="Arial" panose="020B0604020202020204"/>
            </a:endParaRPr>
          </a:p>
        </p:txBody>
      </p:sp>
      <p:sp>
        <p:nvSpPr>
          <p:cNvPr id="98" name="TextBox 73">
            <a:extLst>
              <a:ext uri="{FF2B5EF4-FFF2-40B4-BE49-F238E27FC236}">
                <a16:creationId xmlns:a16="http://schemas.microsoft.com/office/drawing/2014/main" id="{970E81DB-E978-E4DD-4643-A90D6DD8B4CC}"/>
              </a:ext>
            </a:extLst>
          </p:cNvPr>
          <p:cNvSpPr txBox="1"/>
          <p:nvPr/>
        </p:nvSpPr>
        <p:spPr>
          <a:xfrm>
            <a:off x="6932286" y="836441"/>
            <a:ext cx="1205386"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a:lnSpc>
                <a:spcPct val="100000"/>
              </a:lnSpc>
              <a:spcBef>
                <a:spcPts val="0"/>
              </a:spcBef>
              <a:spcAft>
                <a:spcPts val="0"/>
              </a:spcAft>
              <a:buClr>
                <a:srgbClr val="FFFFFF"/>
              </a:buClr>
              <a:buSzPts val="1200"/>
              <a:buFont typeface="Noto Sans Symbols"/>
              <a:buNone/>
            </a:pPr>
            <a:r>
              <a:rPr lang="en-GB" sz="1100" b="1">
                <a:solidFill>
                  <a:schemeClr val="bg1"/>
                </a:solidFill>
                <a:latin typeface="Optima"/>
                <a:cs typeface="Arial" panose="020B0604020202020204" pitchFamily="34" charset="0"/>
              </a:rPr>
              <a:t>Transform &amp; Validate (Data)</a:t>
            </a:r>
          </a:p>
        </p:txBody>
      </p:sp>
      <p:sp>
        <p:nvSpPr>
          <p:cNvPr id="99" name="TextBox 74">
            <a:extLst>
              <a:ext uri="{FF2B5EF4-FFF2-40B4-BE49-F238E27FC236}">
                <a16:creationId xmlns:a16="http://schemas.microsoft.com/office/drawing/2014/main" id="{2FD57BFB-42E9-DE42-0EF1-DC06F1642C4C}"/>
              </a:ext>
            </a:extLst>
          </p:cNvPr>
          <p:cNvSpPr txBox="1"/>
          <p:nvPr/>
        </p:nvSpPr>
        <p:spPr>
          <a:xfrm>
            <a:off x="8162243" y="885619"/>
            <a:ext cx="1824622"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
                <a:srgbClr val="FFFFFF"/>
              </a:buClr>
              <a:buSzPts val="1200"/>
            </a:pPr>
            <a:r>
              <a:rPr lang="en-GB" sz="1100" b="1">
                <a:solidFill>
                  <a:schemeClr val="bg1"/>
                </a:solidFill>
                <a:latin typeface="Optima"/>
                <a:ea typeface="Arial" panose="020B0604020202020204"/>
                <a:cs typeface="Arial" panose="020B0604020202020204" pitchFamily="34" charset="0"/>
                <a:sym typeface="Arial" panose="020B0604020202020204"/>
              </a:rPr>
              <a:t>Go-Live &amp; Hyper Care Support</a:t>
            </a:r>
            <a:endParaRPr lang="en-US" sz="1100">
              <a:solidFill>
                <a:schemeClr val="bg1"/>
              </a:solidFill>
              <a:latin typeface="Optima"/>
              <a:ea typeface="Arial" panose="020B0604020202020204"/>
              <a:cs typeface="Arial" panose="020B0604020202020204" pitchFamily="34" charset="0"/>
              <a:sym typeface="Arial" panose="020B0604020202020204"/>
            </a:endParaRPr>
          </a:p>
        </p:txBody>
      </p:sp>
      <p:sp>
        <p:nvSpPr>
          <p:cNvPr id="100" name="TextBox 76">
            <a:extLst>
              <a:ext uri="{FF2B5EF4-FFF2-40B4-BE49-F238E27FC236}">
                <a16:creationId xmlns:a16="http://schemas.microsoft.com/office/drawing/2014/main" id="{D0423D66-0332-4297-6E9C-EB816898278D}"/>
              </a:ext>
            </a:extLst>
          </p:cNvPr>
          <p:cNvSpPr txBox="1"/>
          <p:nvPr/>
        </p:nvSpPr>
        <p:spPr>
          <a:xfrm>
            <a:off x="9670180" y="910730"/>
            <a:ext cx="187098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FFFFFF"/>
              </a:buClr>
              <a:buSzPts val="1200"/>
              <a:buFont typeface="Noto Sans Symbols"/>
              <a:buNone/>
            </a:pPr>
            <a:r>
              <a:rPr lang="en-GB" sz="1100" b="1">
                <a:solidFill>
                  <a:schemeClr val="bg1"/>
                </a:solidFill>
                <a:latin typeface="Optima"/>
                <a:ea typeface="Arial" panose="020B0604020202020204"/>
                <a:cs typeface="Arial" panose="020B0604020202020204" pitchFamily="34" charset="0"/>
                <a:sym typeface="Arial" panose="020B0604020202020204"/>
              </a:rPr>
              <a:t>Steady State Support</a:t>
            </a:r>
            <a:endParaRPr lang="en-US" sz="1100" b="0" i="0" u="none" strike="noStrike" cap="none">
              <a:solidFill>
                <a:schemeClr val="bg1"/>
              </a:solidFill>
              <a:latin typeface="Optima"/>
              <a:ea typeface="Arial" panose="020B0604020202020204"/>
              <a:cs typeface="Arial" panose="020B0604020202020204" pitchFamily="34" charset="0"/>
              <a:sym typeface="Arial" panose="020B0604020202020204"/>
            </a:endParaRPr>
          </a:p>
        </p:txBody>
      </p:sp>
      <p:sp>
        <p:nvSpPr>
          <p:cNvPr id="101" name="TextBox 77">
            <a:extLst>
              <a:ext uri="{FF2B5EF4-FFF2-40B4-BE49-F238E27FC236}">
                <a16:creationId xmlns:a16="http://schemas.microsoft.com/office/drawing/2014/main" id="{BFD63BEC-F433-1FEA-982F-50766C5F8C53}"/>
              </a:ext>
            </a:extLst>
          </p:cNvPr>
          <p:cNvSpPr txBox="1"/>
          <p:nvPr/>
        </p:nvSpPr>
        <p:spPr>
          <a:xfrm>
            <a:off x="683078" y="1397443"/>
            <a:ext cx="1366576" cy="29392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Kick-off Meeting </a:t>
            </a:r>
            <a:r>
              <a:rPr lang="en-US" sz="1000">
                <a:solidFill>
                  <a:srgbClr val="003F82"/>
                </a:solidFill>
                <a:latin typeface="Optima"/>
                <a:cs typeface="Arial" panose="020B0604020202020204" pitchFamily="34" charset="0"/>
                <a:sym typeface="Arial" panose="020B0604020202020204"/>
              </a:rPr>
              <a:t>Project.</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Project Governance</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Team setup</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Project Charter</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Business Requirements</a:t>
            </a:r>
          </a:p>
          <a:p>
            <a:pPr marR="0" lvl="0" rtl="0">
              <a:spcBef>
                <a:spcPts val="0"/>
              </a:spcBef>
              <a:spcAft>
                <a:spcPts val="0"/>
              </a:spcAft>
              <a:buClr>
                <a:srgbClr val="000000"/>
              </a:buClr>
              <a:buSzPts val="800"/>
            </a:pPr>
            <a:endParaRPr lang="en-US" sz="500">
              <a:solidFill>
                <a:srgbClr val="003F82"/>
              </a:solidFill>
              <a:latin typeface="Optima"/>
              <a:ea typeface="Arial" panose="020B0604020202020204"/>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VPN Access, Access to </a:t>
            </a:r>
            <a:r>
              <a:rPr lang="en-US" sz="1000">
                <a:solidFill>
                  <a:srgbClr val="003F82"/>
                </a:solidFill>
                <a:latin typeface="Optima"/>
                <a:ea typeface="Arial" panose="020B0604020202020204"/>
                <a:cs typeface="Arial" panose="020B0604020202020204" pitchFamily="34" charset="0"/>
                <a:sym typeface="Arial" panose="020B0604020202020204"/>
              </a:rPr>
              <a:t>Customer </a:t>
            </a: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Network</a:t>
            </a:r>
            <a:r>
              <a:rPr lang="en-US" sz="1000">
                <a:solidFill>
                  <a:srgbClr val="003F82"/>
                </a:solidFill>
                <a:latin typeface="Optima"/>
                <a:ea typeface="Arial" panose="020B0604020202020204"/>
                <a:cs typeface="Arial" panose="020B0604020202020204" pitchFamily="34" charset="0"/>
                <a:sym typeface="Arial" panose="020B0604020202020204"/>
              </a:rPr>
              <a:t>.</a:t>
            </a:r>
            <a:endParaRPr lang="en-US" sz="1000" b="0" i="0" u="none" strike="noStrike" cap="none">
              <a:solidFill>
                <a:srgbClr val="003F82"/>
              </a:solidFill>
              <a:latin typeface="Optima"/>
              <a:ea typeface="Arial" panose="020B0604020202020204"/>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endParaRPr lang="en-US" sz="500">
              <a:solidFill>
                <a:srgbClr val="003F82"/>
              </a:solidFill>
              <a:latin typeface="Optima"/>
              <a:ea typeface="Arial" panose="020B0604020202020204"/>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Infra readiness</a:t>
            </a:r>
          </a:p>
          <a:p>
            <a:pPr marL="171450" indent="-171450">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ea typeface="Arial" panose="020B0604020202020204"/>
                <a:cs typeface="Arial" panose="020B0604020202020204" pitchFamily="34" charset="0"/>
                <a:sym typeface="Arial" panose="020B0604020202020204"/>
              </a:rPr>
              <a:t>D</a:t>
            </a: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atabase &amp; </a:t>
            </a:r>
            <a:r>
              <a:rPr lang="en-US" sz="1000">
                <a:solidFill>
                  <a:srgbClr val="003F82"/>
                </a:solidFill>
                <a:latin typeface="Optima"/>
                <a:ea typeface="Arial" panose="020B0604020202020204"/>
                <a:cs typeface="Arial" panose="020B0604020202020204" pitchFamily="34" charset="0"/>
                <a:sym typeface="Arial" panose="020B0604020202020204"/>
              </a:rPr>
              <a:t>PiLog Suite</a:t>
            </a: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 Servers</a:t>
            </a:r>
          </a:p>
        </p:txBody>
      </p:sp>
      <p:sp>
        <p:nvSpPr>
          <p:cNvPr id="102" name="TextBox 79">
            <a:extLst>
              <a:ext uri="{FF2B5EF4-FFF2-40B4-BE49-F238E27FC236}">
                <a16:creationId xmlns:a16="http://schemas.microsoft.com/office/drawing/2014/main" id="{CEFF7680-7055-D7B3-9B87-B42C94116D50}"/>
              </a:ext>
            </a:extLst>
          </p:cNvPr>
          <p:cNvSpPr txBox="1"/>
          <p:nvPr/>
        </p:nvSpPr>
        <p:spPr>
          <a:xfrm>
            <a:off x="2260605" y="1420215"/>
            <a:ext cx="1357226"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spcBef>
                <a:spcPts val="0"/>
              </a:spcBef>
              <a:spcAft>
                <a:spcPts val="0"/>
              </a:spcAft>
              <a:buClr>
                <a:srgbClr val="000000"/>
              </a:buClr>
              <a:buSzPts val="800"/>
              <a:buFont typeface="Wingdings" panose="05000000000000000000" pitchFamily="2" charset="2"/>
              <a:buChar char="Ø"/>
            </a:pPr>
            <a:r>
              <a:rPr lang="en-US" sz="1000">
                <a:solidFill>
                  <a:srgbClr val="1F4E79"/>
                </a:solidFill>
                <a:latin typeface="Optima"/>
                <a:cs typeface="Arial" panose="020B0604020202020204" pitchFamily="34" charset="0"/>
                <a:sym typeface="Arial" panose="020B0604020202020204"/>
              </a:rPr>
              <a:t>BBP Document (AS IS TO BE, GAP)</a:t>
            </a:r>
          </a:p>
          <a:p>
            <a:pPr marL="171450" marR="0" lvl="0" indent="-171450">
              <a:spcBef>
                <a:spcPts val="0"/>
              </a:spcBef>
              <a:spcAft>
                <a:spcPts val="0"/>
              </a:spcAft>
              <a:buClr>
                <a:srgbClr val="000000"/>
              </a:buClr>
              <a:buSzPts val="800"/>
              <a:buFont typeface="Wingdings" panose="05000000000000000000" pitchFamily="2" charset="2"/>
              <a:buChar char="Ø"/>
            </a:pPr>
            <a:endParaRPr lang="en-US" sz="500">
              <a:solidFill>
                <a:srgbClr val="1F4E79"/>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US" sz="1000">
                <a:solidFill>
                  <a:srgbClr val="1F4E79"/>
                </a:solidFill>
                <a:latin typeface="Optima"/>
                <a:cs typeface="Arial" panose="020B0604020202020204" pitchFamily="34" charset="0"/>
                <a:sym typeface="Arial" panose="020B0604020202020204"/>
              </a:rPr>
              <a:t>SAP KDS Fields </a:t>
            </a:r>
          </a:p>
          <a:p>
            <a:pPr marL="171450" marR="0" lvl="0" indent="-171450">
              <a:spcBef>
                <a:spcPts val="0"/>
              </a:spcBef>
              <a:spcAft>
                <a:spcPts val="0"/>
              </a:spcAft>
              <a:buClr>
                <a:srgbClr val="000000"/>
              </a:buClr>
              <a:buSzPts val="800"/>
              <a:buFont typeface="Wingdings" panose="05000000000000000000" pitchFamily="2" charset="2"/>
              <a:buChar char="Ø"/>
            </a:pPr>
            <a:endParaRPr lang="en-US" sz="500">
              <a:solidFill>
                <a:srgbClr val="1F4E79"/>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US" sz="1000">
                <a:solidFill>
                  <a:srgbClr val="1F4E79"/>
                </a:solidFill>
                <a:latin typeface="Optima"/>
                <a:cs typeface="Arial" panose="020B0604020202020204" pitchFamily="34" charset="0"/>
                <a:sym typeface="Arial" panose="020B0604020202020204"/>
              </a:rPr>
              <a:t>(Template will be shared by PiLog)</a:t>
            </a:r>
          </a:p>
          <a:p>
            <a:pPr marR="0" lvl="0">
              <a:spcBef>
                <a:spcPts val="0"/>
              </a:spcBef>
              <a:spcAft>
                <a:spcPts val="0"/>
              </a:spcAft>
              <a:buClr>
                <a:srgbClr val="000000"/>
              </a:buClr>
              <a:buSzPts val="800"/>
            </a:pPr>
            <a:endParaRPr lang="en-US" sz="500">
              <a:solidFill>
                <a:srgbClr val="1F4E79"/>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US" sz="1000">
                <a:solidFill>
                  <a:srgbClr val="1F4E79"/>
                </a:solidFill>
                <a:latin typeface="Optima"/>
                <a:cs typeface="Arial" panose="020B0604020202020204" pitchFamily="34" charset="0"/>
                <a:sym typeface="Arial" panose="020B0604020202020204"/>
              </a:rPr>
              <a:t>Sign-Off BBP from specific/all the respective stakeholders</a:t>
            </a:r>
          </a:p>
          <a:p>
            <a:pPr marL="171450" marR="0" lvl="0" indent="-171450">
              <a:spcBef>
                <a:spcPts val="0"/>
              </a:spcBef>
              <a:spcAft>
                <a:spcPts val="0"/>
              </a:spcAft>
              <a:buClr>
                <a:srgbClr val="000000"/>
              </a:buClr>
              <a:buSzPts val="800"/>
              <a:buFont typeface="Wingdings" panose="05000000000000000000" pitchFamily="2" charset="2"/>
              <a:buChar char="Ø"/>
            </a:pPr>
            <a:endParaRPr lang="en-US" sz="500">
              <a:solidFill>
                <a:srgbClr val="1F4E79"/>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US" sz="1000">
                <a:solidFill>
                  <a:srgbClr val="1F4E79"/>
                </a:solidFill>
                <a:latin typeface="Optima"/>
                <a:cs typeface="Arial" panose="020B0604020202020204" pitchFamily="34" charset="0"/>
                <a:sym typeface="Arial" panose="020B0604020202020204"/>
              </a:rPr>
              <a:t>DEV &amp; Quality Environment readiness &amp; Deployment</a:t>
            </a:r>
          </a:p>
        </p:txBody>
      </p:sp>
      <p:sp>
        <p:nvSpPr>
          <p:cNvPr id="103" name="TextBox 80">
            <a:extLst>
              <a:ext uri="{FF2B5EF4-FFF2-40B4-BE49-F238E27FC236}">
                <a16:creationId xmlns:a16="http://schemas.microsoft.com/office/drawing/2014/main" id="{24290B0B-9BDD-41C2-DB2C-9384030CC83C}"/>
              </a:ext>
            </a:extLst>
          </p:cNvPr>
          <p:cNvSpPr txBox="1"/>
          <p:nvPr/>
        </p:nvSpPr>
        <p:spPr>
          <a:xfrm>
            <a:off x="3813834" y="1433805"/>
            <a:ext cx="1354942" cy="29392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Setup, Create, and Configure Oracle database instance for DQG Quality System</a:t>
            </a: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Migrate  Group 1 data into DQG schema for Development </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Business Rules, Validations,  Workflows etc. Configuration</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Configure the Create, Change, Interfaces for dev &amp; testing</a:t>
            </a:r>
          </a:p>
        </p:txBody>
      </p:sp>
      <p:sp>
        <p:nvSpPr>
          <p:cNvPr id="104" name="TextBox 81">
            <a:extLst>
              <a:ext uri="{FF2B5EF4-FFF2-40B4-BE49-F238E27FC236}">
                <a16:creationId xmlns:a16="http://schemas.microsoft.com/office/drawing/2014/main" id="{0C06B0BB-D801-3AC1-6268-707380BB5D21}"/>
              </a:ext>
            </a:extLst>
          </p:cNvPr>
          <p:cNvSpPr txBox="1"/>
          <p:nvPr/>
        </p:nvSpPr>
        <p:spPr>
          <a:xfrm>
            <a:off x="6848489" y="1452432"/>
            <a:ext cx="1382422" cy="24776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Base Tables Data</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Operational Tables Data</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Data Access Layer</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Dictionary Tables </a:t>
            </a: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 Configuration Tables Data</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,Roles &amp; Authorizations</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Integration, Functional, Performance &amp; Full Cycle Testing (Prod)</a:t>
            </a:r>
          </a:p>
        </p:txBody>
      </p:sp>
      <p:sp>
        <p:nvSpPr>
          <p:cNvPr id="105" name="TextBox 82">
            <a:extLst>
              <a:ext uri="{FF2B5EF4-FFF2-40B4-BE49-F238E27FC236}">
                <a16:creationId xmlns:a16="http://schemas.microsoft.com/office/drawing/2014/main" id="{4E879B60-B5BF-1992-5797-E6FDBFBBD415}"/>
              </a:ext>
            </a:extLst>
          </p:cNvPr>
          <p:cNvSpPr txBox="1"/>
          <p:nvPr/>
        </p:nvSpPr>
        <p:spPr>
          <a:xfrm>
            <a:off x="8450914" y="1433805"/>
            <a:ext cx="1195754" cy="16312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Mock</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Go Live Decisions</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Data Loads Validation</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Hypercare Support</a:t>
            </a:r>
          </a:p>
        </p:txBody>
      </p:sp>
      <p:sp>
        <p:nvSpPr>
          <p:cNvPr id="106" name="TextBox 84">
            <a:extLst>
              <a:ext uri="{FF2B5EF4-FFF2-40B4-BE49-F238E27FC236}">
                <a16:creationId xmlns:a16="http://schemas.microsoft.com/office/drawing/2014/main" id="{5C40AD27-31B1-81BB-F671-2154C352D60E}"/>
              </a:ext>
            </a:extLst>
          </p:cNvPr>
          <p:cNvSpPr txBox="1"/>
          <p:nvPr/>
        </p:nvSpPr>
        <p:spPr>
          <a:xfrm>
            <a:off x="9935453" y="1433805"/>
            <a:ext cx="1405965"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Techno-Functional as per SLAs</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Value AMS for CI</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Production Support post Go Live</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Identify any customizations or changes for further improvements</a:t>
            </a:r>
          </a:p>
        </p:txBody>
      </p:sp>
      <p:sp>
        <p:nvSpPr>
          <p:cNvPr id="107" name="Freeform 13">
            <a:extLst>
              <a:ext uri="{FF2B5EF4-FFF2-40B4-BE49-F238E27FC236}">
                <a16:creationId xmlns:a16="http://schemas.microsoft.com/office/drawing/2014/main" id="{B23E546A-D048-97CD-B62C-72852001615D}"/>
              </a:ext>
            </a:extLst>
          </p:cNvPr>
          <p:cNvSpPr/>
          <p:nvPr/>
        </p:nvSpPr>
        <p:spPr>
          <a:xfrm>
            <a:off x="5323697"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108" name="TextBox 14">
            <a:extLst>
              <a:ext uri="{FF2B5EF4-FFF2-40B4-BE49-F238E27FC236}">
                <a16:creationId xmlns:a16="http://schemas.microsoft.com/office/drawing/2014/main" id="{1341ABA8-29D5-2F1B-FE8C-42DF2F13F5BD}"/>
              </a:ext>
            </a:extLst>
          </p:cNvPr>
          <p:cNvSpPr txBox="1"/>
          <p:nvPr/>
        </p:nvSpPr>
        <p:spPr>
          <a:xfrm>
            <a:off x="5323697" y="1028306"/>
            <a:ext cx="1353617" cy="42394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109" name="Rectangle: Rounded Corners 108">
            <a:extLst>
              <a:ext uri="{FF2B5EF4-FFF2-40B4-BE49-F238E27FC236}">
                <a16:creationId xmlns:a16="http://schemas.microsoft.com/office/drawing/2014/main" id="{3C0C7438-0FEB-7D49-29D3-48449687BD4F}"/>
              </a:ext>
            </a:extLst>
          </p:cNvPr>
          <p:cNvSpPr/>
          <p:nvPr/>
        </p:nvSpPr>
        <p:spPr>
          <a:xfrm flipH="1">
            <a:off x="5274555" y="784589"/>
            <a:ext cx="1451899" cy="487433"/>
          </a:xfrm>
          <a:prstGeom prst="roundRect">
            <a:avLst>
              <a:gd name="adj" fmla="val 50000"/>
            </a:avLst>
          </a:prstGeom>
          <a:solidFill>
            <a:srgbClr val="00A7E2"/>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110" name="TextBox 65">
            <a:extLst>
              <a:ext uri="{FF2B5EF4-FFF2-40B4-BE49-F238E27FC236}">
                <a16:creationId xmlns:a16="http://schemas.microsoft.com/office/drawing/2014/main" id="{40B586EA-14F0-61DC-2700-D51284217FCB}"/>
              </a:ext>
            </a:extLst>
          </p:cNvPr>
          <p:cNvSpPr txBox="1"/>
          <p:nvPr/>
        </p:nvSpPr>
        <p:spPr>
          <a:xfrm>
            <a:off x="5419114" y="887022"/>
            <a:ext cx="116560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FFFF"/>
              </a:buClr>
              <a:buSzPts val="1200"/>
            </a:pPr>
            <a:r>
              <a:rPr lang="en-US" sz="1100" b="1">
                <a:solidFill>
                  <a:schemeClr val="bg1"/>
                </a:solidFill>
                <a:latin typeface="Optima"/>
                <a:cs typeface="Arial" panose="020B0604020202020204" pitchFamily="34" charset="0"/>
                <a:sym typeface="+mn-ea"/>
              </a:rPr>
              <a:t>Deploy &amp; Test</a:t>
            </a:r>
          </a:p>
        </p:txBody>
      </p:sp>
      <p:sp>
        <p:nvSpPr>
          <p:cNvPr id="111" name="TextBox 66">
            <a:extLst>
              <a:ext uri="{FF2B5EF4-FFF2-40B4-BE49-F238E27FC236}">
                <a16:creationId xmlns:a16="http://schemas.microsoft.com/office/drawing/2014/main" id="{81B24D78-83AE-2419-483F-42F6A49BA63A}"/>
              </a:ext>
            </a:extLst>
          </p:cNvPr>
          <p:cNvSpPr txBox="1"/>
          <p:nvPr/>
        </p:nvSpPr>
        <p:spPr>
          <a:xfrm>
            <a:off x="5323697" y="1415384"/>
            <a:ext cx="1324812"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Full Cycle Test</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Performance Test (Stress &amp; Benchmarking)</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Interface Test</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Integration Testing (SIT)</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Create the DQG Schema in Prod. System</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DQG to ERP Interface testing in Production</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Cutover planning</a:t>
            </a:r>
          </a:p>
          <a:p>
            <a:pPr marL="171450" indent="-171450">
              <a:buFont typeface="Wingdings" panose="05000000000000000000" pitchFamily="2" charset="2"/>
              <a:buChar char="Ø"/>
            </a:pPr>
            <a:endParaRPr lang="en-US" sz="1000">
              <a:latin typeface="Optima"/>
            </a:endParaRPr>
          </a:p>
        </p:txBody>
      </p:sp>
      <p:sp>
        <p:nvSpPr>
          <p:cNvPr id="112" name="Rectangle: Rounded Corners 111">
            <a:extLst>
              <a:ext uri="{FF2B5EF4-FFF2-40B4-BE49-F238E27FC236}">
                <a16:creationId xmlns:a16="http://schemas.microsoft.com/office/drawing/2014/main" id="{593AFBF1-0DE7-FE90-1DDF-96B1A049283B}"/>
              </a:ext>
            </a:extLst>
          </p:cNvPr>
          <p:cNvSpPr/>
          <p:nvPr/>
        </p:nvSpPr>
        <p:spPr>
          <a:xfrm>
            <a:off x="419138" y="4532426"/>
            <a:ext cx="11266904" cy="220345"/>
          </a:xfrm>
          <a:prstGeom prst="roundRect">
            <a:avLst>
              <a:gd name="adj" fmla="val 50000"/>
            </a:avLst>
          </a:prstGeom>
          <a:solidFill>
            <a:srgbClr val="A1AAB2"/>
          </a:solidFill>
          <a:effectLst>
            <a:outerShdw dist="114300" dir="8400000" algn="tr" rotWithShape="0">
              <a:prstClr val="black">
                <a:alpha val="4000"/>
              </a:prstClr>
            </a:outerShdw>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914400" rtl="0"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113" name="Rectangle: Rounded Corners 112">
            <a:extLst>
              <a:ext uri="{FF2B5EF4-FFF2-40B4-BE49-F238E27FC236}">
                <a16:creationId xmlns:a16="http://schemas.microsoft.com/office/drawing/2014/main" id="{01F267E1-31E3-3F30-247C-8B58C7C03A2F}"/>
              </a:ext>
            </a:extLst>
          </p:cNvPr>
          <p:cNvSpPr/>
          <p:nvPr/>
        </p:nvSpPr>
        <p:spPr>
          <a:xfrm flipH="1">
            <a:off x="3337907" y="4389286"/>
            <a:ext cx="5203597" cy="487433"/>
          </a:xfrm>
          <a:prstGeom prst="roundRect">
            <a:avLst>
              <a:gd name="adj" fmla="val 50000"/>
            </a:avLst>
          </a:prstGeom>
          <a:solidFill>
            <a:schemeClr val="accent5">
              <a:lumMod val="75000"/>
            </a:schemeClr>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114" name="TextBox 72">
            <a:extLst>
              <a:ext uri="{FF2B5EF4-FFF2-40B4-BE49-F238E27FC236}">
                <a16:creationId xmlns:a16="http://schemas.microsoft.com/office/drawing/2014/main" id="{244684C4-2ADA-60A4-88A4-8DCC4F94B3BC}"/>
              </a:ext>
            </a:extLst>
          </p:cNvPr>
          <p:cNvSpPr txBox="1"/>
          <p:nvPr/>
        </p:nvSpPr>
        <p:spPr>
          <a:xfrm>
            <a:off x="3591855" y="4411208"/>
            <a:ext cx="4545817"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FFFF"/>
              </a:buClr>
              <a:buSzPts val="1200"/>
            </a:pPr>
            <a:r>
              <a:rPr lang="en-US" sz="1100" b="1">
                <a:solidFill>
                  <a:schemeClr val="bg1"/>
                </a:solidFill>
                <a:latin typeface="Optima"/>
                <a:cs typeface="Arial" panose="020B0604020202020204" pitchFamily="34" charset="0"/>
                <a:sym typeface="+mn-ea"/>
              </a:rPr>
              <a:t>Change </a:t>
            </a:r>
          </a:p>
          <a:p>
            <a:pPr algn="ctr">
              <a:buClr>
                <a:srgbClr val="FFFFFF"/>
              </a:buClr>
              <a:buSzPts val="1200"/>
            </a:pPr>
            <a:r>
              <a:rPr lang="en-US" sz="1100" b="1">
                <a:solidFill>
                  <a:schemeClr val="bg1"/>
                </a:solidFill>
                <a:latin typeface="Optima"/>
                <a:cs typeface="Arial" panose="020B0604020202020204" pitchFamily="34" charset="0"/>
                <a:sym typeface="+mn-ea"/>
              </a:rPr>
              <a:t>Management &amp; Training</a:t>
            </a:r>
            <a:endParaRPr lang="en-US" sz="1100" b="1">
              <a:solidFill>
                <a:schemeClr val="bg1"/>
              </a:solidFill>
              <a:latin typeface="Optima"/>
              <a:cs typeface="Arial" panose="020B0604020202020204" pitchFamily="34" charset="0"/>
              <a:sym typeface="Arial" panose="020B0604020202020204"/>
            </a:endParaRPr>
          </a:p>
        </p:txBody>
      </p:sp>
      <p:sp>
        <p:nvSpPr>
          <p:cNvPr id="115" name="Freeform 13">
            <a:extLst>
              <a:ext uri="{FF2B5EF4-FFF2-40B4-BE49-F238E27FC236}">
                <a16:creationId xmlns:a16="http://schemas.microsoft.com/office/drawing/2014/main" id="{BA7561DE-70F6-7E06-550C-7DEA82D57D20}"/>
              </a:ext>
            </a:extLst>
          </p:cNvPr>
          <p:cNvSpPr/>
          <p:nvPr/>
        </p:nvSpPr>
        <p:spPr>
          <a:xfrm>
            <a:off x="3812150" y="4953523"/>
            <a:ext cx="1353617" cy="1463483"/>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noFill/>
          <a:ln w="38100" cap="rnd">
            <a:solidFill>
              <a:srgbClr val="000000">
                <a:alpha val="23922"/>
              </a:srgbClr>
            </a:solidFill>
            <a:prstDash val="solid"/>
            <a:round/>
          </a:ln>
        </p:spPr>
        <p:txBody>
          <a:bodyPr/>
          <a:lstStyle/>
          <a:p>
            <a:endParaRPr lang="en-IN">
              <a:latin typeface="Optima"/>
            </a:endParaRPr>
          </a:p>
        </p:txBody>
      </p:sp>
      <p:sp>
        <p:nvSpPr>
          <p:cNvPr id="116" name="TextBox 77">
            <a:extLst>
              <a:ext uri="{FF2B5EF4-FFF2-40B4-BE49-F238E27FC236}">
                <a16:creationId xmlns:a16="http://schemas.microsoft.com/office/drawing/2014/main" id="{C27DBF63-201A-648D-9645-1A101A60B477}"/>
              </a:ext>
            </a:extLst>
          </p:cNvPr>
          <p:cNvSpPr txBox="1"/>
          <p:nvPr/>
        </p:nvSpPr>
        <p:spPr>
          <a:xfrm>
            <a:off x="3820016" y="5019859"/>
            <a:ext cx="1366576" cy="14003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Communication Plan</a:t>
            </a:r>
            <a:r>
              <a:rPr lang="en-US" sz="1000">
                <a:solidFill>
                  <a:srgbClr val="003F82"/>
                </a:solidFill>
                <a:latin typeface="Optima"/>
                <a:cs typeface="Arial" panose="020B0604020202020204" pitchFamily="34" charset="0"/>
                <a:sym typeface="Arial" panose="020B0604020202020204"/>
              </a:rPr>
              <a:t>.</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Change Governance</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Training Plan</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Events Plan</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p:txBody>
      </p:sp>
      <p:sp>
        <p:nvSpPr>
          <p:cNvPr id="117" name="Freeform 13">
            <a:extLst>
              <a:ext uri="{FF2B5EF4-FFF2-40B4-BE49-F238E27FC236}">
                <a16:creationId xmlns:a16="http://schemas.microsoft.com/office/drawing/2014/main" id="{D1ADBB31-E061-76BC-CF8E-6C2A4C0A8054}"/>
              </a:ext>
            </a:extLst>
          </p:cNvPr>
          <p:cNvSpPr/>
          <p:nvPr/>
        </p:nvSpPr>
        <p:spPr>
          <a:xfrm>
            <a:off x="5294892" y="4953523"/>
            <a:ext cx="1353617" cy="1463483"/>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noFill/>
          <a:ln w="38100" cap="rnd">
            <a:solidFill>
              <a:srgbClr val="000000">
                <a:alpha val="23922"/>
              </a:srgbClr>
            </a:solidFill>
            <a:prstDash val="solid"/>
            <a:round/>
          </a:ln>
        </p:spPr>
        <p:txBody>
          <a:bodyPr/>
          <a:lstStyle/>
          <a:p>
            <a:endParaRPr lang="en-IN">
              <a:latin typeface="Optima"/>
            </a:endParaRPr>
          </a:p>
        </p:txBody>
      </p:sp>
      <p:sp>
        <p:nvSpPr>
          <p:cNvPr id="118" name="TextBox 77">
            <a:extLst>
              <a:ext uri="{FF2B5EF4-FFF2-40B4-BE49-F238E27FC236}">
                <a16:creationId xmlns:a16="http://schemas.microsoft.com/office/drawing/2014/main" id="{E9DF48D5-8D24-B641-ED56-ED30682A08D3}"/>
              </a:ext>
            </a:extLst>
          </p:cNvPr>
          <p:cNvSpPr txBox="1"/>
          <p:nvPr/>
        </p:nvSpPr>
        <p:spPr>
          <a:xfrm>
            <a:off x="6866767" y="4985235"/>
            <a:ext cx="1366576" cy="14003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Measurements of Improvement</a:t>
            </a:r>
            <a:endParaRPr lang="en-US" sz="10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Change Impacts</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 Corrective &amp; Preventive Measures</a:t>
            </a: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Closure Report</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p:txBody>
      </p:sp>
      <p:sp>
        <p:nvSpPr>
          <p:cNvPr id="119" name="Freeform 13">
            <a:extLst>
              <a:ext uri="{FF2B5EF4-FFF2-40B4-BE49-F238E27FC236}">
                <a16:creationId xmlns:a16="http://schemas.microsoft.com/office/drawing/2014/main" id="{BA5A8ABC-7BC9-7559-C87A-F1B56F8EBB27}"/>
              </a:ext>
            </a:extLst>
          </p:cNvPr>
          <p:cNvSpPr/>
          <p:nvPr/>
        </p:nvSpPr>
        <p:spPr>
          <a:xfrm>
            <a:off x="6870016" y="4935769"/>
            <a:ext cx="1353617" cy="1463483"/>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noFill/>
          <a:ln w="38100" cap="rnd">
            <a:solidFill>
              <a:srgbClr val="000000">
                <a:alpha val="23922"/>
              </a:srgbClr>
            </a:solidFill>
            <a:prstDash val="solid"/>
            <a:round/>
          </a:ln>
        </p:spPr>
        <p:txBody>
          <a:bodyPr/>
          <a:lstStyle/>
          <a:p>
            <a:endParaRPr lang="en-IN">
              <a:latin typeface="Optima"/>
            </a:endParaRPr>
          </a:p>
        </p:txBody>
      </p:sp>
      <p:sp>
        <p:nvSpPr>
          <p:cNvPr id="121" name="TextBox 77">
            <a:extLst>
              <a:ext uri="{FF2B5EF4-FFF2-40B4-BE49-F238E27FC236}">
                <a16:creationId xmlns:a16="http://schemas.microsoft.com/office/drawing/2014/main" id="{10421E13-95D2-BDFA-43CE-512921FB0741}"/>
              </a:ext>
            </a:extLst>
          </p:cNvPr>
          <p:cNvSpPr txBox="1"/>
          <p:nvPr/>
        </p:nvSpPr>
        <p:spPr>
          <a:xfrm>
            <a:off x="5274555" y="4932439"/>
            <a:ext cx="1366576" cy="155427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Internal &amp; External Communication</a:t>
            </a:r>
            <a:r>
              <a:rPr lang="en-US" sz="1000">
                <a:solidFill>
                  <a:srgbClr val="003F82"/>
                </a:solidFill>
                <a:latin typeface="Optima"/>
                <a:cs typeface="Arial" panose="020B0604020202020204" pitchFamily="34" charset="0"/>
                <a:sym typeface="Arial" panose="020B0604020202020204"/>
              </a:rPr>
              <a:t>.</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Train the Trainer Program Management</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 Change Mgmt. Events</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p:txBody>
      </p:sp>
    </p:spTree>
    <p:extLst>
      <p:ext uri="{BB962C8B-B14F-4D97-AF65-F5344CB8AC3E}">
        <p14:creationId xmlns:p14="http://schemas.microsoft.com/office/powerpoint/2010/main" val="319517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6488F-D6B5-2E67-ADA9-B5B6A4D6462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2B0C3A2-123E-CD67-BC41-D66EA3340EE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02DECCE0-CF16-33A3-F7B6-250DFF9F81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3228BA0-DEB5-909C-ADDF-3A688B386FC8}"/>
              </a:ext>
            </a:extLst>
          </p:cNvPr>
          <p:cNvSpPr>
            <a:spLocks noGrp="1"/>
          </p:cNvSpPr>
          <p:nvPr>
            <p:ph type="title"/>
          </p:nvPr>
        </p:nvSpPr>
        <p:spPr>
          <a:xfrm>
            <a:off x="367749" y="20872"/>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a:ea typeface="+mj-ea"/>
                <a:cs typeface="+mj-cs"/>
              </a:rPr>
              <a:t>PiLog Implementation Timelines</a:t>
            </a:r>
            <a:endParaRPr lang="en-US" sz="2400" b="1">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D8DC91D3-A7C8-8137-F3F7-4C5AFE0EB65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9EE5E483-839F-33E0-E327-D2B0E9CA5264}"/>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5" name="Line 416">
            <a:extLst>
              <a:ext uri="{FF2B5EF4-FFF2-40B4-BE49-F238E27FC236}">
                <a16:creationId xmlns:a16="http://schemas.microsoft.com/office/drawing/2014/main" id="{2BC40767-D13E-DC8C-D414-6BDE1800BD86}"/>
              </a:ext>
            </a:extLst>
          </p:cNvPr>
          <p:cNvSpPr>
            <a:spLocks noChangeShapeType="1"/>
          </p:cNvSpPr>
          <p:nvPr/>
        </p:nvSpPr>
        <p:spPr bwMode="gray">
          <a:xfrm flipH="1" flipV="1">
            <a:off x="7272960" y="1922926"/>
            <a:ext cx="0" cy="3924740"/>
          </a:xfrm>
          <a:prstGeom prst="line">
            <a:avLst/>
          </a:prstGeom>
          <a:noFill/>
          <a:ln w="15875" cap="rnd">
            <a:solidFill>
              <a:sysClr val="window" lastClr="FFFFFF"/>
            </a:solidFill>
            <a:prstDash val="sysDot"/>
            <a:round/>
            <a:headEnd/>
            <a:tailEnd/>
          </a:ln>
          <a:effectLst/>
        </p:spPr>
        <p:txBody>
          <a:bodyPr vert="horz" wrap="none" lIns="91419" tIns="45709" rIns="91419" bIns="45709" numCol="1" anchor="ctr" anchorCtr="0" compatLnSpc="1">
            <a:prstTxWarp prst="textNoShape">
              <a:avLst/>
            </a:prstTxWarp>
          </a:bodyPr>
          <a:lstStyle/>
          <a:p>
            <a:pPr marL="0" marR="0" lvl="0" indent="0" defTabSz="91421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8" name="Gerade Verbindung mit Pfeil 5">
            <a:extLst>
              <a:ext uri="{FF2B5EF4-FFF2-40B4-BE49-F238E27FC236}">
                <a16:creationId xmlns:a16="http://schemas.microsoft.com/office/drawing/2014/main" id="{F0C6B879-9B93-AB31-FECB-6FE03D2BE09B}"/>
              </a:ext>
            </a:extLst>
          </p:cNvPr>
          <p:cNvCxnSpPr>
            <a:cxnSpLocks/>
          </p:cNvCxnSpPr>
          <p:nvPr/>
        </p:nvCxnSpPr>
        <p:spPr bwMode="gray">
          <a:xfrm flipV="1">
            <a:off x="3538831" y="2255777"/>
            <a:ext cx="0" cy="1692000"/>
          </a:xfrm>
          <a:prstGeom prst="straightConnector1">
            <a:avLst/>
          </a:prstGeom>
          <a:noFill/>
          <a:ln w="12700">
            <a:solidFill>
              <a:srgbClr val="10479B"/>
            </a:solidFill>
            <a:prstDash val="sysDot"/>
            <a:round/>
            <a:headEnd/>
            <a:tailEnd type="stealth" w="lg" len="lg"/>
          </a:ln>
          <a:effectLst/>
        </p:spPr>
      </p:cxnSp>
      <p:sp>
        <p:nvSpPr>
          <p:cNvPr id="9" name="Raute 17">
            <a:extLst>
              <a:ext uri="{FF2B5EF4-FFF2-40B4-BE49-F238E27FC236}">
                <a16:creationId xmlns:a16="http://schemas.microsoft.com/office/drawing/2014/main" id="{EEA030EA-196E-340A-5AE4-8E5F0A1EF847}"/>
              </a:ext>
            </a:extLst>
          </p:cNvPr>
          <p:cNvSpPr/>
          <p:nvPr/>
        </p:nvSpPr>
        <p:spPr bwMode="gray">
          <a:xfrm>
            <a:off x="9412042" y="5749505"/>
            <a:ext cx="471691" cy="471691"/>
          </a:xfrm>
          <a:prstGeom prst="diamond">
            <a:avLst/>
          </a:prstGeom>
          <a:solidFill>
            <a:srgbClr val="CC0000"/>
          </a:solidFill>
          <a:ln w="12700">
            <a:noFill/>
            <a:miter lim="800000"/>
            <a:headEnd/>
            <a:tailEnd/>
          </a:ln>
          <a:effectLst/>
          <a:scene3d>
            <a:camera prst="orthographicFront"/>
            <a:lightRig rig="threePt" dir="t"/>
          </a:scene3d>
          <a:sp3d extrusionH="254000"/>
        </p:spPr>
        <p:txBody>
          <a:bodyPr lIns="180000" tIns="72000" rIns="0" bIns="72000" anchor="ctr"/>
          <a:lstStyle/>
          <a:p>
            <a:pPr marL="0" marR="0" lvl="0" indent="0" defTabSz="914264" eaLnBrk="1" fontAlgn="auto" latinLnBrk="0" hangingPunct="1">
              <a:lnSpc>
                <a:spcPct val="80000"/>
              </a:lnSpc>
              <a:spcBef>
                <a:spcPts val="0"/>
              </a:spcBef>
              <a:spcAft>
                <a:spcPts val="1000"/>
              </a:spcAft>
              <a:buClrTx/>
              <a:buSzTx/>
              <a:buFontTx/>
              <a:buNone/>
              <a:tabLst/>
              <a:defRPr/>
            </a:pPr>
            <a:endParaRPr kumimoji="0" lang="en-US" sz="2000" b="1" i="0" u="none" strike="noStrike" kern="0" cap="none" spc="0" normalizeH="0" baseline="0" noProof="0">
              <a:ln>
                <a:noFill/>
              </a:ln>
              <a:solidFill>
                <a:prstClr val="white"/>
              </a:solidFill>
              <a:effectLst>
                <a:outerShdw blurRad="190500" algn="ctr" rotWithShape="0">
                  <a:prstClr val="black">
                    <a:alpha val="50000"/>
                  </a:prstClr>
                </a:outerShdw>
              </a:effectLst>
              <a:uLnTx/>
              <a:uFillTx/>
              <a:latin typeface="Optima" panose="02000503060000020004" pitchFamily="2" charset="0"/>
            </a:endParaRPr>
          </a:p>
        </p:txBody>
      </p:sp>
      <p:sp>
        <p:nvSpPr>
          <p:cNvPr id="10" name="Textfeld 20">
            <a:extLst>
              <a:ext uri="{FF2B5EF4-FFF2-40B4-BE49-F238E27FC236}">
                <a16:creationId xmlns:a16="http://schemas.microsoft.com/office/drawing/2014/main" id="{5275F0B8-A88E-6B53-1AAC-EB82022F2BFE}"/>
              </a:ext>
            </a:extLst>
          </p:cNvPr>
          <p:cNvSpPr txBox="1"/>
          <p:nvPr/>
        </p:nvSpPr>
        <p:spPr bwMode="gray">
          <a:xfrm>
            <a:off x="10782958" y="3936205"/>
            <a:ext cx="1387733" cy="653238"/>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Hypercare Support</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Business Continuity </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&amp; Sustenance</a:t>
            </a:r>
          </a:p>
        </p:txBody>
      </p:sp>
      <p:sp>
        <p:nvSpPr>
          <p:cNvPr id="11" name="Textfeld 21">
            <a:extLst>
              <a:ext uri="{FF2B5EF4-FFF2-40B4-BE49-F238E27FC236}">
                <a16:creationId xmlns:a16="http://schemas.microsoft.com/office/drawing/2014/main" id="{D5F5CDA0-181B-98E1-BE19-0F8E6D184BAA}"/>
              </a:ext>
            </a:extLst>
          </p:cNvPr>
          <p:cNvSpPr txBox="1"/>
          <p:nvPr/>
        </p:nvSpPr>
        <p:spPr bwMode="gray">
          <a:xfrm>
            <a:off x="9626812" y="4865956"/>
            <a:ext cx="724091" cy="483960"/>
          </a:xfrm>
          <a:prstGeom prst="rect">
            <a:avLst/>
          </a:prstGeom>
          <a:noFill/>
          <a:effectLst/>
        </p:spPr>
        <p:txBody>
          <a:bodyPr wrap="none" lIns="72000" tIns="72000" rIns="72000" bIns="72000" rtlCol="0">
            <a:spAutoFit/>
          </a:bodyPr>
          <a:lstStyle/>
          <a:p>
            <a:pPr algn="ctr" defTabSz="914264"/>
            <a:r>
              <a:rPr lang="en-US" sz="1100" b="1">
                <a:solidFill>
                  <a:srgbClr val="10479B"/>
                </a:solidFill>
                <a:latin typeface="Optima"/>
                <a:cs typeface="Futura"/>
              </a:rPr>
              <a:t>Data </a:t>
            </a:r>
          </a:p>
          <a:p>
            <a:pPr algn="ctr" defTabSz="914264"/>
            <a:r>
              <a:rPr lang="en-US" sz="1100" b="1">
                <a:solidFill>
                  <a:srgbClr val="10479B"/>
                </a:solidFill>
                <a:latin typeface="Optima"/>
                <a:cs typeface="Futura"/>
              </a:rPr>
              <a:t>Cut-Over</a:t>
            </a:r>
          </a:p>
        </p:txBody>
      </p:sp>
      <p:sp>
        <p:nvSpPr>
          <p:cNvPr id="13" name="Textfeld 24">
            <a:extLst>
              <a:ext uri="{FF2B5EF4-FFF2-40B4-BE49-F238E27FC236}">
                <a16:creationId xmlns:a16="http://schemas.microsoft.com/office/drawing/2014/main" id="{5E0A7AEA-4A78-8BF6-13DB-0BF313343E78}"/>
              </a:ext>
            </a:extLst>
          </p:cNvPr>
          <p:cNvSpPr txBox="1"/>
          <p:nvPr/>
        </p:nvSpPr>
        <p:spPr bwMode="gray">
          <a:xfrm>
            <a:off x="8311459" y="1981608"/>
            <a:ext cx="841110" cy="483960"/>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UAT &amp; SIT </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Completed</a:t>
            </a:r>
          </a:p>
        </p:txBody>
      </p:sp>
      <p:sp>
        <p:nvSpPr>
          <p:cNvPr id="14" name="Textfeld 25">
            <a:extLst>
              <a:ext uri="{FF2B5EF4-FFF2-40B4-BE49-F238E27FC236}">
                <a16:creationId xmlns:a16="http://schemas.microsoft.com/office/drawing/2014/main" id="{BFD5E789-FE8A-107B-67D1-3DF75E2A7546}"/>
              </a:ext>
            </a:extLst>
          </p:cNvPr>
          <p:cNvSpPr txBox="1"/>
          <p:nvPr/>
        </p:nvSpPr>
        <p:spPr bwMode="gray">
          <a:xfrm>
            <a:off x="6915324" y="1623193"/>
            <a:ext cx="936402" cy="497747"/>
          </a:xfrm>
          <a:prstGeom prst="rect">
            <a:avLst/>
          </a:prstGeom>
          <a:noFill/>
          <a:effectLst/>
        </p:spPr>
        <p:txBody>
          <a:bodyPr wrap="square" lIns="72000" tIns="72000" rIns="72000" bIns="72000" rtlCol="0">
            <a:spAutoFit/>
          </a:bodyPr>
          <a:lstStyle/>
          <a:p>
            <a:pPr algn="ctr" defTabSz="914264">
              <a:lnSpc>
                <a:spcPts val="1400"/>
              </a:lnSpc>
              <a:spcAft>
                <a:spcPts val="1000"/>
              </a:spcAft>
            </a:pPr>
            <a:r>
              <a:rPr lang="en-US" sz="1100" b="1">
                <a:solidFill>
                  <a:srgbClr val="10479B"/>
                </a:solidFill>
                <a:latin typeface="Optima"/>
                <a:cs typeface="Futura"/>
              </a:rPr>
              <a:t>Realization Complete</a:t>
            </a:r>
          </a:p>
        </p:txBody>
      </p:sp>
      <p:sp>
        <p:nvSpPr>
          <p:cNvPr id="15" name="Textfeld 27">
            <a:extLst>
              <a:ext uri="{FF2B5EF4-FFF2-40B4-BE49-F238E27FC236}">
                <a16:creationId xmlns:a16="http://schemas.microsoft.com/office/drawing/2014/main" id="{AC9C76BA-9DC3-31D0-2DF7-7EF711236061}"/>
              </a:ext>
            </a:extLst>
          </p:cNvPr>
          <p:cNvSpPr txBox="1"/>
          <p:nvPr/>
        </p:nvSpPr>
        <p:spPr bwMode="gray">
          <a:xfrm>
            <a:off x="2968508" y="3894336"/>
            <a:ext cx="1160107" cy="487488"/>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Business Design </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Complete</a:t>
            </a:r>
          </a:p>
        </p:txBody>
      </p:sp>
      <p:cxnSp>
        <p:nvCxnSpPr>
          <p:cNvPr id="16" name="Gerade Verbindung mit Pfeil 28">
            <a:extLst>
              <a:ext uri="{FF2B5EF4-FFF2-40B4-BE49-F238E27FC236}">
                <a16:creationId xmlns:a16="http://schemas.microsoft.com/office/drawing/2014/main" id="{ABDEBC39-24C5-6AA6-85EC-DD8AEF199D32}"/>
              </a:ext>
            </a:extLst>
          </p:cNvPr>
          <p:cNvCxnSpPr>
            <a:cxnSpLocks/>
          </p:cNvCxnSpPr>
          <p:nvPr/>
        </p:nvCxnSpPr>
        <p:spPr bwMode="gray">
          <a:xfrm flipV="1">
            <a:off x="363866" y="1466312"/>
            <a:ext cx="1" cy="1476000"/>
          </a:xfrm>
          <a:prstGeom prst="straightConnector1">
            <a:avLst/>
          </a:prstGeom>
          <a:noFill/>
          <a:ln w="12700">
            <a:solidFill>
              <a:srgbClr val="10479B"/>
            </a:solidFill>
            <a:prstDash val="sysDot"/>
            <a:round/>
            <a:headEnd/>
            <a:tailEnd type="stealth" w="lg" len="lg"/>
          </a:ln>
          <a:effectLst/>
        </p:spPr>
      </p:cxnSp>
      <p:sp>
        <p:nvSpPr>
          <p:cNvPr id="17" name="Textfeld 29">
            <a:extLst>
              <a:ext uri="{FF2B5EF4-FFF2-40B4-BE49-F238E27FC236}">
                <a16:creationId xmlns:a16="http://schemas.microsoft.com/office/drawing/2014/main" id="{28173770-AE23-098E-6F18-EDA80CE469A3}"/>
              </a:ext>
            </a:extLst>
          </p:cNvPr>
          <p:cNvSpPr txBox="1"/>
          <p:nvPr/>
        </p:nvSpPr>
        <p:spPr bwMode="gray">
          <a:xfrm>
            <a:off x="397405" y="2555102"/>
            <a:ext cx="621498" cy="487488"/>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Project </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kick off</a:t>
            </a:r>
          </a:p>
        </p:txBody>
      </p:sp>
      <p:cxnSp>
        <p:nvCxnSpPr>
          <p:cNvPr id="18" name="Gerade Verbindung mit Pfeil 30">
            <a:extLst>
              <a:ext uri="{FF2B5EF4-FFF2-40B4-BE49-F238E27FC236}">
                <a16:creationId xmlns:a16="http://schemas.microsoft.com/office/drawing/2014/main" id="{90534665-67EF-62CD-A5AA-28D709669205}"/>
              </a:ext>
            </a:extLst>
          </p:cNvPr>
          <p:cNvCxnSpPr>
            <a:cxnSpLocks/>
          </p:cNvCxnSpPr>
          <p:nvPr/>
        </p:nvCxnSpPr>
        <p:spPr bwMode="gray">
          <a:xfrm flipH="1">
            <a:off x="2412861" y="1270659"/>
            <a:ext cx="1154470" cy="0"/>
          </a:xfrm>
          <a:prstGeom prst="straightConnector1">
            <a:avLst/>
          </a:prstGeom>
          <a:noFill/>
          <a:ln w="12700">
            <a:solidFill>
              <a:srgbClr val="10479B"/>
            </a:solidFill>
            <a:prstDash val="sysDot"/>
            <a:round/>
            <a:headEnd/>
            <a:tailEnd type="stealth" w="lg" len="lg"/>
          </a:ln>
          <a:effectLst/>
        </p:spPr>
      </p:cxnSp>
      <p:sp>
        <p:nvSpPr>
          <p:cNvPr id="19" name="Textfeld 31">
            <a:extLst>
              <a:ext uri="{FF2B5EF4-FFF2-40B4-BE49-F238E27FC236}">
                <a16:creationId xmlns:a16="http://schemas.microsoft.com/office/drawing/2014/main" id="{E0623663-A335-88F2-0390-FD688B219F98}"/>
              </a:ext>
            </a:extLst>
          </p:cNvPr>
          <p:cNvSpPr txBox="1"/>
          <p:nvPr/>
        </p:nvSpPr>
        <p:spPr bwMode="gray">
          <a:xfrm>
            <a:off x="3591419" y="1047014"/>
            <a:ext cx="1154470" cy="497747"/>
          </a:xfrm>
          <a:prstGeom prst="rect">
            <a:avLst/>
          </a:prstGeom>
          <a:noFill/>
          <a:effectLst/>
        </p:spPr>
        <p:txBody>
          <a:bodyPr wrap="square" lIns="72000" tIns="72000" rIns="72000" bIns="72000" rtlCol="0">
            <a:spAutoFit/>
          </a:bodyPr>
          <a:lstStyle/>
          <a:p>
            <a:pPr algn="ctr" defTabSz="914264">
              <a:lnSpc>
                <a:spcPts val="1400"/>
              </a:lnSpc>
              <a:spcAft>
                <a:spcPts val="1000"/>
              </a:spcAft>
            </a:pPr>
            <a:r>
              <a:rPr lang="en-US" sz="1100" b="1">
                <a:solidFill>
                  <a:srgbClr val="10479B"/>
                </a:solidFill>
                <a:latin typeface="Optima"/>
                <a:cs typeface="Futura"/>
              </a:rPr>
              <a:t>Execution Plan Completed</a:t>
            </a:r>
          </a:p>
        </p:txBody>
      </p:sp>
      <p:sp>
        <p:nvSpPr>
          <p:cNvPr id="20" name="Rounded Rectangle 51">
            <a:extLst>
              <a:ext uri="{FF2B5EF4-FFF2-40B4-BE49-F238E27FC236}">
                <a16:creationId xmlns:a16="http://schemas.microsoft.com/office/drawing/2014/main" id="{916DAD1D-B420-BCA4-E368-60FB33F3C0D4}"/>
              </a:ext>
            </a:extLst>
          </p:cNvPr>
          <p:cNvSpPr/>
          <p:nvPr/>
        </p:nvSpPr>
        <p:spPr>
          <a:xfrm>
            <a:off x="592268" y="1019302"/>
            <a:ext cx="1421493"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1) Plan &amp; Prepare</a:t>
            </a:r>
          </a:p>
        </p:txBody>
      </p:sp>
      <p:sp>
        <p:nvSpPr>
          <p:cNvPr id="21" name="Rounded Rectangle 52">
            <a:extLst>
              <a:ext uri="{FF2B5EF4-FFF2-40B4-BE49-F238E27FC236}">
                <a16:creationId xmlns:a16="http://schemas.microsoft.com/office/drawing/2014/main" id="{5C2B5139-1215-BCBC-7060-49714ACDE25E}"/>
              </a:ext>
            </a:extLst>
          </p:cNvPr>
          <p:cNvSpPr/>
          <p:nvPr/>
        </p:nvSpPr>
        <p:spPr>
          <a:xfrm>
            <a:off x="1646129" y="1753058"/>
            <a:ext cx="1683451"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2) Business Analysis &amp; Blueprint</a:t>
            </a:r>
            <a:endParaRPr kumimoji="0" lang="en-US" sz="1200" b="0"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2" name="Rounded Rectangle 53">
            <a:extLst>
              <a:ext uri="{FF2B5EF4-FFF2-40B4-BE49-F238E27FC236}">
                <a16:creationId xmlns:a16="http://schemas.microsoft.com/office/drawing/2014/main" id="{093CB2A0-F99B-97C7-8F3B-77C02CA915E9}"/>
              </a:ext>
            </a:extLst>
          </p:cNvPr>
          <p:cNvSpPr/>
          <p:nvPr/>
        </p:nvSpPr>
        <p:spPr>
          <a:xfrm>
            <a:off x="3163182" y="2549369"/>
            <a:ext cx="3581196"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3) Configure &amp; Realize</a:t>
            </a:r>
          </a:p>
        </p:txBody>
      </p:sp>
      <p:sp>
        <p:nvSpPr>
          <p:cNvPr id="23" name="Rounded Rectangle 54">
            <a:extLst>
              <a:ext uri="{FF2B5EF4-FFF2-40B4-BE49-F238E27FC236}">
                <a16:creationId xmlns:a16="http://schemas.microsoft.com/office/drawing/2014/main" id="{2FDC1DD8-0FD6-D028-1281-B9FFEBC794CB}"/>
              </a:ext>
            </a:extLst>
          </p:cNvPr>
          <p:cNvSpPr/>
          <p:nvPr/>
        </p:nvSpPr>
        <p:spPr>
          <a:xfrm>
            <a:off x="5123615" y="3305448"/>
            <a:ext cx="2973403"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4) Deploy &amp; Test</a:t>
            </a:r>
          </a:p>
        </p:txBody>
      </p:sp>
      <p:sp>
        <p:nvSpPr>
          <p:cNvPr id="24" name="Rounded Rectangle 55">
            <a:extLst>
              <a:ext uri="{FF2B5EF4-FFF2-40B4-BE49-F238E27FC236}">
                <a16:creationId xmlns:a16="http://schemas.microsoft.com/office/drawing/2014/main" id="{746421AB-B335-3F37-F395-41760205E8C9}"/>
              </a:ext>
            </a:extLst>
          </p:cNvPr>
          <p:cNvSpPr/>
          <p:nvPr/>
        </p:nvSpPr>
        <p:spPr>
          <a:xfrm>
            <a:off x="7025720" y="4079018"/>
            <a:ext cx="2818695"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5) Transform &amp; Validate</a:t>
            </a:r>
          </a:p>
        </p:txBody>
      </p:sp>
      <p:sp>
        <p:nvSpPr>
          <p:cNvPr id="25" name="Rounded Rectangle 56">
            <a:extLst>
              <a:ext uri="{FF2B5EF4-FFF2-40B4-BE49-F238E27FC236}">
                <a16:creationId xmlns:a16="http://schemas.microsoft.com/office/drawing/2014/main" id="{E1A2117F-0160-90D3-B25C-DA5C336A0A91}"/>
              </a:ext>
            </a:extLst>
          </p:cNvPr>
          <p:cNvSpPr/>
          <p:nvPr/>
        </p:nvSpPr>
        <p:spPr>
          <a:xfrm>
            <a:off x="9656781" y="5738494"/>
            <a:ext cx="1682751"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7) Go-Live &amp; Support</a:t>
            </a:r>
            <a:endParaRPr kumimoji="0" lang="en-US" sz="1200" b="0"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6" name="Oval 25">
            <a:extLst>
              <a:ext uri="{FF2B5EF4-FFF2-40B4-BE49-F238E27FC236}">
                <a16:creationId xmlns:a16="http://schemas.microsoft.com/office/drawing/2014/main" id="{EF71B413-9FC7-CDED-9C6D-909867899D66}"/>
              </a:ext>
            </a:extLst>
          </p:cNvPr>
          <p:cNvSpPr>
            <a:spLocks noChangeAspect="1"/>
          </p:cNvSpPr>
          <p:nvPr/>
        </p:nvSpPr>
        <p:spPr>
          <a:xfrm rot="607695">
            <a:off x="207074" y="1093809"/>
            <a:ext cx="356616" cy="356616"/>
          </a:xfrm>
          <a:prstGeom prst="ellipse">
            <a:avLst/>
          </a:prstGeom>
          <a:gradFill flip="none" rotWithShape="1">
            <a:gsLst>
              <a:gs pos="28000">
                <a:srgbClr val="8064A2"/>
              </a:gs>
              <a:gs pos="47000">
                <a:srgbClr val="BFBFBF"/>
              </a:gs>
              <a:gs pos="86000">
                <a:srgbClr val="EEECE1"/>
              </a:gs>
              <a:gs pos="67000">
                <a:srgbClr val="4BACC6"/>
              </a:gs>
            </a:gsLst>
            <a:path path="circle">
              <a:fillToRect r="100000" b="100000"/>
            </a:path>
            <a:tileRect l="-100000" t="-100000"/>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7" name="Oval 26">
            <a:extLst>
              <a:ext uri="{FF2B5EF4-FFF2-40B4-BE49-F238E27FC236}">
                <a16:creationId xmlns:a16="http://schemas.microsoft.com/office/drawing/2014/main" id="{E51D1398-7E98-D8D3-ABBB-3ED5907363DF}"/>
              </a:ext>
            </a:extLst>
          </p:cNvPr>
          <p:cNvSpPr/>
          <p:nvPr/>
        </p:nvSpPr>
        <p:spPr>
          <a:xfrm rot="5976955">
            <a:off x="2043512" y="1094112"/>
            <a:ext cx="360593" cy="360593"/>
          </a:xfrm>
          <a:prstGeom prst="ellipse">
            <a:avLst/>
          </a:prstGeom>
          <a:gradFill flip="none" rotWithShape="1">
            <a:gsLst>
              <a:gs pos="38000">
                <a:srgbClr val="94B9CF"/>
              </a:gs>
              <a:gs pos="0">
                <a:srgbClr val="10479B"/>
              </a:gs>
              <a:gs pos="86000">
                <a:srgbClr val="EEECE1"/>
              </a:gs>
            </a:gsLst>
            <a:path path="circle">
              <a:fillToRect r="100000" b="100000"/>
            </a:path>
            <a:tileRect l="-100000" t="-100000"/>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8" name="Oval 27">
            <a:extLst>
              <a:ext uri="{FF2B5EF4-FFF2-40B4-BE49-F238E27FC236}">
                <a16:creationId xmlns:a16="http://schemas.microsoft.com/office/drawing/2014/main" id="{A5304FE9-2D3A-3848-AD43-F36C61C1F367}"/>
              </a:ext>
            </a:extLst>
          </p:cNvPr>
          <p:cNvSpPr/>
          <p:nvPr/>
        </p:nvSpPr>
        <p:spPr>
          <a:xfrm>
            <a:off x="3356972" y="1822577"/>
            <a:ext cx="360593" cy="360593"/>
          </a:xfrm>
          <a:prstGeom prst="ellipse">
            <a:avLst/>
          </a:prstGeom>
          <a:gradFill flip="none" rotWithShape="1">
            <a:gsLst>
              <a:gs pos="38000">
                <a:srgbClr val="94B9CF"/>
              </a:gs>
              <a:gs pos="0">
                <a:srgbClr val="10479B"/>
              </a:gs>
              <a:gs pos="86000">
                <a:srgbClr val="EEECE1"/>
              </a:gs>
            </a:gsLst>
            <a:path path="circle">
              <a:fillToRect r="100000" b="100000"/>
            </a:path>
            <a:tileRect l="-100000" t="-100000"/>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9" name="Oval 28">
            <a:extLst>
              <a:ext uri="{FF2B5EF4-FFF2-40B4-BE49-F238E27FC236}">
                <a16:creationId xmlns:a16="http://schemas.microsoft.com/office/drawing/2014/main" id="{8FAF97F1-0159-C20D-9DD8-F8854458A977}"/>
              </a:ext>
            </a:extLst>
          </p:cNvPr>
          <p:cNvSpPr>
            <a:spLocks noChangeAspect="1"/>
          </p:cNvSpPr>
          <p:nvPr/>
        </p:nvSpPr>
        <p:spPr>
          <a:xfrm rot="19823196">
            <a:off x="6775813" y="2598345"/>
            <a:ext cx="356616" cy="356616"/>
          </a:xfrm>
          <a:prstGeom prst="ellipse">
            <a:avLst/>
          </a:prstGeom>
          <a:gradFill flip="none" rotWithShape="1">
            <a:gsLst>
              <a:gs pos="28000">
                <a:srgbClr val="8064A2"/>
              </a:gs>
              <a:gs pos="47000">
                <a:srgbClr val="BFBFBF"/>
              </a:gs>
              <a:gs pos="86000">
                <a:srgbClr val="EEECE1"/>
              </a:gs>
              <a:gs pos="67000">
                <a:srgbClr val="4BACC6"/>
              </a:gs>
            </a:gsLst>
            <a:path path="circle">
              <a:fillToRect r="100000" b="100000"/>
            </a:path>
            <a:tileRect l="-100000" t="-100000"/>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0" name="Oval 29">
            <a:extLst>
              <a:ext uri="{FF2B5EF4-FFF2-40B4-BE49-F238E27FC236}">
                <a16:creationId xmlns:a16="http://schemas.microsoft.com/office/drawing/2014/main" id="{93AA010D-EE2A-ED4B-BF16-8F4160B708EC}"/>
              </a:ext>
            </a:extLst>
          </p:cNvPr>
          <p:cNvSpPr/>
          <p:nvPr/>
        </p:nvSpPr>
        <p:spPr>
          <a:xfrm rot="6440961">
            <a:off x="8129950" y="3357293"/>
            <a:ext cx="360593" cy="360593"/>
          </a:xfrm>
          <a:prstGeom prst="ellipse">
            <a:avLst/>
          </a:prstGeom>
          <a:gradFill flip="none" rotWithShape="1">
            <a:gsLst>
              <a:gs pos="38000">
                <a:srgbClr val="94B9CF"/>
              </a:gs>
              <a:gs pos="0">
                <a:srgbClr val="10479B"/>
              </a:gs>
              <a:gs pos="86000">
                <a:srgbClr val="EEECE1"/>
              </a:gs>
            </a:gsLst>
            <a:path path="circle">
              <a:fillToRect r="100000" b="100000"/>
            </a:path>
            <a:tileRect l="-100000" t="-100000"/>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cxnSp>
        <p:nvCxnSpPr>
          <p:cNvPr id="31" name="Gerade Verbindung mit Pfeil 26">
            <a:extLst>
              <a:ext uri="{FF2B5EF4-FFF2-40B4-BE49-F238E27FC236}">
                <a16:creationId xmlns:a16="http://schemas.microsoft.com/office/drawing/2014/main" id="{76EDFEFB-755F-0B1B-4BE1-1269E91B7E75}"/>
              </a:ext>
            </a:extLst>
          </p:cNvPr>
          <p:cNvCxnSpPr>
            <a:cxnSpLocks/>
          </p:cNvCxnSpPr>
          <p:nvPr/>
        </p:nvCxnSpPr>
        <p:spPr bwMode="gray">
          <a:xfrm flipH="1">
            <a:off x="6958947" y="1677366"/>
            <a:ext cx="0" cy="867201"/>
          </a:xfrm>
          <a:prstGeom prst="straightConnector1">
            <a:avLst/>
          </a:prstGeom>
          <a:noFill/>
          <a:ln w="12700">
            <a:solidFill>
              <a:srgbClr val="10479B"/>
            </a:solidFill>
            <a:prstDash val="sysDot"/>
            <a:round/>
            <a:headEnd/>
            <a:tailEnd type="stealth" w="lg" len="lg"/>
          </a:ln>
          <a:effectLst/>
        </p:spPr>
      </p:cxnSp>
      <p:cxnSp>
        <p:nvCxnSpPr>
          <p:cNvPr id="32" name="Gerade Verbindung mit Pfeil 23">
            <a:extLst>
              <a:ext uri="{FF2B5EF4-FFF2-40B4-BE49-F238E27FC236}">
                <a16:creationId xmlns:a16="http://schemas.microsoft.com/office/drawing/2014/main" id="{B690755A-3211-5278-A922-CC2D1EB64AB7}"/>
              </a:ext>
            </a:extLst>
          </p:cNvPr>
          <p:cNvCxnSpPr>
            <a:cxnSpLocks/>
          </p:cNvCxnSpPr>
          <p:nvPr/>
        </p:nvCxnSpPr>
        <p:spPr bwMode="gray">
          <a:xfrm>
            <a:off x="8310246" y="2027329"/>
            <a:ext cx="1" cy="1296000"/>
          </a:xfrm>
          <a:prstGeom prst="straightConnector1">
            <a:avLst/>
          </a:prstGeom>
          <a:noFill/>
          <a:ln w="12700">
            <a:solidFill>
              <a:srgbClr val="10479B"/>
            </a:solidFill>
            <a:prstDash val="sysDot"/>
            <a:round/>
            <a:headEnd/>
            <a:tailEnd type="stealth" w="lg" len="lg"/>
          </a:ln>
          <a:effectLst/>
        </p:spPr>
      </p:cxnSp>
      <p:cxnSp>
        <p:nvCxnSpPr>
          <p:cNvPr id="33" name="Gerade Verbindung mit Pfeil 22">
            <a:extLst>
              <a:ext uri="{FF2B5EF4-FFF2-40B4-BE49-F238E27FC236}">
                <a16:creationId xmlns:a16="http://schemas.microsoft.com/office/drawing/2014/main" id="{A7C9C705-B101-2921-6CD0-7116868A5099}"/>
              </a:ext>
            </a:extLst>
          </p:cNvPr>
          <p:cNvCxnSpPr>
            <a:cxnSpLocks/>
          </p:cNvCxnSpPr>
          <p:nvPr/>
        </p:nvCxnSpPr>
        <p:spPr bwMode="gray">
          <a:xfrm>
            <a:off x="9629930" y="4943503"/>
            <a:ext cx="0" cy="756000"/>
          </a:xfrm>
          <a:prstGeom prst="straightConnector1">
            <a:avLst/>
          </a:prstGeom>
          <a:noFill/>
          <a:ln w="12700">
            <a:solidFill>
              <a:srgbClr val="10479B"/>
            </a:solidFill>
            <a:prstDash val="sysDot"/>
            <a:round/>
            <a:headEnd/>
            <a:tailEnd type="stealth" w="lg" len="lg"/>
          </a:ln>
          <a:effectLst/>
        </p:spPr>
      </p:cxnSp>
      <p:cxnSp>
        <p:nvCxnSpPr>
          <p:cNvPr id="34" name="Gerade Verbindung mit Pfeil 19">
            <a:extLst>
              <a:ext uri="{FF2B5EF4-FFF2-40B4-BE49-F238E27FC236}">
                <a16:creationId xmlns:a16="http://schemas.microsoft.com/office/drawing/2014/main" id="{BD4AC4BF-94E7-1CFD-8DA9-2A7A0B2F725D}"/>
              </a:ext>
            </a:extLst>
          </p:cNvPr>
          <p:cNvCxnSpPr>
            <a:cxnSpLocks/>
          </p:cNvCxnSpPr>
          <p:nvPr/>
        </p:nvCxnSpPr>
        <p:spPr bwMode="gray">
          <a:xfrm>
            <a:off x="11533260" y="4403677"/>
            <a:ext cx="0" cy="1358926"/>
          </a:xfrm>
          <a:prstGeom prst="straightConnector1">
            <a:avLst/>
          </a:prstGeom>
          <a:noFill/>
          <a:ln w="12700">
            <a:solidFill>
              <a:srgbClr val="10479B"/>
            </a:solidFill>
            <a:prstDash val="sysDot"/>
            <a:round/>
            <a:headEnd w="lg" len="lg"/>
            <a:tailEnd type="stealth" w="lg" len="lg"/>
          </a:ln>
          <a:effectLst/>
        </p:spPr>
      </p:cxnSp>
      <p:sp>
        <p:nvSpPr>
          <p:cNvPr id="35" name="Rounded Rectangle 66">
            <a:extLst>
              <a:ext uri="{FF2B5EF4-FFF2-40B4-BE49-F238E27FC236}">
                <a16:creationId xmlns:a16="http://schemas.microsoft.com/office/drawing/2014/main" id="{1E3D9B24-B337-5DCF-BD57-099DFFF25B45}"/>
              </a:ext>
            </a:extLst>
          </p:cNvPr>
          <p:cNvSpPr/>
          <p:nvPr/>
        </p:nvSpPr>
        <p:spPr>
          <a:xfrm>
            <a:off x="4151614" y="4959707"/>
            <a:ext cx="4806826"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6) Change Management &amp; Training</a:t>
            </a:r>
          </a:p>
        </p:txBody>
      </p:sp>
      <p:sp>
        <p:nvSpPr>
          <p:cNvPr id="36" name="Textfeld 24">
            <a:extLst>
              <a:ext uri="{FF2B5EF4-FFF2-40B4-BE49-F238E27FC236}">
                <a16:creationId xmlns:a16="http://schemas.microsoft.com/office/drawing/2014/main" id="{768995D2-CED6-169F-81D2-DCE5CE7B31E8}"/>
              </a:ext>
            </a:extLst>
          </p:cNvPr>
          <p:cNvSpPr txBox="1"/>
          <p:nvPr/>
        </p:nvSpPr>
        <p:spPr bwMode="gray">
          <a:xfrm>
            <a:off x="10072259" y="2316915"/>
            <a:ext cx="865155" cy="487488"/>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Production </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Ready</a:t>
            </a:r>
          </a:p>
        </p:txBody>
      </p:sp>
      <p:sp>
        <p:nvSpPr>
          <p:cNvPr id="37" name="Oval 36">
            <a:extLst>
              <a:ext uri="{FF2B5EF4-FFF2-40B4-BE49-F238E27FC236}">
                <a16:creationId xmlns:a16="http://schemas.microsoft.com/office/drawing/2014/main" id="{B536EE74-F112-37FB-679C-06B470DC4145}"/>
              </a:ext>
            </a:extLst>
          </p:cNvPr>
          <p:cNvSpPr/>
          <p:nvPr/>
        </p:nvSpPr>
        <p:spPr>
          <a:xfrm rot="9646548">
            <a:off x="9885373" y="4141874"/>
            <a:ext cx="360593" cy="360593"/>
          </a:xfrm>
          <a:prstGeom prst="ellipse">
            <a:avLst/>
          </a:prstGeom>
          <a:gradFill flip="none" rotWithShape="1">
            <a:gsLst>
              <a:gs pos="38000">
                <a:srgbClr val="94B9CF"/>
              </a:gs>
              <a:gs pos="0">
                <a:srgbClr val="10479B"/>
              </a:gs>
              <a:gs pos="86000">
                <a:srgbClr val="EEECE1"/>
              </a:gs>
            </a:gsLst>
            <a:lin ang="16200000" scaled="1"/>
            <a:tileRect/>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cxnSp>
        <p:nvCxnSpPr>
          <p:cNvPr id="38" name="Gerade Verbindung mit Pfeil 23">
            <a:extLst>
              <a:ext uri="{FF2B5EF4-FFF2-40B4-BE49-F238E27FC236}">
                <a16:creationId xmlns:a16="http://schemas.microsoft.com/office/drawing/2014/main" id="{2F18710A-7C5C-9F25-E187-C58A7DBA06CE}"/>
              </a:ext>
            </a:extLst>
          </p:cNvPr>
          <p:cNvCxnSpPr>
            <a:cxnSpLocks/>
          </p:cNvCxnSpPr>
          <p:nvPr/>
        </p:nvCxnSpPr>
        <p:spPr bwMode="gray">
          <a:xfrm>
            <a:off x="10065669" y="2371639"/>
            <a:ext cx="1" cy="1738009"/>
          </a:xfrm>
          <a:prstGeom prst="straightConnector1">
            <a:avLst/>
          </a:prstGeom>
          <a:noFill/>
          <a:ln w="12700">
            <a:solidFill>
              <a:srgbClr val="10479B"/>
            </a:solidFill>
            <a:prstDash val="sysDot"/>
            <a:round/>
            <a:headEnd/>
            <a:tailEnd type="stealth" w="lg" len="lg"/>
          </a:ln>
          <a:effectLst/>
        </p:spPr>
      </p:cxnSp>
      <p:cxnSp>
        <p:nvCxnSpPr>
          <p:cNvPr id="39" name="Gerade Verbindung mit Pfeil 28">
            <a:extLst>
              <a:ext uri="{FF2B5EF4-FFF2-40B4-BE49-F238E27FC236}">
                <a16:creationId xmlns:a16="http://schemas.microsoft.com/office/drawing/2014/main" id="{3810984D-40E5-2B37-5BBC-0898E97C4EDC}"/>
              </a:ext>
            </a:extLst>
          </p:cNvPr>
          <p:cNvCxnSpPr>
            <a:cxnSpLocks/>
          </p:cNvCxnSpPr>
          <p:nvPr/>
        </p:nvCxnSpPr>
        <p:spPr bwMode="gray">
          <a:xfrm flipV="1">
            <a:off x="9174744" y="5377581"/>
            <a:ext cx="1" cy="864000"/>
          </a:xfrm>
          <a:prstGeom prst="straightConnector1">
            <a:avLst/>
          </a:prstGeom>
          <a:noFill/>
          <a:ln w="12700">
            <a:solidFill>
              <a:srgbClr val="10479B"/>
            </a:solidFill>
            <a:prstDash val="sysDot"/>
            <a:round/>
            <a:headEnd/>
            <a:tailEnd type="stealth" w="lg" len="lg"/>
          </a:ln>
          <a:effectLst/>
        </p:spPr>
      </p:cxnSp>
      <p:sp>
        <p:nvSpPr>
          <p:cNvPr id="40" name="Oval 39">
            <a:extLst>
              <a:ext uri="{FF2B5EF4-FFF2-40B4-BE49-F238E27FC236}">
                <a16:creationId xmlns:a16="http://schemas.microsoft.com/office/drawing/2014/main" id="{E5759564-9EB5-5E0E-2F1C-D1A7A0E7F90B}"/>
              </a:ext>
            </a:extLst>
          </p:cNvPr>
          <p:cNvSpPr/>
          <p:nvPr/>
        </p:nvSpPr>
        <p:spPr>
          <a:xfrm rot="12924205">
            <a:off x="8995484" y="5004749"/>
            <a:ext cx="360593" cy="360593"/>
          </a:xfrm>
          <a:prstGeom prst="ellipse">
            <a:avLst/>
          </a:prstGeom>
          <a:gradFill flip="none" rotWithShape="1">
            <a:gsLst>
              <a:gs pos="38000">
                <a:srgbClr val="94B9CF"/>
              </a:gs>
              <a:gs pos="0">
                <a:srgbClr val="10479B"/>
              </a:gs>
              <a:gs pos="86000">
                <a:srgbClr val="EEECE1"/>
              </a:gs>
            </a:gsLst>
            <a:lin ang="0" scaled="1"/>
            <a:tileRect/>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41" name="Oval 40">
            <a:extLst>
              <a:ext uri="{FF2B5EF4-FFF2-40B4-BE49-F238E27FC236}">
                <a16:creationId xmlns:a16="http://schemas.microsoft.com/office/drawing/2014/main" id="{D09029BE-6D9C-F4E6-7AF0-F5F60CFE3D2A}"/>
              </a:ext>
            </a:extLst>
          </p:cNvPr>
          <p:cNvSpPr>
            <a:spLocks noChangeAspect="1"/>
          </p:cNvSpPr>
          <p:nvPr/>
        </p:nvSpPr>
        <p:spPr>
          <a:xfrm rot="19823196">
            <a:off x="11377730" y="5785727"/>
            <a:ext cx="356616" cy="356616"/>
          </a:xfrm>
          <a:prstGeom prst="ellipse">
            <a:avLst/>
          </a:prstGeom>
          <a:gradFill flip="none" rotWithShape="1">
            <a:gsLst>
              <a:gs pos="28000">
                <a:srgbClr val="8064A2"/>
              </a:gs>
              <a:gs pos="47000">
                <a:srgbClr val="BFBFBF"/>
              </a:gs>
              <a:gs pos="86000">
                <a:srgbClr val="EEECE1"/>
              </a:gs>
              <a:gs pos="67000">
                <a:srgbClr val="4BACC6"/>
              </a:gs>
            </a:gsLst>
            <a:path path="circle">
              <a:fillToRect l="50000" t="50000" r="50000" b="50000"/>
            </a:path>
            <a:tileRect/>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cxnSp>
        <p:nvCxnSpPr>
          <p:cNvPr id="43" name="Straight Arrow Connector 42">
            <a:extLst>
              <a:ext uri="{FF2B5EF4-FFF2-40B4-BE49-F238E27FC236}">
                <a16:creationId xmlns:a16="http://schemas.microsoft.com/office/drawing/2014/main" id="{5570DC81-A573-F2D4-6A29-697876084D42}"/>
              </a:ext>
            </a:extLst>
          </p:cNvPr>
          <p:cNvCxnSpPr/>
          <p:nvPr/>
        </p:nvCxnSpPr>
        <p:spPr>
          <a:xfrm>
            <a:off x="573276" y="1593213"/>
            <a:ext cx="1407167"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D6293E0-F3B5-4B27-389B-0396B424DD3A}"/>
              </a:ext>
            </a:extLst>
          </p:cNvPr>
          <p:cNvCxnSpPr/>
          <p:nvPr/>
        </p:nvCxnSpPr>
        <p:spPr>
          <a:xfrm>
            <a:off x="1654300" y="2341659"/>
            <a:ext cx="1702672"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BD728E0-9ACE-45F1-E014-E8EFA6C68F67}"/>
              </a:ext>
            </a:extLst>
          </p:cNvPr>
          <p:cNvCxnSpPr>
            <a:cxnSpLocks/>
          </p:cNvCxnSpPr>
          <p:nvPr/>
        </p:nvCxnSpPr>
        <p:spPr>
          <a:xfrm>
            <a:off x="3163182" y="3138636"/>
            <a:ext cx="3547811"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feld 29">
            <a:extLst>
              <a:ext uri="{FF2B5EF4-FFF2-40B4-BE49-F238E27FC236}">
                <a16:creationId xmlns:a16="http://schemas.microsoft.com/office/drawing/2014/main" id="{E4FB5262-8F39-55F4-562F-A43E22E77D49}"/>
              </a:ext>
            </a:extLst>
          </p:cNvPr>
          <p:cNvSpPr txBox="1"/>
          <p:nvPr/>
        </p:nvSpPr>
        <p:spPr bwMode="gray">
          <a:xfrm>
            <a:off x="973259" y="1515795"/>
            <a:ext cx="669589"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2 Weeks</a:t>
            </a:r>
          </a:p>
        </p:txBody>
      </p:sp>
      <p:sp>
        <p:nvSpPr>
          <p:cNvPr id="48" name="Textfeld 29">
            <a:extLst>
              <a:ext uri="{FF2B5EF4-FFF2-40B4-BE49-F238E27FC236}">
                <a16:creationId xmlns:a16="http://schemas.microsoft.com/office/drawing/2014/main" id="{DDF472A1-D242-5701-FABE-2C7711DE867E}"/>
              </a:ext>
            </a:extLst>
          </p:cNvPr>
          <p:cNvSpPr txBox="1"/>
          <p:nvPr/>
        </p:nvSpPr>
        <p:spPr bwMode="gray">
          <a:xfrm>
            <a:off x="2173351" y="2263839"/>
            <a:ext cx="669589"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2 Weeks</a:t>
            </a:r>
          </a:p>
        </p:txBody>
      </p:sp>
      <p:sp>
        <p:nvSpPr>
          <p:cNvPr id="49" name="Textfeld 29">
            <a:extLst>
              <a:ext uri="{FF2B5EF4-FFF2-40B4-BE49-F238E27FC236}">
                <a16:creationId xmlns:a16="http://schemas.microsoft.com/office/drawing/2014/main" id="{92F4E91D-4E56-7AEF-F1BA-D6D95B518124}"/>
              </a:ext>
            </a:extLst>
          </p:cNvPr>
          <p:cNvSpPr txBox="1"/>
          <p:nvPr/>
        </p:nvSpPr>
        <p:spPr bwMode="gray">
          <a:xfrm>
            <a:off x="4540175" y="3064701"/>
            <a:ext cx="903626"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lang="en-US" kern="0">
                <a:solidFill>
                  <a:srgbClr val="10479B"/>
                </a:solidFill>
              </a:rPr>
              <a:t>2 to 4 </a:t>
            </a:r>
            <a:r>
              <a:rPr kumimoji="0" lang="en-US" sz="1100" b="1" i="0" u="none" strike="noStrike" kern="0" cap="none" spc="0" normalizeH="0" baseline="0" noProof="0">
                <a:ln>
                  <a:noFill/>
                </a:ln>
                <a:solidFill>
                  <a:srgbClr val="10479B"/>
                </a:solidFill>
                <a:effectLst/>
                <a:uLnTx/>
                <a:uFillTx/>
                <a:latin typeface="Optima"/>
                <a:ea typeface="+mj-ea"/>
                <a:cs typeface="Futura"/>
              </a:rPr>
              <a:t>Weeks</a:t>
            </a:r>
          </a:p>
        </p:txBody>
      </p:sp>
      <p:sp>
        <p:nvSpPr>
          <p:cNvPr id="50" name="Textfeld 29">
            <a:extLst>
              <a:ext uri="{FF2B5EF4-FFF2-40B4-BE49-F238E27FC236}">
                <a16:creationId xmlns:a16="http://schemas.microsoft.com/office/drawing/2014/main" id="{5861B220-473C-6A6A-5B62-D8B6AA300900}"/>
              </a:ext>
            </a:extLst>
          </p:cNvPr>
          <p:cNvSpPr txBox="1"/>
          <p:nvPr/>
        </p:nvSpPr>
        <p:spPr bwMode="gray">
          <a:xfrm>
            <a:off x="6313748" y="3808575"/>
            <a:ext cx="669589"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2 Weeks</a:t>
            </a:r>
          </a:p>
        </p:txBody>
      </p:sp>
      <p:cxnSp>
        <p:nvCxnSpPr>
          <p:cNvPr id="51" name="Straight Arrow Connector 50">
            <a:extLst>
              <a:ext uri="{FF2B5EF4-FFF2-40B4-BE49-F238E27FC236}">
                <a16:creationId xmlns:a16="http://schemas.microsoft.com/office/drawing/2014/main" id="{233FD639-66AF-914C-A519-57AD3095660F}"/>
              </a:ext>
            </a:extLst>
          </p:cNvPr>
          <p:cNvCxnSpPr>
            <a:cxnSpLocks/>
          </p:cNvCxnSpPr>
          <p:nvPr/>
        </p:nvCxnSpPr>
        <p:spPr>
          <a:xfrm>
            <a:off x="5123615" y="3864356"/>
            <a:ext cx="2973403"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feld 29">
            <a:extLst>
              <a:ext uri="{FF2B5EF4-FFF2-40B4-BE49-F238E27FC236}">
                <a16:creationId xmlns:a16="http://schemas.microsoft.com/office/drawing/2014/main" id="{5B7DC079-A1BD-FD64-A05B-773DF4629774}"/>
              </a:ext>
            </a:extLst>
          </p:cNvPr>
          <p:cNvSpPr txBox="1"/>
          <p:nvPr/>
        </p:nvSpPr>
        <p:spPr bwMode="gray">
          <a:xfrm>
            <a:off x="6229324" y="5494898"/>
            <a:ext cx="586233"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lang="en-US" kern="0">
                <a:solidFill>
                  <a:srgbClr val="10479B"/>
                </a:solidFill>
              </a:rPr>
              <a:t>1</a:t>
            </a:r>
            <a:r>
              <a:rPr kumimoji="0" lang="en-US" sz="1100" b="1" i="0" u="none" strike="noStrike" kern="0" cap="none" spc="0" normalizeH="0" baseline="0" noProof="0">
                <a:ln>
                  <a:noFill/>
                </a:ln>
                <a:solidFill>
                  <a:srgbClr val="10479B"/>
                </a:solidFill>
                <a:effectLst/>
                <a:uLnTx/>
                <a:uFillTx/>
                <a:latin typeface="Optima"/>
                <a:ea typeface="+mj-ea"/>
                <a:cs typeface="Futura"/>
              </a:rPr>
              <a:t> Week</a:t>
            </a:r>
          </a:p>
        </p:txBody>
      </p:sp>
      <p:cxnSp>
        <p:nvCxnSpPr>
          <p:cNvPr id="54" name="Straight Arrow Connector 53">
            <a:extLst>
              <a:ext uri="{FF2B5EF4-FFF2-40B4-BE49-F238E27FC236}">
                <a16:creationId xmlns:a16="http://schemas.microsoft.com/office/drawing/2014/main" id="{F7771B3D-DB52-F3DD-D0B1-54FDB2EAC022}"/>
              </a:ext>
            </a:extLst>
          </p:cNvPr>
          <p:cNvCxnSpPr>
            <a:cxnSpLocks/>
          </p:cNvCxnSpPr>
          <p:nvPr/>
        </p:nvCxnSpPr>
        <p:spPr>
          <a:xfrm>
            <a:off x="4158075" y="5529647"/>
            <a:ext cx="4788695"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feld 29">
            <a:extLst>
              <a:ext uri="{FF2B5EF4-FFF2-40B4-BE49-F238E27FC236}">
                <a16:creationId xmlns:a16="http://schemas.microsoft.com/office/drawing/2014/main" id="{DEB739FC-7589-70E7-8B9D-CF58061DE5EB}"/>
              </a:ext>
            </a:extLst>
          </p:cNvPr>
          <p:cNvSpPr txBox="1"/>
          <p:nvPr/>
        </p:nvSpPr>
        <p:spPr bwMode="gray">
          <a:xfrm>
            <a:off x="8186418" y="4583591"/>
            <a:ext cx="586233"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lang="en-US" kern="0">
                <a:solidFill>
                  <a:srgbClr val="10479B"/>
                </a:solidFill>
              </a:rPr>
              <a:t>1</a:t>
            </a:r>
            <a:r>
              <a:rPr kumimoji="0" lang="en-US" sz="1100" b="1" i="0" u="none" strike="noStrike" kern="0" cap="none" spc="0" normalizeH="0" baseline="0" noProof="0">
                <a:ln>
                  <a:noFill/>
                </a:ln>
                <a:solidFill>
                  <a:srgbClr val="10479B"/>
                </a:solidFill>
                <a:effectLst/>
                <a:uLnTx/>
                <a:uFillTx/>
                <a:latin typeface="Optima"/>
                <a:ea typeface="+mj-ea"/>
                <a:cs typeface="Futura"/>
              </a:rPr>
              <a:t> Week</a:t>
            </a:r>
          </a:p>
        </p:txBody>
      </p:sp>
      <p:cxnSp>
        <p:nvCxnSpPr>
          <p:cNvPr id="56" name="Straight Arrow Connector 55">
            <a:extLst>
              <a:ext uri="{FF2B5EF4-FFF2-40B4-BE49-F238E27FC236}">
                <a16:creationId xmlns:a16="http://schemas.microsoft.com/office/drawing/2014/main" id="{DE41491B-5761-F13B-B598-ECCA9AA822E1}"/>
              </a:ext>
            </a:extLst>
          </p:cNvPr>
          <p:cNvCxnSpPr>
            <a:cxnSpLocks/>
          </p:cNvCxnSpPr>
          <p:nvPr/>
        </p:nvCxnSpPr>
        <p:spPr>
          <a:xfrm>
            <a:off x="7079469" y="4632210"/>
            <a:ext cx="2703094"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9C56359-9AC0-165E-96B2-1C60554F0489}"/>
              </a:ext>
            </a:extLst>
          </p:cNvPr>
          <p:cNvCxnSpPr/>
          <p:nvPr/>
        </p:nvCxnSpPr>
        <p:spPr>
          <a:xfrm>
            <a:off x="9626812" y="6314662"/>
            <a:ext cx="1702672"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feld 29">
            <a:extLst>
              <a:ext uri="{FF2B5EF4-FFF2-40B4-BE49-F238E27FC236}">
                <a16:creationId xmlns:a16="http://schemas.microsoft.com/office/drawing/2014/main" id="{3AD1E729-A83D-3CA4-AD00-1A4CED3F152C}"/>
              </a:ext>
            </a:extLst>
          </p:cNvPr>
          <p:cNvSpPr txBox="1"/>
          <p:nvPr/>
        </p:nvSpPr>
        <p:spPr bwMode="gray">
          <a:xfrm>
            <a:off x="10145863" y="6236842"/>
            <a:ext cx="669589"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2 Weeks</a:t>
            </a:r>
          </a:p>
        </p:txBody>
      </p:sp>
    </p:spTree>
    <p:extLst>
      <p:ext uri="{BB962C8B-B14F-4D97-AF65-F5344CB8AC3E}">
        <p14:creationId xmlns:p14="http://schemas.microsoft.com/office/powerpoint/2010/main" val="1126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p:tgtEl>
                                          <p:spTgt spid="26"/>
                                        </p:tgtEl>
                                        <p:attrNameLst>
                                          <p:attrName>ppt_x</p:attrName>
                                        </p:attrNameLst>
                                      </p:cBhvr>
                                      <p:tavLst>
                                        <p:tav tm="0">
                                          <p:val>
                                            <p:strVal val="#ppt_x+#ppt_w*1.125000"/>
                                          </p:val>
                                        </p:tav>
                                        <p:tav tm="100000">
                                          <p:val>
                                            <p:strVal val="#ppt_x"/>
                                          </p:val>
                                        </p:tav>
                                      </p:tavLst>
                                    </p:anim>
                                    <p:animEffect transition="in" filter="wipe(left)">
                                      <p:cBhvr>
                                        <p:cTn id="8" dur="1000"/>
                                        <p:tgtEl>
                                          <p:spTgt spid="26"/>
                                        </p:tgtEl>
                                      </p:cBhvr>
                                    </p:animEffect>
                                  </p:childTnLst>
                                </p:cTn>
                              </p:par>
                              <p:par>
                                <p:cTn id="9" presetID="8" presetClass="emph" presetSubtype="0" fill="hold" grpId="1" nodeType="withEffect">
                                  <p:stCondLst>
                                    <p:cond delay="0"/>
                                  </p:stCondLst>
                                  <p:childTnLst>
                                    <p:animRot by="21600000">
                                      <p:cBhvr>
                                        <p:cTn id="10" dur="1000" fill="hold"/>
                                        <p:tgtEl>
                                          <p:spTgt spid="26"/>
                                        </p:tgtEl>
                                        <p:attrNameLst>
                                          <p:attrName>r</p:attrName>
                                        </p:attrNameLst>
                                      </p:cBhvr>
                                    </p:animRot>
                                  </p:childTnLst>
                                </p:cTn>
                              </p:par>
                              <p:par>
                                <p:cTn id="11" presetID="1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000"/>
                                        <p:tgtEl>
                                          <p:spTgt spid="16"/>
                                        </p:tgtEl>
                                        <p:attrNameLst>
                                          <p:attrName>ppt_y</p:attrName>
                                        </p:attrNameLst>
                                      </p:cBhvr>
                                      <p:tavLst>
                                        <p:tav tm="0">
                                          <p:val>
                                            <p:strVal val="#ppt_y+#ppt_h*1.125000"/>
                                          </p:val>
                                        </p:tav>
                                        <p:tav tm="100000">
                                          <p:val>
                                            <p:strVal val="#ppt_y"/>
                                          </p:val>
                                        </p:tav>
                                      </p:tavLst>
                                    </p:anim>
                                    <p:animEffect transition="in" filter="wipe(up)">
                                      <p:cBhvr>
                                        <p:cTn id="14" dur="10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1000"/>
                                        <p:tgtEl>
                                          <p:spTgt spid="27"/>
                                        </p:tgtEl>
                                        <p:attrNameLst>
                                          <p:attrName>ppt_x</p:attrName>
                                        </p:attrNameLst>
                                      </p:cBhvr>
                                      <p:tavLst>
                                        <p:tav tm="0">
                                          <p:val>
                                            <p:strVal val="#ppt_x-#ppt_w*1.125000"/>
                                          </p:val>
                                        </p:tav>
                                        <p:tav tm="100000">
                                          <p:val>
                                            <p:strVal val="#ppt_x"/>
                                          </p:val>
                                        </p:tav>
                                      </p:tavLst>
                                    </p:anim>
                                    <p:animEffect transition="in" filter="wipe(right)">
                                      <p:cBhvr>
                                        <p:cTn id="21" dur="1000"/>
                                        <p:tgtEl>
                                          <p:spTgt spid="27"/>
                                        </p:tgtEl>
                                      </p:cBhvr>
                                    </p:animEffect>
                                  </p:childTnLst>
                                </p:cTn>
                              </p:par>
                              <p:par>
                                <p:cTn id="22" presetID="8" presetClass="emph" presetSubtype="0" fill="hold" grpId="1" nodeType="withEffect">
                                  <p:stCondLst>
                                    <p:cond delay="0"/>
                                  </p:stCondLst>
                                  <p:childTnLst>
                                    <p:animRot by="21600000">
                                      <p:cBhvr>
                                        <p:cTn id="23" dur="1000" fill="hold"/>
                                        <p:tgtEl>
                                          <p:spTgt spid="27"/>
                                        </p:tgtEl>
                                        <p:attrNameLst>
                                          <p:attrName>r</p:attrName>
                                        </p:attrNameLst>
                                      </p:cBhvr>
                                    </p:animRot>
                                  </p:childTnLst>
                                </p:cTn>
                              </p:par>
                              <p:par>
                                <p:cTn id="24" presetID="12" presetClass="entr" presetSubtype="2"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1000"/>
                                        <p:tgtEl>
                                          <p:spTgt spid="18"/>
                                        </p:tgtEl>
                                        <p:attrNameLst>
                                          <p:attrName>ppt_x</p:attrName>
                                        </p:attrNameLst>
                                      </p:cBhvr>
                                      <p:tavLst>
                                        <p:tav tm="0">
                                          <p:val>
                                            <p:strVal val="#ppt_x+#ppt_w*1.125000"/>
                                          </p:val>
                                        </p:tav>
                                        <p:tav tm="100000">
                                          <p:val>
                                            <p:strVal val="#ppt_x"/>
                                          </p:val>
                                        </p:tav>
                                      </p:tavLst>
                                    </p:anim>
                                    <p:animEffect transition="in" filter="wipe(left)">
                                      <p:cBhvr>
                                        <p:cTn id="27" dur="10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childTnLst>
                                </p:cTn>
                              </p:par>
                            </p:childTnLst>
                          </p:cTn>
                        </p:par>
                        <p:par>
                          <p:cTn id="31" fill="hold">
                            <p:stCondLst>
                              <p:cond delay="1000"/>
                            </p:stCondLst>
                            <p:childTnLst>
                              <p:par>
                                <p:cTn id="32" presetID="1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1000"/>
                                        <p:tgtEl>
                                          <p:spTgt spid="28"/>
                                        </p:tgtEl>
                                        <p:attrNameLst>
                                          <p:attrName>ppt_x</p:attrName>
                                        </p:attrNameLst>
                                      </p:cBhvr>
                                      <p:tavLst>
                                        <p:tav tm="0">
                                          <p:val>
                                            <p:strVal val="#ppt_x-#ppt_w*1.125000"/>
                                          </p:val>
                                        </p:tav>
                                        <p:tav tm="100000">
                                          <p:val>
                                            <p:strVal val="#ppt_x"/>
                                          </p:val>
                                        </p:tav>
                                      </p:tavLst>
                                    </p:anim>
                                    <p:animEffect transition="in" filter="wipe(right)">
                                      <p:cBhvr>
                                        <p:cTn id="35" dur="1000"/>
                                        <p:tgtEl>
                                          <p:spTgt spid="28"/>
                                        </p:tgtEl>
                                      </p:cBhvr>
                                    </p:animEffect>
                                  </p:childTnLst>
                                </p:cTn>
                              </p:par>
                              <p:par>
                                <p:cTn id="36" presetID="8" presetClass="emph" presetSubtype="0" fill="hold" grpId="1" nodeType="withEffect">
                                  <p:stCondLst>
                                    <p:cond delay="0"/>
                                  </p:stCondLst>
                                  <p:childTnLst>
                                    <p:animRot by="21600000">
                                      <p:cBhvr>
                                        <p:cTn id="37" dur="1000" fill="hold"/>
                                        <p:tgtEl>
                                          <p:spTgt spid="28"/>
                                        </p:tgtEl>
                                        <p:attrNameLst>
                                          <p:attrName>r</p:attrName>
                                        </p:attrNameLst>
                                      </p:cBhvr>
                                    </p:animRot>
                                  </p:childTnLst>
                                </p:cTn>
                              </p:par>
                              <p:par>
                                <p:cTn id="38" presetID="12" presetClass="entr" presetSubtype="4"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1000"/>
                                        <p:tgtEl>
                                          <p:spTgt spid="8"/>
                                        </p:tgtEl>
                                        <p:attrNameLst>
                                          <p:attrName>ppt_y</p:attrName>
                                        </p:attrNameLst>
                                      </p:cBhvr>
                                      <p:tavLst>
                                        <p:tav tm="0">
                                          <p:val>
                                            <p:strVal val="#ppt_y+#ppt_h*1.125000"/>
                                          </p:val>
                                        </p:tav>
                                        <p:tav tm="100000">
                                          <p:val>
                                            <p:strVal val="#ppt_y"/>
                                          </p:val>
                                        </p:tav>
                                      </p:tavLst>
                                    </p:anim>
                                    <p:animEffect transition="in" filter="wipe(up)">
                                      <p:cBhvr>
                                        <p:cTn id="41" dur="10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childTnLst>
                                </p:cTn>
                              </p:par>
                            </p:childTnLst>
                          </p:cTn>
                        </p:par>
                        <p:par>
                          <p:cTn id="45" fill="hold">
                            <p:stCondLst>
                              <p:cond delay="2000"/>
                            </p:stCondLst>
                            <p:childTnLst>
                              <p:par>
                                <p:cTn id="46" presetID="12" presetClass="entr" presetSubtype="8"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1000"/>
                                        <p:tgtEl>
                                          <p:spTgt spid="29"/>
                                        </p:tgtEl>
                                        <p:attrNameLst>
                                          <p:attrName>ppt_x</p:attrName>
                                        </p:attrNameLst>
                                      </p:cBhvr>
                                      <p:tavLst>
                                        <p:tav tm="0">
                                          <p:val>
                                            <p:strVal val="#ppt_x-#ppt_w*1.125000"/>
                                          </p:val>
                                        </p:tav>
                                        <p:tav tm="100000">
                                          <p:val>
                                            <p:strVal val="#ppt_x"/>
                                          </p:val>
                                        </p:tav>
                                      </p:tavLst>
                                    </p:anim>
                                    <p:animEffect transition="in" filter="wipe(right)">
                                      <p:cBhvr>
                                        <p:cTn id="49" dur="1000"/>
                                        <p:tgtEl>
                                          <p:spTgt spid="29"/>
                                        </p:tgtEl>
                                      </p:cBhvr>
                                    </p:animEffect>
                                  </p:childTnLst>
                                </p:cTn>
                              </p:par>
                              <p:par>
                                <p:cTn id="50" presetID="8" presetClass="emph" presetSubtype="0" fill="hold" grpId="1" nodeType="withEffect">
                                  <p:stCondLst>
                                    <p:cond delay="0"/>
                                  </p:stCondLst>
                                  <p:childTnLst>
                                    <p:animRot by="21600000">
                                      <p:cBhvr>
                                        <p:cTn id="51" dur="1000" fill="hold"/>
                                        <p:tgtEl>
                                          <p:spTgt spid="29"/>
                                        </p:tgtEl>
                                        <p:attrNameLst>
                                          <p:attrName>r</p:attrName>
                                        </p:attrNameLst>
                                      </p:cBhvr>
                                    </p:animRot>
                                  </p:childTnLst>
                                </p:cTn>
                              </p:par>
                              <p:par>
                                <p:cTn id="52" presetID="12" presetClass="entr" presetSubtype="1"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1000"/>
                                        <p:tgtEl>
                                          <p:spTgt spid="31"/>
                                        </p:tgtEl>
                                        <p:attrNameLst>
                                          <p:attrName>ppt_y</p:attrName>
                                        </p:attrNameLst>
                                      </p:cBhvr>
                                      <p:tavLst>
                                        <p:tav tm="0">
                                          <p:val>
                                            <p:strVal val="#ppt_y-#ppt_h*1.125000"/>
                                          </p:val>
                                        </p:tav>
                                        <p:tav tm="100000">
                                          <p:val>
                                            <p:strVal val="#ppt_y"/>
                                          </p:val>
                                        </p:tav>
                                      </p:tavLst>
                                    </p:anim>
                                    <p:animEffect transition="in" filter="wipe(down)">
                                      <p:cBhvr>
                                        <p:cTn id="55" dur="10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childTnLst>
                                </p:cTn>
                              </p:par>
                            </p:childTnLst>
                          </p:cTn>
                        </p:par>
                        <p:par>
                          <p:cTn id="59" fill="hold">
                            <p:stCondLst>
                              <p:cond delay="3000"/>
                            </p:stCondLst>
                            <p:childTnLst>
                              <p:par>
                                <p:cTn id="60" presetID="12" presetClass="entr" presetSubtype="8"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p:tgtEl>
                                          <p:spTgt spid="30"/>
                                        </p:tgtEl>
                                        <p:attrNameLst>
                                          <p:attrName>ppt_x</p:attrName>
                                        </p:attrNameLst>
                                      </p:cBhvr>
                                      <p:tavLst>
                                        <p:tav tm="0">
                                          <p:val>
                                            <p:strVal val="#ppt_x-#ppt_w*1.125000"/>
                                          </p:val>
                                        </p:tav>
                                        <p:tav tm="100000">
                                          <p:val>
                                            <p:strVal val="#ppt_x"/>
                                          </p:val>
                                        </p:tav>
                                      </p:tavLst>
                                    </p:anim>
                                    <p:animEffect transition="in" filter="wipe(right)">
                                      <p:cBhvr>
                                        <p:cTn id="63" dur="1000"/>
                                        <p:tgtEl>
                                          <p:spTgt spid="30"/>
                                        </p:tgtEl>
                                      </p:cBhvr>
                                    </p:animEffect>
                                  </p:childTnLst>
                                </p:cTn>
                              </p:par>
                              <p:par>
                                <p:cTn id="64" presetID="8" presetClass="emph" presetSubtype="0" fill="hold" grpId="1" nodeType="withEffect">
                                  <p:stCondLst>
                                    <p:cond delay="0"/>
                                  </p:stCondLst>
                                  <p:childTnLst>
                                    <p:animRot by="21600000">
                                      <p:cBhvr>
                                        <p:cTn id="65" dur="1000" fill="hold"/>
                                        <p:tgtEl>
                                          <p:spTgt spid="30"/>
                                        </p:tgtEl>
                                        <p:attrNameLst>
                                          <p:attrName>r</p:attrName>
                                        </p:attrNameLst>
                                      </p:cBhvr>
                                    </p:animRot>
                                  </p:childTnLst>
                                </p:cTn>
                              </p:par>
                              <p:par>
                                <p:cTn id="66" presetID="12" presetClass="entr" presetSubtype="1"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additive="base">
                                        <p:cTn id="68" dur="500"/>
                                        <p:tgtEl>
                                          <p:spTgt spid="32"/>
                                        </p:tgtEl>
                                        <p:attrNameLst>
                                          <p:attrName>ppt_y</p:attrName>
                                        </p:attrNameLst>
                                      </p:cBhvr>
                                      <p:tavLst>
                                        <p:tav tm="0">
                                          <p:val>
                                            <p:strVal val="#ppt_y-#ppt_h*1.125000"/>
                                          </p:val>
                                        </p:tav>
                                        <p:tav tm="100000">
                                          <p:val>
                                            <p:strVal val="#ppt_y"/>
                                          </p:val>
                                        </p:tav>
                                      </p:tavLst>
                                    </p:anim>
                                    <p:animEffect transition="in" filter="wipe(down)">
                                      <p:cBhvr>
                                        <p:cTn id="69" dur="500"/>
                                        <p:tgtEl>
                                          <p:spTgt spid="3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childTnLst>
                                </p:cTn>
                              </p:par>
                              <p:par>
                                <p:cTn id="73" presetID="12" presetClass="entr" presetSubtype="1"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000"/>
                                        <p:tgtEl>
                                          <p:spTgt spid="33"/>
                                        </p:tgtEl>
                                        <p:attrNameLst>
                                          <p:attrName>ppt_y</p:attrName>
                                        </p:attrNameLst>
                                      </p:cBhvr>
                                      <p:tavLst>
                                        <p:tav tm="0">
                                          <p:val>
                                            <p:strVal val="#ppt_y-#ppt_h*1.125000"/>
                                          </p:val>
                                        </p:tav>
                                        <p:tav tm="100000">
                                          <p:val>
                                            <p:strVal val="#ppt_y"/>
                                          </p:val>
                                        </p:tav>
                                      </p:tavLst>
                                    </p:anim>
                                    <p:animEffect transition="in" filter="wipe(down)">
                                      <p:cBhvr>
                                        <p:cTn id="76" dur="10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1000"/>
                                        <p:tgtEl>
                                          <p:spTgt spid="11"/>
                                        </p:tgtEl>
                                      </p:cBhvr>
                                    </p:animEffect>
                                  </p:childTnLst>
                                </p:cTn>
                              </p:par>
                              <p:par>
                                <p:cTn id="80" presetID="12" presetClass="entr" presetSubtype="1"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additive="base">
                                        <p:cTn id="82" dur="1000"/>
                                        <p:tgtEl>
                                          <p:spTgt spid="34"/>
                                        </p:tgtEl>
                                        <p:attrNameLst>
                                          <p:attrName>ppt_y</p:attrName>
                                        </p:attrNameLst>
                                      </p:cBhvr>
                                      <p:tavLst>
                                        <p:tav tm="0">
                                          <p:val>
                                            <p:strVal val="#ppt_y-#ppt_h*1.125000"/>
                                          </p:val>
                                        </p:tav>
                                        <p:tav tm="100000">
                                          <p:val>
                                            <p:strVal val="#ppt_y"/>
                                          </p:val>
                                        </p:tav>
                                      </p:tavLst>
                                    </p:anim>
                                    <p:animEffect transition="in" filter="wipe(down)">
                                      <p:cBhvr>
                                        <p:cTn id="83" dur="10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1000"/>
                                        <p:tgtEl>
                                          <p:spTgt spid="10"/>
                                        </p:tgtEl>
                                      </p:cBhvr>
                                    </p:animEffect>
                                  </p:childTnLst>
                                </p:cTn>
                              </p:par>
                            </p:childTnLst>
                          </p:cTn>
                        </p:par>
                        <p:par>
                          <p:cTn id="87" fill="hold">
                            <p:stCondLst>
                              <p:cond delay="4000"/>
                            </p:stCondLst>
                            <p:childTnLst>
                              <p:par>
                                <p:cTn id="88" presetID="12" presetClass="entr" presetSubtype="8"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 calcmode="lin" valueType="num">
                                      <p:cBhvr additive="base">
                                        <p:cTn id="90" dur="1000"/>
                                        <p:tgtEl>
                                          <p:spTgt spid="37"/>
                                        </p:tgtEl>
                                        <p:attrNameLst>
                                          <p:attrName>ppt_x</p:attrName>
                                        </p:attrNameLst>
                                      </p:cBhvr>
                                      <p:tavLst>
                                        <p:tav tm="0">
                                          <p:val>
                                            <p:strVal val="#ppt_x-#ppt_w*1.125000"/>
                                          </p:val>
                                        </p:tav>
                                        <p:tav tm="100000">
                                          <p:val>
                                            <p:strVal val="#ppt_x"/>
                                          </p:val>
                                        </p:tav>
                                      </p:tavLst>
                                    </p:anim>
                                    <p:animEffect transition="in" filter="wipe(right)">
                                      <p:cBhvr>
                                        <p:cTn id="91" dur="1000"/>
                                        <p:tgtEl>
                                          <p:spTgt spid="37"/>
                                        </p:tgtEl>
                                      </p:cBhvr>
                                    </p:animEffect>
                                  </p:childTnLst>
                                </p:cTn>
                              </p:par>
                              <p:par>
                                <p:cTn id="92" presetID="8" presetClass="emph" presetSubtype="0" fill="hold" grpId="1" nodeType="withEffect">
                                  <p:stCondLst>
                                    <p:cond delay="0"/>
                                  </p:stCondLst>
                                  <p:childTnLst>
                                    <p:animRot by="21600000">
                                      <p:cBhvr>
                                        <p:cTn id="93" dur="1000" fill="hold"/>
                                        <p:tgtEl>
                                          <p:spTgt spid="37"/>
                                        </p:tgtEl>
                                        <p:attrNameLst>
                                          <p:attrName>r</p:attrName>
                                        </p:attrNameLst>
                                      </p:cBhvr>
                                    </p:animRot>
                                  </p:childTnLst>
                                </p:cTn>
                              </p:par>
                              <p:par>
                                <p:cTn id="94" presetID="12" presetClass="entr" presetSubtype="1" fill="hold" nodeType="with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additive="base">
                                        <p:cTn id="96" dur="500"/>
                                        <p:tgtEl>
                                          <p:spTgt spid="38"/>
                                        </p:tgtEl>
                                        <p:attrNameLst>
                                          <p:attrName>ppt_y</p:attrName>
                                        </p:attrNameLst>
                                      </p:cBhvr>
                                      <p:tavLst>
                                        <p:tav tm="0">
                                          <p:val>
                                            <p:strVal val="#ppt_y-#ppt_h*1.125000"/>
                                          </p:val>
                                        </p:tav>
                                        <p:tav tm="100000">
                                          <p:val>
                                            <p:strVal val="#ppt_y"/>
                                          </p:val>
                                        </p:tav>
                                      </p:tavLst>
                                    </p:anim>
                                    <p:animEffect transition="in" filter="wipe(down)">
                                      <p:cBhvr>
                                        <p:cTn id="97" dur="500"/>
                                        <p:tgtEl>
                                          <p:spTgt spid="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1000"/>
                                        <p:tgtEl>
                                          <p:spTgt spid="36"/>
                                        </p:tgtEl>
                                      </p:cBhvr>
                                    </p:animEffect>
                                  </p:childTnLst>
                                </p:cTn>
                              </p:par>
                              <p:par>
                                <p:cTn id="101" presetID="12" presetClass="entr" presetSubtype="4"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1000"/>
                                        <p:tgtEl>
                                          <p:spTgt spid="39"/>
                                        </p:tgtEl>
                                        <p:attrNameLst>
                                          <p:attrName>ppt_y</p:attrName>
                                        </p:attrNameLst>
                                      </p:cBhvr>
                                      <p:tavLst>
                                        <p:tav tm="0">
                                          <p:val>
                                            <p:strVal val="#ppt_y+#ppt_h*1.125000"/>
                                          </p:val>
                                        </p:tav>
                                        <p:tav tm="100000">
                                          <p:val>
                                            <p:strVal val="#ppt_y"/>
                                          </p:val>
                                        </p:tav>
                                      </p:tavLst>
                                    </p:anim>
                                    <p:animEffect transition="in" filter="wipe(up)">
                                      <p:cBhvr>
                                        <p:cTn id="104" dur="1000"/>
                                        <p:tgtEl>
                                          <p:spTgt spid="39"/>
                                        </p:tgtEl>
                                      </p:cBhvr>
                                    </p:animEffect>
                                  </p:childTnLst>
                                </p:cTn>
                              </p:par>
                            </p:childTnLst>
                          </p:cTn>
                        </p:par>
                        <p:par>
                          <p:cTn id="105" fill="hold">
                            <p:stCondLst>
                              <p:cond delay="5000"/>
                            </p:stCondLst>
                            <p:childTnLst>
                              <p:par>
                                <p:cTn id="106" presetID="12" presetClass="entr" presetSubtype="8" fill="hold" grpId="0" nodeType="after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additive="base">
                                        <p:cTn id="108" dur="1000"/>
                                        <p:tgtEl>
                                          <p:spTgt spid="40"/>
                                        </p:tgtEl>
                                        <p:attrNameLst>
                                          <p:attrName>ppt_x</p:attrName>
                                        </p:attrNameLst>
                                      </p:cBhvr>
                                      <p:tavLst>
                                        <p:tav tm="0">
                                          <p:val>
                                            <p:strVal val="#ppt_x-#ppt_w*1.125000"/>
                                          </p:val>
                                        </p:tav>
                                        <p:tav tm="100000">
                                          <p:val>
                                            <p:strVal val="#ppt_x"/>
                                          </p:val>
                                        </p:tav>
                                      </p:tavLst>
                                    </p:anim>
                                    <p:animEffect transition="in" filter="wipe(right)">
                                      <p:cBhvr>
                                        <p:cTn id="109" dur="1000"/>
                                        <p:tgtEl>
                                          <p:spTgt spid="40"/>
                                        </p:tgtEl>
                                      </p:cBhvr>
                                    </p:animEffect>
                                  </p:childTnLst>
                                </p:cTn>
                              </p:par>
                              <p:par>
                                <p:cTn id="110" presetID="8" presetClass="emph" presetSubtype="0" fill="hold" grpId="1" nodeType="withEffect">
                                  <p:stCondLst>
                                    <p:cond delay="0"/>
                                  </p:stCondLst>
                                  <p:childTnLst>
                                    <p:animRot by="21600000">
                                      <p:cBhvr>
                                        <p:cTn id="111" dur="1000" fill="hold"/>
                                        <p:tgtEl>
                                          <p:spTgt spid="40"/>
                                        </p:tgtEl>
                                        <p:attrNameLst>
                                          <p:attrName>r</p:attrName>
                                        </p:attrNameLst>
                                      </p:cBhvr>
                                    </p:animRot>
                                  </p:childTnLst>
                                </p:cTn>
                              </p:par>
                            </p:childTnLst>
                          </p:cTn>
                        </p:par>
                        <p:par>
                          <p:cTn id="112" fill="hold">
                            <p:stCondLst>
                              <p:cond delay="6000"/>
                            </p:stCondLst>
                            <p:childTnLst>
                              <p:par>
                                <p:cTn id="113" presetID="12" presetClass="entr" presetSubtype="8" fill="hold" grpId="0" nodeType="afterEffect">
                                  <p:stCondLst>
                                    <p:cond delay="0"/>
                                  </p:stCondLst>
                                  <p:childTnLst>
                                    <p:set>
                                      <p:cBhvr>
                                        <p:cTn id="114" dur="1" fill="hold">
                                          <p:stCondLst>
                                            <p:cond delay="0"/>
                                          </p:stCondLst>
                                        </p:cTn>
                                        <p:tgtEl>
                                          <p:spTgt spid="41"/>
                                        </p:tgtEl>
                                        <p:attrNameLst>
                                          <p:attrName>style.visibility</p:attrName>
                                        </p:attrNameLst>
                                      </p:cBhvr>
                                      <p:to>
                                        <p:strVal val="visible"/>
                                      </p:to>
                                    </p:set>
                                    <p:anim calcmode="lin" valueType="num">
                                      <p:cBhvr additive="base">
                                        <p:cTn id="115" dur="1000"/>
                                        <p:tgtEl>
                                          <p:spTgt spid="41"/>
                                        </p:tgtEl>
                                        <p:attrNameLst>
                                          <p:attrName>ppt_x</p:attrName>
                                        </p:attrNameLst>
                                      </p:cBhvr>
                                      <p:tavLst>
                                        <p:tav tm="0">
                                          <p:val>
                                            <p:strVal val="#ppt_x-#ppt_w*1.125000"/>
                                          </p:val>
                                        </p:tav>
                                        <p:tav tm="100000">
                                          <p:val>
                                            <p:strVal val="#ppt_x"/>
                                          </p:val>
                                        </p:tav>
                                      </p:tavLst>
                                    </p:anim>
                                    <p:animEffect transition="in" filter="wipe(right)">
                                      <p:cBhvr>
                                        <p:cTn id="116" dur="1000"/>
                                        <p:tgtEl>
                                          <p:spTgt spid="41"/>
                                        </p:tgtEl>
                                      </p:cBhvr>
                                    </p:animEffect>
                                  </p:childTnLst>
                                </p:cTn>
                              </p:par>
                              <p:par>
                                <p:cTn id="117" presetID="8" presetClass="emph" presetSubtype="0" fill="hold" grpId="1" nodeType="withEffect">
                                  <p:stCondLst>
                                    <p:cond delay="0"/>
                                  </p:stCondLst>
                                  <p:childTnLst>
                                    <p:animRot by="21600000">
                                      <p:cBhvr>
                                        <p:cTn id="118" dur="1000" fill="hold"/>
                                        <p:tgtEl>
                                          <p:spTgt spid="41"/>
                                        </p:tgtEl>
                                        <p:attrNameLst>
                                          <p:attrName>r</p:attrName>
                                        </p:attrNameLst>
                                      </p:cBhvr>
                                    </p:animRot>
                                  </p:childTnLst>
                                </p:cTn>
                              </p:par>
                              <p:par>
                                <p:cTn id="119" presetID="10" presetClass="entr" presetSubtype="0"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fade">
                                      <p:cBhvr>
                                        <p:cTn id="121" dur="1000"/>
                                        <p:tgtEl>
                                          <p:spTgt spid="47"/>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fade">
                                      <p:cBhvr>
                                        <p:cTn id="124" dur="1000"/>
                                        <p:tgtEl>
                                          <p:spTgt spid="48"/>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fade">
                                      <p:cBhvr>
                                        <p:cTn id="127" dur="1000"/>
                                        <p:tgtEl>
                                          <p:spTgt spid="4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0"/>
                                        </p:tgtEl>
                                        <p:attrNameLst>
                                          <p:attrName>style.visibility</p:attrName>
                                        </p:attrNameLst>
                                      </p:cBhvr>
                                      <p:to>
                                        <p:strVal val="visible"/>
                                      </p:to>
                                    </p:set>
                                    <p:animEffect transition="in" filter="fade">
                                      <p:cBhvr>
                                        <p:cTn id="130" dur="1000"/>
                                        <p:tgtEl>
                                          <p:spTgt spid="5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3"/>
                                        </p:tgtEl>
                                        <p:attrNameLst>
                                          <p:attrName>style.visibility</p:attrName>
                                        </p:attrNameLst>
                                      </p:cBhvr>
                                      <p:to>
                                        <p:strVal val="visible"/>
                                      </p:to>
                                    </p:set>
                                    <p:animEffect transition="in" filter="fade">
                                      <p:cBhvr>
                                        <p:cTn id="133" dur="1000"/>
                                        <p:tgtEl>
                                          <p:spTgt spid="5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fade">
                                      <p:cBhvr>
                                        <p:cTn id="136" dur="1000"/>
                                        <p:tgtEl>
                                          <p:spTgt spid="5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fade">
                                      <p:cBhvr>
                                        <p:cTn id="139"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17" grpId="0"/>
      <p:bldP spid="19" grpId="0"/>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6" grpId="0"/>
      <p:bldP spid="37" grpId="0" animBg="1"/>
      <p:bldP spid="37" grpId="1" animBg="1"/>
      <p:bldP spid="40" grpId="0" animBg="1"/>
      <p:bldP spid="40" grpId="1" animBg="1"/>
      <p:bldP spid="41" grpId="0" animBg="1"/>
      <p:bldP spid="41" grpId="1" animBg="1"/>
      <p:bldP spid="47" grpId="0"/>
      <p:bldP spid="48" grpId="0"/>
      <p:bldP spid="49" grpId="0"/>
      <p:bldP spid="50" grpId="0"/>
      <p:bldP spid="53" grpId="0"/>
      <p:bldP spid="55" grpId="0"/>
      <p:bldP spid="6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64DBB-973B-5887-2DB3-796A641A8D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EDFC64-294E-AFC6-5643-FB6AA7A8BB87}"/>
              </a:ext>
            </a:extLst>
          </p:cNvPr>
          <p:cNvSpPr>
            <a:spLocks noGrp="1"/>
          </p:cNvSpPr>
          <p:nvPr>
            <p:ph type="title"/>
          </p:nvPr>
        </p:nvSpPr>
        <p:spPr>
          <a:xfrm>
            <a:off x="241926" y="1"/>
            <a:ext cx="10248553" cy="826603"/>
          </a:xfrm>
          <a:noFill/>
          <a:ln w="9525">
            <a:noFill/>
            <a:miter lim="800000"/>
            <a:headEnd/>
            <a:tailEnd/>
          </a:ln>
          <a:effectLst/>
        </p:spPr>
        <p:txBody>
          <a:bodyPr vert="horz" lIns="68580" tIns="34291" rIns="68580" bIns="34291" rtlCol="0" anchor="ctr">
            <a:noAutofit/>
          </a:bodyPr>
          <a:lstStyle/>
          <a:p>
            <a:pPr defTabSz="914241" fontAlgn="base">
              <a:spcAft>
                <a:spcPct val="0"/>
              </a:spcAft>
            </a:pPr>
            <a:r>
              <a:rPr lang="en-US" sz="2400" b="1" kern="0" spc="-151" dirty="0">
                <a:latin typeface="Optima" panose="02000503060000020004" pitchFamily="2" charset="0"/>
              </a:rPr>
              <a:t>Proposed Implementation Idle Timelines </a:t>
            </a:r>
          </a:p>
        </p:txBody>
      </p:sp>
      <p:sp>
        <p:nvSpPr>
          <p:cNvPr id="9" name="Date Placeholder 3">
            <a:extLst>
              <a:ext uri="{FF2B5EF4-FFF2-40B4-BE49-F238E27FC236}">
                <a16:creationId xmlns:a16="http://schemas.microsoft.com/office/drawing/2014/main" id="{69FA0E17-68F8-9376-5999-056DB2D40A40}"/>
              </a:ext>
            </a:extLst>
          </p:cNvPr>
          <p:cNvSpPr>
            <a:spLocks noGrp="1"/>
          </p:cNvSpPr>
          <p:nvPr>
            <p:ph type="dt" sz="half" idx="10"/>
          </p:nvPr>
        </p:nvSpPr>
        <p:spPr>
          <a:xfrm>
            <a:off x="282120" y="6591609"/>
            <a:ext cx="2186760" cy="226715"/>
          </a:xfrm>
        </p:spPr>
        <p:txBody>
          <a:bodyPr/>
          <a:lstStyle/>
          <a:p>
            <a:r>
              <a:rPr lang="en-ZA" sz="1300">
                <a:solidFill>
                  <a:schemeClr val="bg1"/>
                </a:solidFill>
                <a:latin typeface="Optima" panose="02000503060000020004"/>
              </a:rPr>
              <a:t>PiLog</a:t>
            </a:r>
          </a:p>
        </p:txBody>
      </p:sp>
      <p:sp>
        <p:nvSpPr>
          <p:cNvPr id="14" name="Footer Placeholder 4">
            <a:extLst>
              <a:ext uri="{FF2B5EF4-FFF2-40B4-BE49-F238E27FC236}">
                <a16:creationId xmlns:a16="http://schemas.microsoft.com/office/drawing/2014/main" id="{C41E7BC8-7965-ECC3-5486-E89318095AF8}"/>
              </a:ext>
            </a:extLst>
          </p:cNvPr>
          <p:cNvSpPr>
            <a:spLocks noGrp="1"/>
          </p:cNvSpPr>
          <p:nvPr>
            <p:ph type="ftr" sz="quarter" idx="11"/>
          </p:nvPr>
        </p:nvSpPr>
        <p:spPr>
          <a:xfrm>
            <a:off x="4165600" y="6622089"/>
            <a:ext cx="3860800" cy="226715"/>
          </a:xfrm>
        </p:spPr>
        <p:txBody>
          <a:bodyPr/>
          <a:lstStyle/>
          <a:p>
            <a:r>
              <a:rPr lang="en-ZA">
                <a:solidFill>
                  <a:srgbClr val="002060"/>
                </a:solidFill>
                <a:latin typeface="Optima" panose="02000503060000020004" pitchFamily="2" charset="0"/>
              </a:rPr>
              <a:t>www.piloggroup.com</a:t>
            </a:r>
          </a:p>
        </p:txBody>
      </p:sp>
      <p:graphicFrame>
        <p:nvGraphicFramePr>
          <p:cNvPr id="7" name="Table 6">
            <a:extLst>
              <a:ext uri="{FF2B5EF4-FFF2-40B4-BE49-F238E27FC236}">
                <a16:creationId xmlns:a16="http://schemas.microsoft.com/office/drawing/2014/main" id="{EB289BB1-19D4-FFA1-1630-D9EDD3CAE949}"/>
              </a:ext>
            </a:extLst>
          </p:cNvPr>
          <p:cNvGraphicFramePr>
            <a:graphicFrameLocks noGrp="1"/>
          </p:cNvGraphicFramePr>
          <p:nvPr/>
        </p:nvGraphicFramePr>
        <p:xfrm>
          <a:off x="213727" y="1043293"/>
          <a:ext cx="11503350" cy="4958063"/>
        </p:xfrm>
        <a:graphic>
          <a:graphicData uri="http://schemas.openxmlformats.org/drawingml/2006/table">
            <a:tbl>
              <a:tblPr firstRow="1" bandRow="1">
                <a:tableStyleId>{5C22544A-7EE6-4342-B048-85BDC9FD1C3A}</a:tableStyleId>
              </a:tblPr>
              <a:tblGrid>
                <a:gridCol w="1150335">
                  <a:extLst>
                    <a:ext uri="{9D8B030D-6E8A-4147-A177-3AD203B41FA5}">
                      <a16:colId xmlns:a16="http://schemas.microsoft.com/office/drawing/2014/main" val="3870502237"/>
                    </a:ext>
                  </a:extLst>
                </a:gridCol>
                <a:gridCol w="1150335">
                  <a:extLst>
                    <a:ext uri="{9D8B030D-6E8A-4147-A177-3AD203B41FA5}">
                      <a16:colId xmlns:a16="http://schemas.microsoft.com/office/drawing/2014/main" val="429249203"/>
                    </a:ext>
                  </a:extLst>
                </a:gridCol>
                <a:gridCol w="1150335">
                  <a:extLst>
                    <a:ext uri="{9D8B030D-6E8A-4147-A177-3AD203B41FA5}">
                      <a16:colId xmlns:a16="http://schemas.microsoft.com/office/drawing/2014/main" val="414573577"/>
                    </a:ext>
                  </a:extLst>
                </a:gridCol>
                <a:gridCol w="1150335">
                  <a:extLst>
                    <a:ext uri="{9D8B030D-6E8A-4147-A177-3AD203B41FA5}">
                      <a16:colId xmlns:a16="http://schemas.microsoft.com/office/drawing/2014/main" val="20000"/>
                    </a:ext>
                  </a:extLst>
                </a:gridCol>
                <a:gridCol w="1150335">
                  <a:extLst>
                    <a:ext uri="{9D8B030D-6E8A-4147-A177-3AD203B41FA5}">
                      <a16:colId xmlns:a16="http://schemas.microsoft.com/office/drawing/2014/main" val="1253130797"/>
                    </a:ext>
                  </a:extLst>
                </a:gridCol>
                <a:gridCol w="1150335">
                  <a:extLst>
                    <a:ext uri="{9D8B030D-6E8A-4147-A177-3AD203B41FA5}">
                      <a16:colId xmlns:a16="http://schemas.microsoft.com/office/drawing/2014/main" val="1065889224"/>
                    </a:ext>
                  </a:extLst>
                </a:gridCol>
                <a:gridCol w="1150335">
                  <a:extLst>
                    <a:ext uri="{9D8B030D-6E8A-4147-A177-3AD203B41FA5}">
                      <a16:colId xmlns:a16="http://schemas.microsoft.com/office/drawing/2014/main" val="2737436806"/>
                    </a:ext>
                  </a:extLst>
                </a:gridCol>
                <a:gridCol w="1150335">
                  <a:extLst>
                    <a:ext uri="{9D8B030D-6E8A-4147-A177-3AD203B41FA5}">
                      <a16:colId xmlns:a16="http://schemas.microsoft.com/office/drawing/2014/main" val="1098710963"/>
                    </a:ext>
                  </a:extLst>
                </a:gridCol>
                <a:gridCol w="1150335">
                  <a:extLst>
                    <a:ext uri="{9D8B030D-6E8A-4147-A177-3AD203B41FA5}">
                      <a16:colId xmlns:a16="http://schemas.microsoft.com/office/drawing/2014/main" val="3037772946"/>
                    </a:ext>
                  </a:extLst>
                </a:gridCol>
                <a:gridCol w="1150335">
                  <a:extLst>
                    <a:ext uri="{9D8B030D-6E8A-4147-A177-3AD203B41FA5}">
                      <a16:colId xmlns:a16="http://schemas.microsoft.com/office/drawing/2014/main" val="3872211810"/>
                    </a:ext>
                  </a:extLst>
                </a:gridCol>
              </a:tblGrid>
              <a:tr h="447958">
                <a:tc>
                  <a:txBody>
                    <a:bodyPr/>
                    <a:lstStyle/>
                    <a:p>
                      <a:pPr algn="ctr"/>
                      <a:r>
                        <a:rPr lang="en-GB" sz="1600" b="1">
                          <a:solidFill>
                            <a:schemeClr val="bg1"/>
                          </a:solidFill>
                          <a:latin typeface="Optima" panose="02000503060000020004"/>
                        </a:rPr>
                        <a:t>M0</a:t>
                      </a:r>
                    </a:p>
                  </a:txBody>
                  <a:tcPr marL="0" marR="0" marT="30256" marB="30256" anchor="ctr">
                    <a:lnT w="12700" cap="flat" cmpd="sng" algn="ctr">
                      <a:solidFill>
                        <a:schemeClr val="bg1"/>
                      </a:solidFill>
                      <a:prstDash val="solid"/>
                      <a:round/>
                      <a:headEnd type="none" w="med" len="med"/>
                      <a:tailEnd type="none" w="med" len="med"/>
                    </a:lnT>
                    <a:solidFill>
                      <a:schemeClr val="accent5"/>
                    </a:solidFill>
                  </a:tcPr>
                </a:tc>
                <a:tc>
                  <a:txBody>
                    <a:bodyPr/>
                    <a:lstStyle/>
                    <a:p>
                      <a:pPr algn="ctr"/>
                      <a:r>
                        <a:rPr lang="en-GB" sz="1600" b="1">
                          <a:solidFill>
                            <a:schemeClr val="bg1"/>
                          </a:solidFill>
                          <a:latin typeface="Optima" panose="02000503060000020004"/>
                        </a:rPr>
                        <a:t>M1</a:t>
                      </a:r>
                    </a:p>
                  </a:txBody>
                  <a:tcPr marL="0" marR="0" marT="30256" marB="30256" anchor="ctr">
                    <a:lnT w="12700" cap="flat" cmpd="sng" algn="ctr">
                      <a:solidFill>
                        <a:schemeClr val="bg1"/>
                      </a:solidFill>
                      <a:prstDash val="solid"/>
                      <a:round/>
                      <a:headEnd type="none" w="med" len="med"/>
                      <a:tailEnd type="none" w="med" len="med"/>
                    </a:lnT>
                    <a:solidFill>
                      <a:schemeClr val="accent5"/>
                    </a:solidFill>
                  </a:tcPr>
                </a:tc>
                <a:tc>
                  <a:txBody>
                    <a:bodyPr/>
                    <a:lstStyle/>
                    <a:p>
                      <a:pPr algn="ctr"/>
                      <a:r>
                        <a:rPr lang="en-GB" sz="1600" b="1">
                          <a:solidFill>
                            <a:schemeClr val="bg1"/>
                          </a:solidFill>
                          <a:latin typeface="Optima" panose="02000503060000020004"/>
                        </a:rPr>
                        <a:t>M2</a:t>
                      </a:r>
                    </a:p>
                  </a:txBody>
                  <a:tcPr marL="0" marR="0" marT="30256" marB="30256" anchor="ctr">
                    <a:lnT w="12700" cap="flat" cmpd="sng" algn="ctr">
                      <a:solidFill>
                        <a:schemeClr val="bg1"/>
                      </a:solidFill>
                      <a:prstDash val="solid"/>
                      <a:round/>
                      <a:headEnd type="none" w="med" len="med"/>
                      <a:tailEnd type="none" w="med" len="med"/>
                    </a:lnT>
                    <a:solidFill>
                      <a:schemeClr val="accent5"/>
                    </a:solidFill>
                  </a:tcPr>
                </a:tc>
                <a:tc>
                  <a:txBody>
                    <a:bodyPr/>
                    <a:lstStyle/>
                    <a:p>
                      <a:pPr algn="ctr"/>
                      <a:r>
                        <a:rPr lang="en-GB" sz="1600" b="1">
                          <a:solidFill>
                            <a:schemeClr val="bg1"/>
                          </a:solidFill>
                          <a:latin typeface="Optima" panose="02000503060000020004"/>
                        </a:rPr>
                        <a:t>M3</a:t>
                      </a:r>
                    </a:p>
                  </a:txBody>
                  <a:tcPr marL="0" marR="0" marT="30256" marB="30256" anchor="ctr">
                    <a:lnT w="12700" cap="flat" cmpd="sng" algn="ctr">
                      <a:solidFill>
                        <a:schemeClr val="bg1"/>
                      </a:solidFill>
                      <a:prstDash val="solid"/>
                      <a:round/>
                      <a:headEnd type="none" w="med" len="med"/>
                      <a:tailEnd type="none" w="med" len="med"/>
                    </a:lnT>
                    <a:solidFill>
                      <a:schemeClr val="accent5"/>
                    </a:solidFill>
                  </a:tcPr>
                </a:tc>
                <a:tc>
                  <a:txBody>
                    <a:bodyPr/>
                    <a:lstStyle/>
                    <a:p>
                      <a:pPr algn="ctr"/>
                      <a:r>
                        <a:rPr lang="en-GB" sz="1600" b="1">
                          <a:solidFill>
                            <a:schemeClr val="bg1"/>
                          </a:solidFill>
                          <a:latin typeface="Optima" panose="02000503060000020004"/>
                        </a:rPr>
                        <a:t>M4</a:t>
                      </a:r>
                    </a:p>
                  </a:txBody>
                  <a:tcPr marL="0" marR="0" marT="30256" marB="30256" anchor="ctr">
                    <a:lnT w="12700" cap="flat" cmpd="sng" algn="ctr">
                      <a:solidFill>
                        <a:schemeClr val="bg1"/>
                      </a:solidFill>
                      <a:prstDash val="solid"/>
                      <a:round/>
                      <a:headEnd type="none" w="med" len="med"/>
                      <a:tailEnd type="none" w="med" len="med"/>
                    </a:lnT>
                    <a:solidFill>
                      <a:schemeClr val="accent5"/>
                    </a:solidFill>
                  </a:tcPr>
                </a:tc>
                <a:tc>
                  <a:txBody>
                    <a:bodyPr/>
                    <a:lstStyle/>
                    <a:p>
                      <a:pPr algn="ctr"/>
                      <a:r>
                        <a:rPr lang="en-GB" sz="1600" b="1">
                          <a:solidFill>
                            <a:schemeClr val="bg1"/>
                          </a:solidFill>
                          <a:latin typeface="Optima" panose="02000503060000020004"/>
                        </a:rPr>
                        <a:t>M5</a:t>
                      </a:r>
                    </a:p>
                  </a:txBody>
                  <a:tcPr marL="0" marR="0" marT="30256" marB="30256" anchor="ctr">
                    <a:lnT w="12700" cap="flat" cmpd="sng" algn="ctr">
                      <a:solidFill>
                        <a:schemeClr val="bg1"/>
                      </a:solidFill>
                      <a:prstDash val="solid"/>
                      <a:round/>
                      <a:headEnd type="none" w="med" len="med"/>
                      <a:tailEnd type="none" w="med" len="med"/>
                    </a:lnT>
                    <a:solidFill>
                      <a:schemeClr val="accent5"/>
                    </a:solidFill>
                  </a:tcPr>
                </a:tc>
                <a:tc>
                  <a:txBody>
                    <a:bodyPr/>
                    <a:lstStyle/>
                    <a:p>
                      <a:pPr algn="ctr"/>
                      <a:r>
                        <a:rPr lang="en-GB" sz="1600" b="1">
                          <a:solidFill>
                            <a:schemeClr val="bg1"/>
                          </a:solidFill>
                          <a:latin typeface="Optima" panose="02000503060000020004"/>
                        </a:rPr>
                        <a:t>M6</a:t>
                      </a:r>
                    </a:p>
                  </a:txBody>
                  <a:tcPr marL="0" marR="0" marT="30256" marB="30256" anchor="ctr">
                    <a:lnT w="12700" cap="flat" cmpd="sng" algn="ctr">
                      <a:solidFill>
                        <a:schemeClr val="bg1"/>
                      </a:solidFill>
                      <a:prstDash val="solid"/>
                      <a:round/>
                      <a:headEnd type="none" w="med" len="med"/>
                      <a:tailEnd type="none" w="med" len="med"/>
                    </a:lnT>
                    <a:solidFill>
                      <a:schemeClr val="accent5"/>
                    </a:solidFill>
                  </a:tcPr>
                </a:tc>
                <a:tc>
                  <a:txBody>
                    <a:bodyPr/>
                    <a:lstStyle/>
                    <a:p>
                      <a:pPr algn="ctr"/>
                      <a:r>
                        <a:rPr lang="en-GB" sz="1600" b="1">
                          <a:solidFill>
                            <a:schemeClr val="bg1"/>
                          </a:solidFill>
                          <a:latin typeface="Optima" panose="02000503060000020004"/>
                        </a:rPr>
                        <a:t>M7</a:t>
                      </a:r>
                    </a:p>
                  </a:txBody>
                  <a:tcPr marL="0" marR="0" marT="30256" marB="30256" anchor="ctr">
                    <a:lnT w="12700" cap="flat" cmpd="sng" algn="ctr">
                      <a:solidFill>
                        <a:schemeClr val="bg1"/>
                      </a:solidFill>
                      <a:prstDash val="solid"/>
                      <a:round/>
                      <a:headEnd type="none" w="med" len="med"/>
                      <a:tailEnd type="none" w="med" len="med"/>
                    </a:lnT>
                    <a:solidFill>
                      <a:schemeClr val="accent5"/>
                    </a:solidFill>
                  </a:tcPr>
                </a:tc>
                <a:tc>
                  <a:txBody>
                    <a:bodyPr/>
                    <a:lstStyle/>
                    <a:p>
                      <a:pPr algn="ctr"/>
                      <a:r>
                        <a:rPr lang="en-GB" sz="1600" b="1">
                          <a:solidFill>
                            <a:schemeClr val="bg1"/>
                          </a:solidFill>
                          <a:latin typeface="Optima" panose="02000503060000020004"/>
                        </a:rPr>
                        <a:t>M8</a:t>
                      </a:r>
                    </a:p>
                  </a:txBody>
                  <a:tcPr marL="0" marR="0" marT="30256" marB="30256" anchor="ctr">
                    <a:lnT w="12700" cap="flat" cmpd="sng" algn="ctr">
                      <a:solidFill>
                        <a:schemeClr val="bg1"/>
                      </a:solidFill>
                      <a:prstDash val="solid"/>
                      <a:round/>
                      <a:headEnd type="none" w="med" len="med"/>
                      <a:tailEnd type="none" w="med" len="med"/>
                    </a:lnT>
                    <a:solidFill>
                      <a:schemeClr val="accent5"/>
                    </a:solidFill>
                  </a:tcPr>
                </a:tc>
                <a:tc>
                  <a:txBody>
                    <a:bodyPr/>
                    <a:lstStyle/>
                    <a:p>
                      <a:pPr algn="ctr"/>
                      <a:r>
                        <a:rPr lang="en-GB" sz="1600" b="1">
                          <a:solidFill>
                            <a:schemeClr val="bg1"/>
                          </a:solidFill>
                          <a:latin typeface="Optima" panose="02000503060000020004"/>
                        </a:rPr>
                        <a:t>M9</a:t>
                      </a:r>
                    </a:p>
                  </a:txBody>
                  <a:tcPr marL="0" marR="0" marT="30256" marB="30256" anchor="ctr">
                    <a:lnT w="12700" cap="flat" cmpd="sng" algn="ctr">
                      <a:solidFill>
                        <a:schemeClr val="bg1"/>
                      </a:solidFill>
                      <a:prstDash val="solid"/>
                      <a:round/>
                      <a:headEnd type="none" w="med" len="med"/>
                      <a:tailEnd type="none" w="med" len="med"/>
                    </a:lnT>
                    <a:solidFill>
                      <a:schemeClr val="accent5"/>
                    </a:solidFill>
                  </a:tcPr>
                </a:tc>
                <a:extLst>
                  <a:ext uri="{0D108BD9-81ED-4DB2-BD59-A6C34878D82A}">
                    <a16:rowId xmlns:a16="http://schemas.microsoft.com/office/drawing/2014/main" val="10000"/>
                  </a:ext>
                </a:extLst>
              </a:tr>
              <a:tr h="4510105">
                <a:tc>
                  <a:txBody>
                    <a:bodyPr/>
                    <a:lstStyle/>
                    <a:p>
                      <a:endParaRPr lang="en-GB" sz="150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24" name="Date Placeholder 3">
            <a:extLst>
              <a:ext uri="{FF2B5EF4-FFF2-40B4-BE49-F238E27FC236}">
                <a16:creationId xmlns:a16="http://schemas.microsoft.com/office/drawing/2014/main" id="{9AFFB4C8-E17B-BE5E-4F60-17776EB30A3A}"/>
              </a:ext>
            </a:extLst>
          </p:cNvPr>
          <p:cNvSpPr txBox="1">
            <a:spLocks/>
          </p:cNvSpPr>
          <p:nvPr/>
        </p:nvSpPr>
        <p:spPr>
          <a:xfrm>
            <a:off x="282120" y="6591609"/>
            <a:ext cx="2186760" cy="226715"/>
          </a:xfrm>
          <a:prstGeom prst="rect">
            <a:avLst/>
          </a:prstGeom>
        </p:spPr>
        <p:txBody>
          <a:bodyPr vert="horz" lIns="72000" tIns="45720" rIns="72000" bIns="45720" rtlCol="0" anchor="ctr"/>
          <a:lstStyle>
            <a:defPPr>
              <a:defRPr lang="en-US"/>
            </a:defPPr>
            <a:lvl1pPr marL="0" algn="l" defTabSz="914400" rtl="0" eaLnBrk="1" latinLnBrk="0" hangingPunct="1">
              <a:defRPr sz="1200" b="1" kern="1200">
                <a:solidFill>
                  <a:schemeClr val="accent1">
                    <a:lumMod val="50000"/>
                  </a:schemeClr>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sz="1300">
                <a:solidFill>
                  <a:schemeClr val="bg1"/>
                </a:solidFill>
                <a:latin typeface="Optima" panose="02000503060000020004"/>
              </a:rPr>
              <a:t>PiLog</a:t>
            </a:r>
          </a:p>
        </p:txBody>
      </p:sp>
      <p:sp>
        <p:nvSpPr>
          <p:cNvPr id="26" name="TextBox 25">
            <a:extLst>
              <a:ext uri="{FF2B5EF4-FFF2-40B4-BE49-F238E27FC236}">
                <a16:creationId xmlns:a16="http://schemas.microsoft.com/office/drawing/2014/main" id="{C2532651-28B0-5AC3-3773-27341786E927}"/>
              </a:ext>
            </a:extLst>
          </p:cNvPr>
          <p:cNvSpPr txBox="1"/>
          <p:nvPr/>
        </p:nvSpPr>
        <p:spPr>
          <a:xfrm>
            <a:off x="282120" y="6110878"/>
            <a:ext cx="1557566" cy="153888"/>
          </a:xfrm>
          <a:prstGeom prst="rect">
            <a:avLst/>
          </a:prstGeom>
          <a:noFill/>
          <a:ln>
            <a:noFill/>
          </a:ln>
        </p:spPr>
        <p:txBody>
          <a:bodyPr wrap="square" lIns="0" tIns="0" rIns="0" bIns="0" rtlCol="0">
            <a:spAutoFit/>
          </a:bodyPr>
          <a:lstStyle/>
          <a:p>
            <a:pPr algn="ctr"/>
            <a:r>
              <a:rPr lang="en-GB" sz="1000" b="1">
                <a:solidFill>
                  <a:srgbClr val="FF0000"/>
                </a:solidFill>
                <a:latin typeface="Optima" panose="02000503060000020004"/>
                <a:cs typeface="Arial" pitchFamily="34" charset="0"/>
              </a:rPr>
              <a:t>Duration (Months – 8 to 9)</a:t>
            </a:r>
          </a:p>
        </p:txBody>
      </p:sp>
      <p:sp>
        <p:nvSpPr>
          <p:cNvPr id="3" name="Date Placeholder 3">
            <a:extLst>
              <a:ext uri="{FF2B5EF4-FFF2-40B4-BE49-F238E27FC236}">
                <a16:creationId xmlns:a16="http://schemas.microsoft.com/office/drawing/2014/main" id="{295A2489-C1A4-FAF3-5F94-61E90EE371E6}"/>
              </a:ext>
            </a:extLst>
          </p:cNvPr>
          <p:cNvSpPr txBox="1">
            <a:spLocks/>
          </p:cNvSpPr>
          <p:nvPr/>
        </p:nvSpPr>
        <p:spPr>
          <a:xfrm>
            <a:off x="177800" y="6579235"/>
            <a:ext cx="2743200" cy="365125"/>
          </a:xfrm>
          <a:prstGeom prst="rect">
            <a:avLst/>
          </a:prstGeom>
        </p:spPr>
        <p:txBody>
          <a:bodyPr vert="horz" lIns="72000" tIns="45720" rIns="72000" bIns="45720" rtlCol="0" anchor="ctr"/>
          <a:lstStyle>
            <a:defPPr>
              <a:defRPr lang="en-US"/>
            </a:defPPr>
            <a:lvl1pPr marL="0" algn="l" defTabSz="914400" rtl="0" eaLnBrk="1" latinLnBrk="0" hangingPunct="1">
              <a:defRPr sz="1200" b="1" kern="1200">
                <a:solidFill>
                  <a:schemeClr val="accent1">
                    <a:lumMod val="50000"/>
                  </a:schemeClr>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2D63AF"/>
                </a:solidFill>
              </a:rPr>
              <a:t>© PiLog Group</a:t>
            </a:r>
          </a:p>
        </p:txBody>
      </p:sp>
      <p:sp>
        <p:nvSpPr>
          <p:cNvPr id="4" name="Slide Number Placeholder 5">
            <a:extLst>
              <a:ext uri="{FF2B5EF4-FFF2-40B4-BE49-F238E27FC236}">
                <a16:creationId xmlns:a16="http://schemas.microsoft.com/office/drawing/2014/main" id="{62EDE69F-F50C-3AA5-A9C3-ED555470B1D4}"/>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5" name="Footer Placeholder 4">
            <a:extLst>
              <a:ext uri="{FF2B5EF4-FFF2-40B4-BE49-F238E27FC236}">
                <a16:creationId xmlns:a16="http://schemas.microsoft.com/office/drawing/2014/main" id="{D774B12B-F419-CDE0-D785-CBFD4B5221E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6" name="Footer Placeholder 4">
            <a:extLst>
              <a:ext uri="{FF2B5EF4-FFF2-40B4-BE49-F238E27FC236}">
                <a16:creationId xmlns:a16="http://schemas.microsoft.com/office/drawing/2014/main" id="{FFC50C8F-58F5-77B6-5335-08309530CB5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18" name="AutoShape 11">
            <a:extLst>
              <a:ext uri="{FF2B5EF4-FFF2-40B4-BE49-F238E27FC236}">
                <a16:creationId xmlns:a16="http://schemas.microsoft.com/office/drawing/2014/main" id="{0CD81034-07AB-B209-69B2-5F7B232A6D02}"/>
              </a:ext>
            </a:extLst>
          </p:cNvPr>
          <p:cNvSpPr>
            <a:spLocks noChangeArrowheads="1"/>
          </p:cNvSpPr>
          <p:nvPr/>
        </p:nvSpPr>
        <p:spPr bwMode="auto">
          <a:xfrm>
            <a:off x="213728" y="1721259"/>
            <a:ext cx="972816" cy="512992"/>
          </a:xfrm>
          <a:prstGeom prst="homePlate">
            <a:avLst>
              <a:gd name="adj" fmla="val 41096"/>
            </a:avLst>
          </a:prstGeom>
          <a:solidFill>
            <a:schemeClr val="accent1">
              <a:lumMod val="20000"/>
              <a:lumOff val="80000"/>
            </a:schemeClr>
          </a:solidFill>
          <a:ln w="19050" algn="ctr">
            <a:noFill/>
            <a:miter lim="800000"/>
            <a:headEnd/>
            <a:tailEnd/>
          </a:ln>
        </p:spPr>
        <p:txBody>
          <a:bodyPr lIns="30256" tIns="0" rIns="30256" bIns="0" anchor="ctr"/>
          <a:lstStyle/>
          <a:p>
            <a:pPr algn="ctr"/>
            <a:r>
              <a:rPr lang="en-US" sz="1400" spc="-5">
                <a:solidFill>
                  <a:srgbClr val="0070C0"/>
                </a:solidFill>
                <a:latin typeface="Optima"/>
                <a:cs typeface="Arial"/>
              </a:rPr>
              <a:t>Plan &amp; Prepare</a:t>
            </a:r>
          </a:p>
        </p:txBody>
      </p:sp>
      <p:sp>
        <p:nvSpPr>
          <p:cNvPr id="19" name="AutoShape 11">
            <a:extLst>
              <a:ext uri="{FF2B5EF4-FFF2-40B4-BE49-F238E27FC236}">
                <a16:creationId xmlns:a16="http://schemas.microsoft.com/office/drawing/2014/main" id="{7EF6A9EB-1BDD-A6DA-09D7-37D0CA31C735}"/>
              </a:ext>
            </a:extLst>
          </p:cNvPr>
          <p:cNvSpPr>
            <a:spLocks noChangeArrowheads="1"/>
          </p:cNvSpPr>
          <p:nvPr/>
        </p:nvSpPr>
        <p:spPr bwMode="auto">
          <a:xfrm>
            <a:off x="922126" y="2450940"/>
            <a:ext cx="1546754" cy="727689"/>
          </a:xfrm>
          <a:prstGeom prst="homePlate">
            <a:avLst>
              <a:gd name="adj" fmla="val 41096"/>
            </a:avLst>
          </a:prstGeom>
          <a:solidFill>
            <a:schemeClr val="accent1">
              <a:lumMod val="20000"/>
              <a:lumOff val="80000"/>
            </a:schemeClr>
          </a:solidFill>
          <a:ln w="19050" algn="ctr">
            <a:noFill/>
            <a:miter lim="800000"/>
            <a:headEnd/>
            <a:tailEnd/>
          </a:ln>
        </p:spPr>
        <p:txBody>
          <a:bodyPr lIns="30256" tIns="0" rIns="30256" bIns="0" anchor="ctr"/>
          <a:lstStyle/>
          <a:p>
            <a:pPr algn="ctr"/>
            <a:r>
              <a:rPr lang="en-US" sz="1400" spc="-5">
                <a:solidFill>
                  <a:srgbClr val="0070C0"/>
                </a:solidFill>
                <a:latin typeface="Optima"/>
                <a:cs typeface="Arial"/>
              </a:rPr>
              <a:t>Business Analysis &amp; Blueprint</a:t>
            </a:r>
          </a:p>
        </p:txBody>
      </p:sp>
      <p:sp>
        <p:nvSpPr>
          <p:cNvPr id="20" name="AutoShape 11">
            <a:extLst>
              <a:ext uri="{FF2B5EF4-FFF2-40B4-BE49-F238E27FC236}">
                <a16:creationId xmlns:a16="http://schemas.microsoft.com/office/drawing/2014/main" id="{CCCA9CFB-A6AA-3E65-F665-1458A4B686B2}"/>
              </a:ext>
            </a:extLst>
          </p:cNvPr>
          <p:cNvSpPr>
            <a:spLocks noChangeArrowheads="1"/>
          </p:cNvSpPr>
          <p:nvPr/>
        </p:nvSpPr>
        <p:spPr bwMode="auto">
          <a:xfrm>
            <a:off x="8882990" y="4569856"/>
            <a:ext cx="1099210" cy="607946"/>
          </a:xfrm>
          <a:prstGeom prst="homePlate">
            <a:avLst>
              <a:gd name="adj" fmla="val 41096"/>
            </a:avLst>
          </a:prstGeom>
          <a:solidFill>
            <a:schemeClr val="accent1">
              <a:lumMod val="20000"/>
              <a:lumOff val="80000"/>
            </a:schemeClr>
          </a:solidFill>
          <a:ln w="19050" algn="ctr">
            <a:noFill/>
            <a:miter lim="800000"/>
            <a:headEnd/>
            <a:tailEnd/>
          </a:ln>
        </p:spPr>
        <p:txBody>
          <a:bodyPr lIns="30256" tIns="0" rIns="30256" bIns="0" anchor="ctr"/>
          <a:lstStyle/>
          <a:p>
            <a:pPr algn="ctr"/>
            <a:r>
              <a:rPr lang="en-US" sz="1400" spc="-5">
                <a:solidFill>
                  <a:schemeClr val="accent5"/>
                </a:solidFill>
                <a:latin typeface="Optima"/>
                <a:cs typeface="Arial"/>
              </a:rPr>
              <a:t>Transform &amp; Validate</a:t>
            </a:r>
          </a:p>
        </p:txBody>
      </p:sp>
      <p:sp>
        <p:nvSpPr>
          <p:cNvPr id="21" name="AutoShape 11">
            <a:extLst>
              <a:ext uri="{FF2B5EF4-FFF2-40B4-BE49-F238E27FC236}">
                <a16:creationId xmlns:a16="http://schemas.microsoft.com/office/drawing/2014/main" id="{94AD75F7-4050-F2FD-75DF-C5FE468AD45E}"/>
              </a:ext>
            </a:extLst>
          </p:cNvPr>
          <p:cNvSpPr>
            <a:spLocks noChangeArrowheads="1"/>
          </p:cNvSpPr>
          <p:nvPr/>
        </p:nvSpPr>
        <p:spPr bwMode="auto">
          <a:xfrm>
            <a:off x="6291974" y="3961910"/>
            <a:ext cx="2013826" cy="607946"/>
          </a:xfrm>
          <a:prstGeom prst="homePlate">
            <a:avLst>
              <a:gd name="adj" fmla="val 41096"/>
            </a:avLst>
          </a:prstGeom>
          <a:solidFill>
            <a:schemeClr val="accent1">
              <a:lumMod val="20000"/>
              <a:lumOff val="80000"/>
            </a:schemeClr>
          </a:solidFill>
          <a:ln w="19050" algn="ctr">
            <a:noFill/>
            <a:miter lim="800000"/>
            <a:headEnd/>
            <a:tailEnd/>
          </a:ln>
        </p:spPr>
        <p:txBody>
          <a:bodyPr lIns="30256" tIns="0" rIns="30256" bIns="0" anchor="ctr"/>
          <a:lstStyle/>
          <a:p>
            <a:pPr algn="ctr"/>
            <a:r>
              <a:rPr lang="en-US" sz="1400" spc="-5">
                <a:solidFill>
                  <a:srgbClr val="0070C0"/>
                </a:solidFill>
                <a:latin typeface="Optima"/>
                <a:cs typeface="Arial"/>
              </a:rPr>
              <a:t>Deploy &amp; Test</a:t>
            </a:r>
          </a:p>
        </p:txBody>
      </p:sp>
      <p:sp>
        <p:nvSpPr>
          <p:cNvPr id="22" name="AutoShape 11">
            <a:extLst>
              <a:ext uri="{FF2B5EF4-FFF2-40B4-BE49-F238E27FC236}">
                <a16:creationId xmlns:a16="http://schemas.microsoft.com/office/drawing/2014/main" id="{961A3223-4982-533C-B40F-9799F4DE0D68}"/>
              </a:ext>
            </a:extLst>
          </p:cNvPr>
          <p:cNvSpPr>
            <a:spLocks noChangeArrowheads="1"/>
          </p:cNvSpPr>
          <p:nvPr/>
        </p:nvSpPr>
        <p:spPr bwMode="auto">
          <a:xfrm>
            <a:off x="9690691" y="5305192"/>
            <a:ext cx="1039533" cy="607946"/>
          </a:xfrm>
          <a:prstGeom prst="homePlate">
            <a:avLst>
              <a:gd name="adj" fmla="val 41096"/>
            </a:avLst>
          </a:prstGeom>
          <a:solidFill>
            <a:schemeClr val="accent1">
              <a:lumMod val="20000"/>
              <a:lumOff val="80000"/>
            </a:schemeClr>
          </a:solidFill>
          <a:ln w="19050" algn="ctr">
            <a:noFill/>
            <a:miter lim="800000"/>
            <a:headEnd/>
            <a:tailEnd/>
          </a:ln>
        </p:spPr>
        <p:txBody>
          <a:bodyPr lIns="30256" tIns="0" rIns="30256" bIns="0" anchor="ctr"/>
          <a:lstStyle/>
          <a:p>
            <a:pPr algn="ctr"/>
            <a:r>
              <a:rPr lang="en-US" sz="1400" spc="-5">
                <a:solidFill>
                  <a:schemeClr val="accent5"/>
                </a:solidFill>
                <a:latin typeface="Optima"/>
                <a:cs typeface="Arial"/>
              </a:rPr>
              <a:t>Go-Live &amp; Support</a:t>
            </a:r>
          </a:p>
        </p:txBody>
      </p:sp>
      <p:sp>
        <p:nvSpPr>
          <p:cNvPr id="23" name="AutoShape 11">
            <a:extLst>
              <a:ext uri="{FF2B5EF4-FFF2-40B4-BE49-F238E27FC236}">
                <a16:creationId xmlns:a16="http://schemas.microsoft.com/office/drawing/2014/main" id="{1141C877-C19C-5419-7AFE-9EEE54AE3E27}"/>
              </a:ext>
            </a:extLst>
          </p:cNvPr>
          <p:cNvSpPr>
            <a:spLocks noChangeArrowheads="1"/>
          </p:cNvSpPr>
          <p:nvPr/>
        </p:nvSpPr>
        <p:spPr bwMode="auto">
          <a:xfrm>
            <a:off x="8026400" y="5305192"/>
            <a:ext cx="1311472" cy="607946"/>
          </a:xfrm>
          <a:prstGeom prst="homePlate">
            <a:avLst>
              <a:gd name="adj" fmla="val 41096"/>
            </a:avLst>
          </a:prstGeom>
          <a:solidFill>
            <a:schemeClr val="accent1">
              <a:lumMod val="20000"/>
              <a:lumOff val="80000"/>
            </a:schemeClr>
          </a:solidFill>
          <a:ln w="19050" algn="ctr">
            <a:noFill/>
            <a:miter lim="800000"/>
            <a:headEnd/>
            <a:tailEnd/>
          </a:ln>
        </p:spPr>
        <p:txBody>
          <a:bodyPr lIns="30256" tIns="0" rIns="30256" bIns="0" anchor="ctr"/>
          <a:lstStyle/>
          <a:p>
            <a:pPr algn="ctr"/>
            <a:r>
              <a:rPr lang="en-US" sz="1400" spc="-5">
                <a:solidFill>
                  <a:srgbClr val="0070C0"/>
                </a:solidFill>
                <a:latin typeface="Optima"/>
                <a:cs typeface="Arial"/>
              </a:rPr>
              <a:t>Change Management &amp; Training</a:t>
            </a:r>
          </a:p>
        </p:txBody>
      </p:sp>
      <p:sp>
        <p:nvSpPr>
          <p:cNvPr id="25" name="AutoShape 11">
            <a:extLst>
              <a:ext uri="{FF2B5EF4-FFF2-40B4-BE49-F238E27FC236}">
                <a16:creationId xmlns:a16="http://schemas.microsoft.com/office/drawing/2014/main" id="{15DD8B1C-E80D-E2FF-63FE-27FAB9B59911}"/>
              </a:ext>
            </a:extLst>
          </p:cNvPr>
          <p:cNvSpPr>
            <a:spLocks noChangeArrowheads="1"/>
          </p:cNvSpPr>
          <p:nvPr/>
        </p:nvSpPr>
        <p:spPr bwMode="auto">
          <a:xfrm>
            <a:off x="2262312" y="3244443"/>
            <a:ext cx="4214719" cy="607946"/>
          </a:xfrm>
          <a:prstGeom prst="homePlate">
            <a:avLst>
              <a:gd name="adj" fmla="val 41096"/>
            </a:avLst>
          </a:prstGeom>
          <a:solidFill>
            <a:schemeClr val="accent1">
              <a:lumMod val="20000"/>
              <a:lumOff val="80000"/>
            </a:schemeClr>
          </a:solidFill>
          <a:ln w="19050" algn="ctr">
            <a:noFill/>
            <a:miter lim="800000"/>
            <a:headEnd/>
            <a:tailEnd/>
          </a:ln>
        </p:spPr>
        <p:txBody>
          <a:bodyPr lIns="30256" tIns="0" rIns="30256" bIns="0" anchor="ctr"/>
          <a:lstStyle/>
          <a:p>
            <a:pPr algn="ctr"/>
            <a:r>
              <a:rPr lang="en-US" sz="1400" spc="-5">
                <a:solidFill>
                  <a:srgbClr val="0070C0"/>
                </a:solidFill>
                <a:latin typeface="Optima"/>
                <a:cs typeface="Arial"/>
              </a:rPr>
              <a:t>Configure &amp; Realize</a:t>
            </a:r>
          </a:p>
        </p:txBody>
      </p:sp>
      <p:sp>
        <p:nvSpPr>
          <p:cNvPr id="27" name="Oval 26">
            <a:extLst>
              <a:ext uri="{FF2B5EF4-FFF2-40B4-BE49-F238E27FC236}">
                <a16:creationId xmlns:a16="http://schemas.microsoft.com/office/drawing/2014/main" id="{81493DA3-FBA7-05DC-56BA-F2292BFA22F5}"/>
              </a:ext>
            </a:extLst>
          </p:cNvPr>
          <p:cNvSpPr>
            <a:spLocks noChangeAspect="1"/>
          </p:cNvSpPr>
          <p:nvPr/>
        </p:nvSpPr>
        <p:spPr>
          <a:xfrm rot="19823196">
            <a:off x="10677955" y="5419473"/>
            <a:ext cx="356616" cy="356616"/>
          </a:xfrm>
          <a:prstGeom prst="ellipse">
            <a:avLst/>
          </a:prstGeom>
          <a:gradFill flip="none" rotWithShape="1">
            <a:gsLst>
              <a:gs pos="28000">
                <a:srgbClr val="8064A2"/>
              </a:gs>
              <a:gs pos="47000">
                <a:srgbClr val="BFBFBF"/>
              </a:gs>
              <a:gs pos="86000">
                <a:srgbClr val="EEECE1"/>
              </a:gs>
              <a:gs pos="67000">
                <a:srgbClr val="4BACC6"/>
              </a:gs>
            </a:gsLst>
            <a:path path="circle">
              <a:fillToRect l="50000" t="50000" r="50000" b="50000"/>
            </a:path>
            <a:tileRect/>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8" name="Textfeld 20">
            <a:extLst>
              <a:ext uri="{FF2B5EF4-FFF2-40B4-BE49-F238E27FC236}">
                <a16:creationId xmlns:a16="http://schemas.microsoft.com/office/drawing/2014/main" id="{3276C847-5055-C4F3-1C95-5471A2954E23}"/>
              </a:ext>
            </a:extLst>
          </p:cNvPr>
          <p:cNvSpPr txBox="1"/>
          <p:nvPr/>
        </p:nvSpPr>
        <p:spPr bwMode="gray">
          <a:xfrm>
            <a:off x="11058036" y="5305192"/>
            <a:ext cx="778592" cy="483960"/>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Hypercare </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Support</a:t>
            </a:r>
          </a:p>
        </p:txBody>
      </p:sp>
    </p:spTree>
    <p:extLst>
      <p:ext uri="{BB962C8B-B14F-4D97-AF65-F5344CB8AC3E}">
        <p14:creationId xmlns:p14="http://schemas.microsoft.com/office/powerpoint/2010/main" val="35869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p:tgtEl>
                                          <p:spTgt spid="27"/>
                                        </p:tgtEl>
                                        <p:attrNameLst>
                                          <p:attrName>ppt_x</p:attrName>
                                        </p:attrNameLst>
                                      </p:cBhvr>
                                      <p:tavLst>
                                        <p:tav tm="0">
                                          <p:val>
                                            <p:strVal val="#ppt_x-#ppt_w*1.125000"/>
                                          </p:val>
                                        </p:tav>
                                        <p:tav tm="100000">
                                          <p:val>
                                            <p:strVal val="#ppt_x"/>
                                          </p:val>
                                        </p:tav>
                                      </p:tavLst>
                                    </p:anim>
                                    <p:animEffect transition="in" filter="wipe(right)">
                                      <p:cBhvr>
                                        <p:cTn id="8" dur="1000"/>
                                        <p:tgtEl>
                                          <p:spTgt spid="27"/>
                                        </p:tgtEl>
                                      </p:cBhvr>
                                    </p:animEffect>
                                  </p:childTnLst>
                                </p:cTn>
                              </p:par>
                              <p:par>
                                <p:cTn id="9" presetID="8" presetClass="emph" presetSubtype="0" fill="hold" grpId="1" nodeType="withEffect">
                                  <p:stCondLst>
                                    <p:cond delay="0"/>
                                  </p:stCondLst>
                                  <p:childTnLst>
                                    <p:animRot by="21600000">
                                      <p:cBhvr>
                                        <p:cTn id="10" dur="1000" fill="hold"/>
                                        <p:tgtEl>
                                          <p:spTgt spid="27"/>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0888C-4307-0FE7-286D-B3DB0E90E3B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168439F-B604-AE8C-42C1-636B30AF836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387484BB-F111-39A0-483E-4CF3924BAF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9" name="Footer Placeholder 4">
            <a:extLst>
              <a:ext uri="{FF2B5EF4-FFF2-40B4-BE49-F238E27FC236}">
                <a16:creationId xmlns:a16="http://schemas.microsoft.com/office/drawing/2014/main" id="{34B4E2B6-1CDB-33C1-AC4F-F9B88AFAC93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81C5649D-B765-8BB8-6831-91FE18988BC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3" name="Title 1">
            <a:extLst>
              <a:ext uri="{FF2B5EF4-FFF2-40B4-BE49-F238E27FC236}">
                <a16:creationId xmlns:a16="http://schemas.microsoft.com/office/drawing/2014/main" id="{8A333819-3E4D-15A8-B9EF-53159EC83ED5}"/>
              </a:ext>
            </a:extLst>
          </p:cNvPr>
          <p:cNvSpPr>
            <a:spLocks noGrp="1"/>
          </p:cNvSpPr>
          <p:nvPr>
            <p:ph type="title"/>
          </p:nvPr>
        </p:nvSpPr>
        <p:spPr>
          <a:xfrm>
            <a:off x="831850" y="1709738"/>
            <a:ext cx="10515600" cy="2852737"/>
          </a:xfrm>
        </p:spPr>
        <p:txBody>
          <a:bodyPr/>
          <a:lstStyle/>
          <a:p>
            <a:r>
              <a:rPr lang="en-US" sz="3200" b="1"/>
              <a:t>AI Lens with AI Agents (DQG Co-Pilot)</a:t>
            </a:r>
            <a:br>
              <a:rPr lang="en-US" b="1"/>
            </a:br>
            <a:endParaRPr lang="en-IN"/>
          </a:p>
        </p:txBody>
      </p:sp>
      <p:sp>
        <p:nvSpPr>
          <p:cNvPr id="5" name="Text Placeholder 2">
            <a:extLst>
              <a:ext uri="{FF2B5EF4-FFF2-40B4-BE49-F238E27FC236}">
                <a16:creationId xmlns:a16="http://schemas.microsoft.com/office/drawing/2014/main" id="{56319A7B-E82C-93A9-5C13-B080A6A06CFC}"/>
              </a:ext>
            </a:extLst>
          </p:cNvPr>
          <p:cNvSpPr txBox="1">
            <a:spLocks/>
          </p:cNvSpPr>
          <p:nvPr/>
        </p:nvSpPr>
        <p:spPr>
          <a:xfrm>
            <a:off x="831850" y="4589463"/>
            <a:ext cx="10515600" cy="1500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6B4E9"/>
                </a:solidFill>
                <a:latin typeface="Optima" charset="0"/>
                <a:ea typeface="+mn-ea"/>
                <a:cs typeface="Optima"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6B4E9"/>
                </a:solidFill>
                <a:latin typeface="Optima" charset="0"/>
                <a:ea typeface="+mn-ea"/>
                <a:cs typeface="Optim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6B4E9"/>
                </a:solidFill>
                <a:latin typeface="Optima" charset="0"/>
                <a:ea typeface="+mn-ea"/>
                <a:cs typeface="Optim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i="1">
                <a:solidFill>
                  <a:srgbClr val="2D63AF"/>
                </a:solidFill>
                <a:ea typeface="+mj-ea"/>
                <a:sym typeface="+mn-ea"/>
              </a:rPr>
              <a:t>“Redefining Master Data Management with AI”</a:t>
            </a:r>
            <a:endParaRPr lang="en-US" sz="2400" b="1" i="1">
              <a:solidFill>
                <a:srgbClr val="2D63AF"/>
              </a:solidFill>
              <a:ea typeface="+mj-ea"/>
            </a:endParaRPr>
          </a:p>
          <a:p>
            <a:endParaRPr lang="en-IN" sz="2400" i="1"/>
          </a:p>
        </p:txBody>
      </p:sp>
      <p:pic>
        <p:nvPicPr>
          <p:cNvPr id="7" name="Graphic 6">
            <a:extLst>
              <a:ext uri="{FF2B5EF4-FFF2-40B4-BE49-F238E27FC236}">
                <a16:creationId xmlns:a16="http://schemas.microsoft.com/office/drawing/2014/main" id="{BEA1150D-25C8-C105-8D09-C16FF91324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570458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2FA1A-9A9E-ECEB-AC21-BA43C8210D2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E37BC68-F38D-D67A-2077-E41A04C9116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ECA9F430-0AC7-0CAF-55C1-DA207B584A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9" name="Footer Placeholder 4">
            <a:extLst>
              <a:ext uri="{FF2B5EF4-FFF2-40B4-BE49-F238E27FC236}">
                <a16:creationId xmlns:a16="http://schemas.microsoft.com/office/drawing/2014/main" id="{E30441D1-D0B1-5FE0-354B-E5F72248738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D0690007-787A-A8C0-851D-DD62D5664E5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0" name="Title 1">
            <a:extLst>
              <a:ext uri="{FF2B5EF4-FFF2-40B4-BE49-F238E27FC236}">
                <a16:creationId xmlns:a16="http://schemas.microsoft.com/office/drawing/2014/main" id="{BA6ACCCD-6FD6-C7C0-A06F-A8423DBFAFEC}"/>
              </a:ext>
            </a:extLst>
          </p:cNvPr>
          <p:cNvSpPr txBox="1">
            <a:spLocks/>
          </p:cNvSpPr>
          <p:nvPr/>
        </p:nvSpPr>
        <p:spPr bwMode="auto">
          <a:xfrm>
            <a:off x="336379" y="0"/>
            <a:ext cx="11296186" cy="5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spcBef>
                <a:spcPct val="0"/>
              </a:spcBef>
              <a:buNone/>
              <a:defRPr sz="2400" b="1" i="1">
                <a:solidFill>
                  <a:srgbClr val="002060"/>
                </a:solidFill>
                <a:latin typeface="Optima" panose="02000503060000020004"/>
                <a:cs typeface="Arial" panose="020B0604020202020204" pitchFamily="34" charset="0"/>
              </a:defRPr>
            </a:lvl1pPr>
          </a:lstStyle>
          <a:p>
            <a:pPr marL="0" marR="0" lvl="0" indent="0" algn="l" defTabSz="609491" rtl="0" eaLnBrk="1" fontAlgn="auto" latinLnBrk="0" hangingPunct="1">
              <a:lnSpc>
                <a:spcPct val="100000"/>
              </a:lnSpc>
              <a:spcBef>
                <a:spcPct val="0"/>
              </a:spcBef>
              <a:spcAft>
                <a:spcPts val="0"/>
              </a:spcAft>
              <a:buClrTx/>
              <a:buSzTx/>
              <a:buFontTx/>
              <a:buNone/>
              <a:tabLst/>
              <a:defRPr/>
            </a:pPr>
            <a:r>
              <a:rPr kumimoji="0" lang="en-US" altLang="en-US" sz="2400" i="0" u="none" strike="noStrike" kern="1200" cap="none" spc="0" normalizeH="0" baseline="0" noProof="0">
                <a:ln>
                  <a:noFill/>
                </a:ln>
                <a:solidFill>
                  <a:srgbClr val="0B4A99"/>
                </a:solidFill>
                <a:effectLst/>
                <a:uLnTx/>
                <a:uFillTx/>
                <a:latin typeface="Optima" charset="0"/>
                <a:ea typeface="+mn-ea"/>
                <a:cs typeface="Arial" panose="020B0604020202020204" pitchFamily="34" charset="0"/>
              </a:rPr>
              <a:t>AI Lens is </a:t>
            </a:r>
            <a:r>
              <a:rPr kumimoji="0" lang="en-US" altLang="en-US" sz="2400" i="0" u="none" strike="noStrike" kern="1200" cap="none" spc="0" normalizeH="0" baseline="0" noProof="0" err="1">
                <a:ln>
                  <a:noFill/>
                </a:ln>
                <a:solidFill>
                  <a:srgbClr val="0B4A99"/>
                </a:solidFill>
                <a:effectLst/>
                <a:uLnTx/>
                <a:uFillTx/>
                <a:latin typeface="Optima" charset="0"/>
                <a:ea typeface="+mn-ea"/>
                <a:cs typeface="Arial" panose="020B0604020202020204" pitchFamily="34" charset="0"/>
              </a:rPr>
              <a:t>PiLog’s</a:t>
            </a:r>
            <a:r>
              <a:rPr kumimoji="0" lang="en-US" altLang="en-US" sz="2400" i="0" u="none" strike="noStrike" kern="1200" cap="none" spc="0" normalizeH="0" baseline="0" noProof="0">
                <a:ln>
                  <a:noFill/>
                </a:ln>
                <a:solidFill>
                  <a:srgbClr val="0B4A99"/>
                </a:solidFill>
                <a:effectLst/>
                <a:uLnTx/>
                <a:uFillTx/>
                <a:latin typeface="Optima" charset="0"/>
                <a:ea typeface="+mn-ea"/>
                <a:cs typeface="Arial" panose="020B0604020202020204" pitchFamily="34" charset="0"/>
              </a:rPr>
              <a:t> copilot, a virtual assistant embedded in DQG Product Suite</a:t>
            </a:r>
            <a:endParaRPr kumimoji="0" lang="en-US" altLang="en-US" sz="2800" i="0" u="none" strike="noStrike" kern="1200" cap="none" spc="0" normalizeH="0" baseline="0" noProof="0">
              <a:ln>
                <a:noFill/>
              </a:ln>
              <a:solidFill>
                <a:srgbClr val="0B4A99"/>
              </a:solidFill>
              <a:effectLst/>
              <a:uLnTx/>
              <a:uFillTx/>
              <a:latin typeface="Optima" charset="0"/>
              <a:ea typeface="+mn-ea"/>
              <a:cs typeface="Arial" panose="020B0604020202020204" pitchFamily="34" charset="0"/>
            </a:endParaRPr>
          </a:p>
        </p:txBody>
      </p:sp>
      <p:sp>
        <p:nvSpPr>
          <p:cNvPr id="11" name="TextBox 10">
            <a:extLst>
              <a:ext uri="{FF2B5EF4-FFF2-40B4-BE49-F238E27FC236}">
                <a16:creationId xmlns:a16="http://schemas.microsoft.com/office/drawing/2014/main" id="{148C9BB9-62C4-4187-2E04-476EBDAB6D6B}"/>
              </a:ext>
            </a:extLst>
          </p:cNvPr>
          <p:cNvSpPr txBox="1"/>
          <p:nvPr/>
        </p:nvSpPr>
        <p:spPr>
          <a:xfrm>
            <a:off x="487760" y="825697"/>
            <a:ext cx="4128706" cy="5760103"/>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Optima" panose="02000503060000020004" pitchFamily="2" charset="0"/>
                <a:ea typeface="+mn-ea"/>
                <a:cs typeface="+mn-cs"/>
              </a:rPr>
              <a:t>AI Lens is conceived &amp; designed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Conversational AI</a:t>
            </a: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Scaled-down LLM &amp; LAM Model</a:t>
            </a: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Generative AI Approach</a:t>
            </a: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Trained Contextually</a:t>
            </a: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NLP Model</a:t>
            </a: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Knowledge base</a:t>
            </a: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Augmented AI</a:t>
            </a: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Configurable features</a:t>
            </a: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Simple &amp; Extended Analytics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Real-time &amp; Staged Integration with SAP or Non-SAP or APIs</a:t>
            </a: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Guide as Subject Matter Expert</a:t>
            </a: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ü"/>
              <a:tabLst/>
              <a:defRPr/>
            </a:pPr>
            <a:r>
              <a:rPr kumimoji="0" lang="en-US" sz="1800" b="1" i="0" u="none" strike="noStrike" kern="1200" cap="none" spc="0" normalizeH="0" baseline="0" noProof="0">
                <a:ln>
                  <a:noFill/>
                </a:ln>
                <a:solidFill>
                  <a:prstClr val="white"/>
                </a:solidFill>
                <a:effectLst/>
                <a:uLnTx/>
                <a:uFillTx/>
                <a:latin typeface="Optima" panose="02000503060000020004" pitchFamily="2" charset="0"/>
                <a:ea typeface="+mn-ea"/>
                <a:cs typeface="+mn-cs"/>
              </a:rPr>
              <a:t>Qualitative Validations &amp; more</a:t>
            </a:r>
          </a:p>
        </p:txBody>
      </p:sp>
      <p:pic>
        <p:nvPicPr>
          <p:cNvPr id="12" name="Picture 11">
            <a:extLst>
              <a:ext uri="{FF2B5EF4-FFF2-40B4-BE49-F238E27FC236}">
                <a16:creationId xmlns:a16="http://schemas.microsoft.com/office/drawing/2014/main" id="{00819FB8-1B5E-4F7C-3A4A-08C542B712D1}"/>
              </a:ext>
            </a:extLst>
          </p:cNvPr>
          <p:cNvPicPr>
            <a:picLocks noChangeAspect="1"/>
          </p:cNvPicPr>
          <p:nvPr/>
        </p:nvPicPr>
        <p:blipFill>
          <a:blip r:embed="rId2"/>
          <a:stretch>
            <a:fillRect/>
          </a:stretch>
        </p:blipFill>
        <p:spPr>
          <a:xfrm>
            <a:off x="4958959" y="825697"/>
            <a:ext cx="3508013" cy="5571496"/>
          </a:xfrm>
          <a:prstGeom prst="rect">
            <a:avLst/>
          </a:prstGeom>
          <a:ln>
            <a:solidFill>
              <a:srgbClr val="0B4A99"/>
            </a:solidFill>
          </a:ln>
        </p:spPr>
      </p:pic>
      <p:sp>
        <p:nvSpPr>
          <p:cNvPr id="13" name="TextBox 12">
            <a:extLst>
              <a:ext uri="{FF2B5EF4-FFF2-40B4-BE49-F238E27FC236}">
                <a16:creationId xmlns:a16="http://schemas.microsoft.com/office/drawing/2014/main" id="{D5AE96F5-5279-3F1A-BEED-8417E186A5A6}"/>
              </a:ext>
            </a:extLst>
          </p:cNvPr>
          <p:cNvSpPr txBox="1"/>
          <p:nvPr/>
        </p:nvSpPr>
        <p:spPr>
          <a:xfrm>
            <a:off x="8696576" y="825697"/>
            <a:ext cx="3358853"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B4A99"/>
                </a:solidFill>
                <a:effectLst/>
                <a:uLnTx/>
                <a:uFillTx/>
                <a:latin typeface="Optima" panose="02000503060000020004" pitchFamily="2" charset="0"/>
                <a:ea typeface="+mn-ea"/>
                <a:cs typeface="+mn-cs"/>
              </a:rPr>
              <a:t>The Conversational AI is application of Artificial Intelligence that simulates </a:t>
            </a:r>
            <a:r>
              <a:rPr kumimoji="0" lang="en-US" sz="1800" b="1" i="0" u="sng" strike="noStrike" kern="1200" cap="none" spc="0" normalizeH="0" baseline="0" noProof="0">
                <a:ln>
                  <a:noFill/>
                </a:ln>
                <a:solidFill>
                  <a:srgbClr val="0B4A99"/>
                </a:solidFill>
                <a:effectLst/>
                <a:uLnTx/>
                <a:uFillTx/>
                <a:latin typeface="Optima" panose="02000503060000020004" pitchFamily="2" charset="0"/>
                <a:ea typeface="+mn-ea"/>
                <a:cs typeface="+mn-cs"/>
              </a:rPr>
              <a:t>human-like</a:t>
            </a:r>
            <a:r>
              <a:rPr kumimoji="0" lang="en-US" sz="1800" b="1" i="0" u="none" strike="noStrike" kern="1200" cap="none" spc="0" normalizeH="0" baseline="0" noProof="0">
                <a:ln>
                  <a:noFill/>
                </a:ln>
                <a:solidFill>
                  <a:srgbClr val="0B4A99"/>
                </a:solidFill>
                <a:effectLst/>
                <a:uLnTx/>
                <a:uFillTx/>
                <a:latin typeface="Optima" panose="02000503060000020004" pitchFamily="2" charset="0"/>
                <a:ea typeface="+mn-ea"/>
                <a:cs typeface="+mn-cs"/>
              </a:rPr>
              <a:t> conversations engaged in answering queries, guides the users as </a:t>
            </a:r>
            <a:r>
              <a:rPr kumimoji="0" lang="en-US" sz="1800" b="1" i="0" u="sng" strike="noStrike" kern="1200" cap="none" spc="0" normalizeH="0" baseline="0" noProof="0">
                <a:ln>
                  <a:noFill/>
                </a:ln>
                <a:solidFill>
                  <a:srgbClr val="0B4A99"/>
                </a:solidFill>
                <a:effectLst/>
                <a:uLnTx/>
                <a:uFillTx/>
                <a:latin typeface="Optima" panose="02000503060000020004" pitchFamily="2" charset="0"/>
                <a:ea typeface="+mn-ea"/>
                <a:cs typeface="+mn-cs"/>
              </a:rPr>
              <a:t>subject matter expert</a:t>
            </a:r>
            <a:r>
              <a:rPr kumimoji="0" lang="en-US" sz="1800" b="1" i="0" u="none" strike="noStrike" kern="1200" cap="none" spc="0" normalizeH="0" baseline="0" noProof="0">
                <a:ln>
                  <a:noFill/>
                </a:ln>
                <a:solidFill>
                  <a:srgbClr val="0B4A99"/>
                </a:solidFill>
                <a:effectLst/>
                <a:uLnTx/>
                <a:uFillTx/>
                <a:latin typeface="Optima" panose="02000503060000020004" pitchFamily="2" charset="0"/>
                <a:ea typeface="+mn-ea"/>
                <a:cs typeface="+mn-cs"/>
              </a:rPr>
              <a:t>, provides </a:t>
            </a:r>
            <a:r>
              <a:rPr kumimoji="0" lang="en-US" sz="1800" b="1" i="0" u="sng" strike="noStrike" kern="1200" cap="none" spc="0" normalizeH="0" baseline="0" noProof="0">
                <a:ln>
                  <a:noFill/>
                </a:ln>
                <a:solidFill>
                  <a:srgbClr val="0B4A99"/>
                </a:solidFill>
                <a:effectLst/>
                <a:uLnTx/>
                <a:uFillTx/>
                <a:latin typeface="Optima" panose="02000503060000020004" pitchFamily="2" charset="0"/>
                <a:ea typeface="+mn-ea"/>
                <a:cs typeface="+mn-cs"/>
              </a:rPr>
              <a:t>insights</a:t>
            </a:r>
            <a:r>
              <a:rPr kumimoji="0" lang="en-US" sz="1800" b="1" i="0" u="none" strike="noStrike" kern="1200" cap="none" spc="0" normalizeH="0" baseline="0" noProof="0">
                <a:ln>
                  <a:noFill/>
                </a:ln>
                <a:solidFill>
                  <a:srgbClr val="0B4A99"/>
                </a:solidFill>
                <a:effectLst/>
                <a:uLnTx/>
                <a:uFillTx/>
                <a:latin typeface="Optima" panose="02000503060000020004" pitchFamily="2" charset="0"/>
                <a:ea typeface="+mn-ea"/>
                <a:cs typeface="+mn-cs"/>
              </a:rPr>
              <a:t> on specific data points, showcases the </a:t>
            </a:r>
            <a:r>
              <a:rPr kumimoji="0" lang="en-US" sz="1800" b="1" i="0" u="sng" strike="noStrike" kern="1200" cap="none" spc="0" normalizeH="0" baseline="0" noProof="0">
                <a:ln>
                  <a:noFill/>
                </a:ln>
                <a:solidFill>
                  <a:srgbClr val="0B4A99"/>
                </a:solidFill>
                <a:effectLst/>
                <a:uLnTx/>
                <a:uFillTx/>
                <a:latin typeface="Optima" panose="02000503060000020004" pitchFamily="2" charset="0"/>
                <a:ea typeface="+mn-ea"/>
                <a:cs typeface="+mn-cs"/>
              </a:rPr>
              <a:t>analytics</a:t>
            </a:r>
            <a:r>
              <a:rPr kumimoji="0" lang="en-US" sz="1800" b="1"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kumimoji="0" lang="en-US" sz="1800" b="1" i="0" u="sng" strike="noStrike" kern="1200" cap="none" spc="0" normalizeH="0" baseline="0" noProof="0">
                <a:ln>
                  <a:noFill/>
                </a:ln>
                <a:solidFill>
                  <a:srgbClr val="0B4A99"/>
                </a:solidFill>
                <a:effectLst/>
                <a:uLnTx/>
                <a:uFillTx/>
                <a:latin typeface="Optima" panose="02000503060000020004" pitchFamily="2" charset="0"/>
                <a:ea typeface="+mn-ea"/>
                <a:cs typeface="+mn-cs"/>
              </a:rPr>
              <a:t>pivoting</a:t>
            </a:r>
            <a:r>
              <a:rPr kumimoji="0" lang="en-US" sz="1800" b="1" i="0" u="none" strike="noStrike" kern="1200" cap="none" spc="0" normalizeH="0" baseline="0" noProof="0">
                <a:ln>
                  <a:noFill/>
                </a:ln>
                <a:solidFill>
                  <a:srgbClr val="0B4A99"/>
                </a:solidFill>
                <a:effectLst/>
                <a:uLnTx/>
                <a:uFillTx/>
                <a:latin typeface="Optima" panose="02000503060000020004" pitchFamily="2" charset="0"/>
                <a:ea typeface="+mn-ea"/>
                <a:cs typeface="+mn-cs"/>
              </a:rPr>
              <a:t> the data, </a:t>
            </a:r>
            <a:r>
              <a:rPr kumimoji="0" lang="en-US" sz="1800" b="1" i="0" u="sng" strike="noStrike" kern="1200" cap="none" spc="0" normalizeH="0" baseline="0" noProof="0">
                <a:ln>
                  <a:noFill/>
                </a:ln>
                <a:solidFill>
                  <a:srgbClr val="0B4A99"/>
                </a:solidFill>
                <a:effectLst/>
                <a:uLnTx/>
                <a:uFillTx/>
                <a:latin typeface="Optima" panose="02000503060000020004" pitchFamily="2" charset="0"/>
                <a:ea typeface="+mn-ea"/>
                <a:cs typeface="+mn-cs"/>
              </a:rPr>
              <a:t>transverses the processes</a:t>
            </a:r>
            <a:r>
              <a:rPr kumimoji="0" lang="en-US" sz="1800" b="1" i="0" u="none" strike="noStrike" kern="1200" cap="none" spc="0" normalizeH="0" baseline="0" noProof="0">
                <a:ln>
                  <a:noFill/>
                </a:ln>
                <a:solidFill>
                  <a:srgbClr val="0B4A99"/>
                </a:solidFill>
                <a:effectLst/>
                <a:uLnTx/>
                <a:uFillTx/>
                <a:latin typeface="Optima" panose="02000503060000020004" pitchFamily="2" charset="0"/>
                <a:ea typeface="+mn-ea"/>
                <a:cs typeface="+mn-cs"/>
              </a:rPr>
              <a:t> as per the personalized configuration</a:t>
            </a:r>
          </a:p>
        </p:txBody>
      </p:sp>
      <p:sp>
        <p:nvSpPr>
          <p:cNvPr id="3" name="TextBox 2">
            <a:extLst>
              <a:ext uri="{FF2B5EF4-FFF2-40B4-BE49-F238E27FC236}">
                <a16:creationId xmlns:a16="http://schemas.microsoft.com/office/drawing/2014/main" id="{D86EADD2-8562-2276-FB76-26F9A2D96EF8}"/>
              </a:ext>
            </a:extLst>
          </p:cNvPr>
          <p:cNvSpPr txBox="1"/>
          <p:nvPr/>
        </p:nvSpPr>
        <p:spPr>
          <a:xfrm>
            <a:off x="9347941" y="4294067"/>
            <a:ext cx="2743200" cy="369332"/>
          </a:xfrm>
          <a:prstGeom prst="rect">
            <a:avLst/>
          </a:prstGeom>
          <a:noFill/>
        </p:spPr>
        <p:txBody>
          <a:bodyPr wrap="square">
            <a:spAutoFit/>
          </a:bodyPr>
          <a:lstStyle/>
          <a:p>
            <a:r>
              <a:rPr lang="en-US" b="1">
                <a:solidFill>
                  <a:srgbClr val="0B4A99"/>
                </a:solidFill>
                <a:latin typeface="Optima" panose="02000503060000020004"/>
              </a:rPr>
              <a:t>AI Agents</a:t>
            </a:r>
          </a:p>
        </p:txBody>
      </p:sp>
      <p:pic>
        <p:nvPicPr>
          <p:cNvPr id="5" name="Picture 4">
            <a:extLst>
              <a:ext uri="{FF2B5EF4-FFF2-40B4-BE49-F238E27FC236}">
                <a16:creationId xmlns:a16="http://schemas.microsoft.com/office/drawing/2014/main" id="{45A9EC0D-076A-4F28-F5F4-EA9D2393C209}"/>
              </a:ext>
            </a:extLst>
          </p:cNvPr>
          <p:cNvPicPr>
            <a:picLocks noChangeAspect="1"/>
          </p:cNvPicPr>
          <p:nvPr/>
        </p:nvPicPr>
        <p:blipFill>
          <a:blip r:embed="rId3"/>
          <a:stretch>
            <a:fillRect/>
          </a:stretch>
        </p:blipFill>
        <p:spPr>
          <a:xfrm>
            <a:off x="8793668" y="4230466"/>
            <a:ext cx="496534" cy="496534"/>
          </a:xfrm>
          <a:prstGeom prst="rect">
            <a:avLst/>
          </a:prstGeom>
        </p:spPr>
      </p:pic>
      <p:sp>
        <p:nvSpPr>
          <p:cNvPr id="7" name="TextBox 6">
            <a:extLst>
              <a:ext uri="{FF2B5EF4-FFF2-40B4-BE49-F238E27FC236}">
                <a16:creationId xmlns:a16="http://schemas.microsoft.com/office/drawing/2014/main" id="{8FB60881-4512-D4C4-7EB9-7A3308297E6F}"/>
              </a:ext>
            </a:extLst>
          </p:cNvPr>
          <p:cNvSpPr txBox="1"/>
          <p:nvPr/>
        </p:nvSpPr>
        <p:spPr>
          <a:xfrm>
            <a:off x="8696576" y="4674688"/>
            <a:ext cx="3524746" cy="1711366"/>
          </a:xfrm>
          <a:prstGeom prst="rect">
            <a:avLst/>
          </a:prstGeom>
          <a:noFill/>
        </p:spPr>
        <p:txBody>
          <a:bodyPr wrap="square">
            <a:spAutoFit/>
          </a:bodyPr>
          <a:lstStyle/>
          <a:p>
            <a:pPr>
              <a:lnSpc>
                <a:spcPct val="150000"/>
              </a:lnSpc>
            </a:pPr>
            <a:r>
              <a:rPr lang="en-IN" b="1">
                <a:solidFill>
                  <a:srgbClr val="0B4A99"/>
                </a:solidFill>
                <a:latin typeface="Optima" panose="02000503060000020004"/>
              </a:rPr>
              <a:t>DH007 </a:t>
            </a:r>
            <a:r>
              <a:rPr lang="en-IN" sz="1600">
                <a:solidFill>
                  <a:schemeClr val="accent1"/>
                </a:solidFill>
                <a:latin typeface="Optima" panose="02000503060000020004"/>
              </a:rPr>
              <a:t>- Data Harmonization Agent</a:t>
            </a:r>
          </a:p>
          <a:p>
            <a:pPr>
              <a:lnSpc>
                <a:spcPct val="150000"/>
              </a:lnSpc>
            </a:pPr>
            <a:r>
              <a:rPr lang="en-IN" b="1">
                <a:solidFill>
                  <a:srgbClr val="0B4A99"/>
                </a:solidFill>
                <a:latin typeface="Optima" panose="02000503060000020004"/>
              </a:rPr>
              <a:t>DE007 </a:t>
            </a:r>
            <a:r>
              <a:rPr lang="en-IN" sz="1600">
                <a:solidFill>
                  <a:schemeClr val="accent1"/>
                </a:solidFill>
                <a:latin typeface="Optima" panose="02000503060000020004"/>
              </a:rPr>
              <a:t> - Data Extraction Agent</a:t>
            </a:r>
          </a:p>
          <a:p>
            <a:pPr>
              <a:lnSpc>
                <a:spcPct val="150000"/>
              </a:lnSpc>
            </a:pPr>
            <a:r>
              <a:rPr lang="en-IN" b="1">
                <a:solidFill>
                  <a:srgbClr val="0B4A99"/>
                </a:solidFill>
                <a:latin typeface="Optima" panose="02000503060000020004"/>
              </a:rPr>
              <a:t>QC007</a:t>
            </a:r>
            <a:r>
              <a:rPr lang="en-IN" sz="1600">
                <a:solidFill>
                  <a:schemeClr val="accent1"/>
                </a:solidFill>
                <a:latin typeface="Optima" panose="02000503060000020004"/>
              </a:rPr>
              <a:t> - Data Quality Check </a:t>
            </a:r>
          </a:p>
          <a:p>
            <a:pPr>
              <a:lnSpc>
                <a:spcPct val="150000"/>
              </a:lnSpc>
            </a:pPr>
            <a:r>
              <a:rPr lang="en-IN" b="1">
                <a:solidFill>
                  <a:srgbClr val="0B4A99"/>
                </a:solidFill>
                <a:latin typeface="Optima" panose="02000503060000020004"/>
              </a:rPr>
              <a:t>SR007</a:t>
            </a:r>
            <a:r>
              <a:rPr lang="en-IN" sz="1600">
                <a:solidFill>
                  <a:schemeClr val="accent1"/>
                </a:solidFill>
                <a:latin typeface="Optima" panose="02000503060000020004"/>
              </a:rPr>
              <a:t> - </a:t>
            </a:r>
            <a:r>
              <a:rPr lang="en-IN" sz="1600" err="1">
                <a:solidFill>
                  <a:schemeClr val="accent1"/>
                </a:solidFill>
                <a:latin typeface="Optima" panose="02000503060000020004"/>
              </a:rPr>
              <a:t>iSPIR</a:t>
            </a:r>
            <a:r>
              <a:rPr lang="en-IN" sz="1600">
                <a:solidFill>
                  <a:schemeClr val="accent1"/>
                </a:solidFill>
                <a:latin typeface="Optima" panose="02000503060000020004"/>
              </a:rPr>
              <a:t> Extraction Process</a:t>
            </a:r>
            <a:endParaRPr lang="en-US" sz="1600">
              <a:solidFill>
                <a:schemeClr val="accent1"/>
              </a:solidFill>
              <a:latin typeface="Optima" panose="02000503060000020004"/>
            </a:endParaRPr>
          </a:p>
        </p:txBody>
      </p:sp>
    </p:spTree>
    <p:extLst>
      <p:ext uri="{BB962C8B-B14F-4D97-AF65-F5344CB8AC3E}">
        <p14:creationId xmlns:p14="http://schemas.microsoft.com/office/powerpoint/2010/main" val="2441678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BCD538-794B-7BD1-E309-B2168FFEBAF4}"/>
              </a:ext>
            </a:extLst>
          </p:cNvPr>
          <p:cNvSpPr txBox="1"/>
          <p:nvPr/>
        </p:nvSpPr>
        <p:spPr>
          <a:xfrm>
            <a:off x="401538" y="65544"/>
            <a:ext cx="84842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1 -</a:t>
            </a:r>
            <a:r>
              <a:rPr kumimoji="0" lang="en-US" sz="2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lang="en-US" sz="2400" b="1">
                <a:solidFill>
                  <a:srgbClr val="0B4A99"/>
                </a:solidFill>
                <a:latin typeface="Optima" panose="02000503060000020004" pitchFamily="2" charset="0"/>
              </a:rPr>
              <a:t>Product - Knowledge Base (1/4)</a:t>
            </a:r>
          </a:p>
        </p:txBody>
      </p:sp>
      <p:sp>
        <p:nvSpPr>
          <p:cNvPr id="3" name="TextBox 2">
            <a:extLst>
              <a:ext uri="{FF2B5EF4-FFF2-40B4-BE49-F238E27FC236}">
                <a16:creationId xmlns:a16="http://schemas.microsoft.com/office/drawing/2014/main" id="{A8B9DF4C-7E39-BB8A-4C3D-E6EB712C6FA2}"/>
              </a:ext>
            </a:extLst>
          </p:cNvPr>
          <p:cNvSpPr txBox="1"/>
          <p:nvPr/>
        </p:nvSpPr>
        <p:spPr>
          <a:xfrm>
            <a:off x="401538" y="527209"/>
            <a:ext cx="6317852" cy="584775"/>
          </a:xfrm>
          <a:prstGeom prst="rect">
            <a:avLst/>
          </a:prstGeom>
          <a:no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10479B"/>
                </a:solidFill>
                <a:effectLst/>
                <a:uLnTx/>
                <a:uFillTx/>
                <a:latin typeface="Optima" charset="0"/>
                <a:ea typeface="Optima" charset="0"/>
                <a:cs typeface="Optima" charset="0"/>
              </a:rPr>
              <a:t>Invoking AI Lens on the Characteristic name selection                           Eg: PRESSURE RATING of GASKET</a:t>
            </a:r>
          </a:p>
        </p:txBody>
      </p:sp>
      <p:pic>
        <p:nvPicPr>
          <p:cNvPr id="4" name="Picture 3">
            <a:extLst>
              <a:ext uri="{FF2B5EF4-FFF2-40B4-BE49-F238E27FC236}">
                <a16:creationId xmlns:a16="http://schemas.microsoft.com/office/drawing/2014/main" id="{BFE157B7-F85E-E1DA-377A-D0E0F55EB5CE}"/>
              </a:ext>
            </a:extLst>
          </p:cNvPr>
          <p:cNvPicPr>
            <a:picLocks noChangeAspect="1"/>
          </p:cNvPicPr>
          <p:nvPr/>
        </p:nvPicPr>
        <p:blipFill>
          <a:blip r:embed="rId2"/>
          <a:stretch>
            <a:fillRect/>
          </a:stretch>
        </p:blipFill>
        <p:spPr>
          <a:xfrm>
            <a:off x="401538" y="1183187"/>
            <a:ext cx="11267583" cy="5380123"/>
          </a:xfrm>
          <a:prstGeom prst="rect">
            <a:avLst/>
          </a:prstGeom>
          <a:ln>
            <a:solidFill>
              <a:schemeClr val="accent1"/>
            </a:solidFill>
          </a:ln>
        </p:spPr>
      </p:pic>
      <p:cxnSp>
        <p:nvCxnSpPr>
          <p:cNvPr id="5" name="Curved Connector 4">
            <a:extLst>
              <a:ext uri="{FF2B5EF4-FFF2-40B4-BE49-F238E27FC236}">
                <a16:creationId xmlns:a16="http://schemas.microsoft.com/office/drawing/2014/main" id="{E8647D57-C0FE-803F-481C-A9A0812DA230}"/>
              </a:ext>
            </a:extLst>
          </p:cNvPr>
          <p:cNvCxnSpPr/>
          <p:nvPr/>
        </p:nvCxnSpPr>
        <p:spPr>
          <a:xfrm>
            <a:off x="2607730" y="2167465"/>
            <a:ext cx="7089423" cy="12700"/>
          </a:xfrm>
          <a:prstGeom prst="curvedConnector3">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6" name="Slide Number Placeholder 3">
            <a:extLst>
              <a:ext uri="{FF2B5EF4-FFF2-40B4-BE49-F238E27FC236}">
                <a16:creationId xmlns:a16="http://schemas.microsoft.com/office/drawing/2014/main" id="{76A68529-0624-3F6B-2217-D76F2961F999}"/>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8" name="Date Placeholder 1">
            <a:extLst>
              <a:ext uri="{FF2B5EF4-FFF2-40B4-BE49-F238E27FC236}">
                <a16:creationId xmlns:a16="http://schemas.microsoft.com/office/drawing/2014/main" id="{4CBE6B39-3BBC-48BC-F99E-080BF4022C5F}"/>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0" name="Footer Placeholder 4">
            <a:extLst>
              <a:ext uri="{FF2B5EF4-FFF2-40B4-BE49-F238E27FC236}">
                <a16:creationId xmlns:a16="http://schemas.microsoft.com/office/drawing/2014/main" id="{1B9675F9-C8B0-7943-C685-244C7EE02028}"/>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1" name="Footer Placeholder 4">
            <a:extLst>
              <a:ext uri="{FF2B5EF4-FFF2-40B4-BE49-F238E27FC236}">
                <a16:creationId xmlns:a16="http://schemas.microsoft.com/office/drawing/2014/main" id="{1982DE50-C288-6659-C47C-106DB86E914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7" name="Graphic 6">
            <a:extLst>
              <a:ext uri="{FF2B5EF4-FFF2-40B4-BE49-F238E27FC236}">
                <a16:creationId xmlns:a16="http://schemas.microsoft.com/office/drawing/2014/main" id="{5547A5BB-59FE-9AEE-BE2B-C1241AEE3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847794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3E3323-A924-B76C-A95D-0F0D6C2FAE52}"/>
              </a:ext>
            </a:extLst>
          </p:cNvPr>
          <p:cNvSpPr txBox="1"/>
          <p:nvPr/>
        </p:nvSpPr>
        <p:spPr>
          <a:xfrm>
            <a:off x="524295" y="89136"/>
            <a:ext cx="84842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1 -</a:t>
            </a:r>
            <a:r>
              <a:rPr kumimoji="0" lang="en-US" sz="2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lang="en-US" sz="2400" b="1">
                <a:solidFill>
                  <a:srgbClr val="0B4A99"/>
                </a:solidFill>
                <a:latin typeface="Optima" panose="02000503060000020004" pitchFamily="2" charset="0"/>
              </a:rPr>
              <a:t>Knowledge Base (2/4)</a:t>
            </a:r>
          </a:p>
        </p:txBody>
      </p:sp>
      <p:sp>
        <p:nvSpPr>
          <p:cNvPr id="3" name="TextBox 2">
            <a:extLst>
              <a:ext uri="{FF2B5EF4-FFF2-40B4-BE49-F238E27FC236}">
                <a16:creationId xmlns:a16="http://schemas.microsoft.com/office/drawing/2014/main" id="{8C0A3E5F-1D25-ABEE-3F75-BC785152F64D}"/>
              </a:ext>
            </a:extLst>
          </p:cNvPr>
          <p:cNvSpPr txBox="1"/>
          <p:nvPr/>
        </p:nvSpPr>
        <p:spPr>
          <a:xfrm>
            <a:off x="4074640" y="603815"/>
            <a:ext cx="7593065" cy="661720"/>
          </a:xfrm>
          <a:prstGeom prst="rect">
            <a:avLst/>
          </a:prstGeom>
          <a:no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10479B"/>
                </a:solidFill>
                <a:effectLst/>
                <a:uLnTx/>
                <a:uFillTx/>
                <a:latin typeface="Optima" charset="0"/>
                <a:ea typeface="Optima" charset="0"/>
                <a:cs typeface="Optima" charset="0"/>
              </a:rPr>
              <a:t>You can search any description on ‘Local Premise’ or ‘PiLog Cloud’ or ‘Internet’</a:t>
            </a:r>
          </a:p>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10479B"/>
                </a:solidFill>
                <a:effectLst/>
                <a:uLnTx/>
                <a:uFillTx/>
                <a:latin typeface="Optima" charset="0"/>
                <a:ea typeface="Optima" charset="0"/>
                <a:cs typeface="Optima" charset="0"/>
              </a:rPr>
              <a:t>Searching for ‘BEARING 6204’ on Internet &amp; ‘View Details’ on Local Premise</a:t>
            </a:r>
          </a:p>
        </p:txBody>
      </p:sp>
      <p:pic>
        <p:nvPicPr>
          <p:cNvPr id="4" name="Picture 3">
            <a:extLst>
              <a:ext uri="{FF2B5EF4-FFF2-40B4-BE49-F238E27FC236}">
                <a16:creationId xmlns:a16="http://schemas.microsoft.com/office/drawing/2014/main" id="{FB4AD76B-2D90-69A9-34CC-6233B7EB55CA}"/>
              </a:ext>
            </a:extLst>
          </p:cNvPr>
          <p:cNvPicPr>
            <a:picLocks noChangeAspect="1"/>
          </p:cNvPicPr>
          <p:nvPr/>
        </p:nvPicPr>
        <p:blipFill rotWithShape="1">
          <a:blip r:embed="rId2"/>
          <a:srcRect l="73242" t="7378" b="3943"/>
          <a:stretch/>
        </p:blipFill>
        <p:spPr>
          <a:xfrm>
            <a:off x="524295" y="634793"/>
            <a:ext cx="3371385" cy="5789086"/>
          </a:xfrm>
          <a:prstGeom prst="rect">
            <a:avLst/>
          </a:prstGeom>
          <a:ln>
            <a:solidFill>
              <a:schemeClr val="accent1"/>
            </a:solidFill>
          </a:ln>
        </p:spPr>
      </p:pic>
      <p:sp>
        <p:nvSpPr>
          <p:cNvPr id="5" name="TextBox 4">
            <a:extLst>
              <a:ext uri="{FF2B5EF4-FFF2-40B4-BE49-F238E27FC236}">
                <a16:creationId xmlns:a16="http://schemas.microsoft.com/office/drawing/2014/main" id="{6243C048-5488-B18E-E7C6-620771A9F2C5}"/>
              </a:ext>
            </a:extLst>
          </p:cNvPr>
          <p:cNvSpPr txBox="1"/>
          <p:nvPr/>
        </p:nvSpPr>
        <p:spPr>
          <a:xfrm>
            <a:off x="5038009" y="-119318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30F91D0A-3202-9741-C0C8-B74E336D3B6B}"/>
              </a:ext>
            </a:extLst>
          </p:cNvPr>
          <p:cNvPicPr>
            <a:picLocks noChangeAspect="1"/>
          </p:cNvPicPr>
          <p:nvPr/>
        </p:nvPicPr>
        <p:blipFill rotWithShape="1">
          <a:blip r:embed="rId3"/>
          <a:srcRect l="73660" t="6961" r="720" b="3311"/>
          <a:stretch/>
        </p:blipFill>
        <p:spPr>
          <a:xfrm>
            <a:off x="4223799" y="1305546"/>
            <a:ext cx="3461242" cy="5232485"/>
          </a:xfrm>
          <a:prstGeom prst="rect">
            <a:avLst/>
          </a:prstGeom>
          <a:ln>
            <a:solidFill>
              <a:schemeClr val="accent1"/>
            </a:solidFill>
          </a:ln>
        </p:spPr>
      </p:pic>
      <p:cxnSp>
        <p:nvCxnSpPr>
          <p:cNvPr id="7" name="Straight Arrow Connector 6">
            <a:extLst>
              <a:ext uri="{FF2B5EF4-FFF2-40B4-BE49-F238E27FC236}">
                <a16:creationId xmlns:a16="http://schemas.microsoft.com/office/drawing/2014/main" id="{8A166822-83AA-99EA-B9DA-7047F8CD279B}"/>
              </a:ext>
            </a:extLst>
          </p:cNvPr>
          <p:cNvCxnSpPr>
            <a:cxnSpLocks/>
          </p:cNvCxnSpPr>
          <p:nvPr/>
        </p:nvCxnSpPr>
        <p:spPr>
          <a:xfrm flipV="1">
            <a:off x="2395169" y="3992137"/>
            <a:ext cx="1984918" cy="1264149"/>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5001DF1-AE19-D810-E8F5-7623F34BB713}"/>
              </a:ext>
            </a:extLst>
          </p:cNvPr>
          <p:cNvPicPr>
            <a:picLocks noChangeAspect="1"/>
          </p:cNvPicPr>
          <p:nvPr/>
        </p:nvPicPr>
        <p:blipFill rotWithShape="1">
          <a:blip r:embed="rId4"/>
          <a:srcRect l="73721" t="6455"/>
          <a:stretch/>
        </p:blipFill>
        <p:spPr>
          <a:xfrm>
            <a:off x="8075333" y="1427693"/>
            <a:ext cx="3311913" cy="5087760"/>
          </a:xfrm>
          <a:prstGeom prst="rect">
            <a:avLst/>
          </a:prstGeom>
          <a:ln>
            <a:solidFill>
              <a:schemeClr val="accent1"/>
            </a:solidFill>
          </a:ln>
        </p:spPr>
      </p:pic>
      <p:cxnSp>
        <p:nvCxnSpPr>
          <p:cNvPr id="9" name="Straight Arrow Connector 8">
            <a:extLst>
              <a:ext uri="{FF2B5EF4-FFF2-40B4-BE49-F238E27FC236}">
                <a16:creationId xmlns:a16="http://schemas.microsoft.com/office/drawing/2014/main" id="{5DF153E1-6F1A-CF9B-B9A6-AE9AA1A8B411}"/>
              </a:ext>
            </a:extLst>
          </p:cNvPr>
          <p:cNvCxnSpPr>
            <a:cxnSpLocks/>
          </p:cNvCxnSpPr>
          <p:nvPr/>
        </p:nvCxnSpPr>
        <p:spPr>
          <a:xfrm>
            <a:off x="8800055" y="2962381"/>
            <a:ext cx="0" cy="1110849"/>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10" name="Slide Number Placeholder 3">
            <a:extLst>
              <a:ext uri="{FF2B5EF4-FFF2-40B4-BE49-F238E27FC236}">
                <a16:creationId xmlns:a16="http://schemas.microsoft.com/office/drawing/2014/main" id="{C30D1010-FC01-3C66-B531-923AB193640D}"/>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Date Placeholder 1">
            <a:extLst>
              <a:ext uri="{FF2B5EF4-FFF2-40B4-BE49-F238E27FC236}">
                <a16:creationId xmlns:a16="http://schemas.microsoft.com/office/drawing/2014/main" id="{7A6C619D-EB79-4300-24ED-246433D56A2A}"/>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4" name="Footer Placeholder 4">
            <a:extLst>
              <a:ext uri="{FF2B5EF4-FFF2-40B4-BE49-F238E27FC236}">
                <a16:creationId xmlns:a16="http://schemas.microsoft.com/office/drawing/2014/main" id="{26979023-6C5C-C615-B4AC-FE5537E9A07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5" name="Footer Placeholder 4">
            <a:extLst>
              <a:ext uri="{FF2B5EF4-FFF2-40B4-BE49-F238E27FC236}">
                <a16:creationId xmlns:a16="http://schemas.microsoft.com/office/drawing/2014/main" id="{83B71694-5B11-187F-F1EA-C3C54E62ABD1}"/>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1" name="Graphic 10">
            <a:extLst>
              <a:ext uri="{FF2B5EF4-FFF2-40B4-BE49-F238E27FC236}">
                <a16:creationId xmlns:a16="http://schemas.microsoft.com/office/drawing/2014/main" id="{101A1C13-4FAB-E2CA-9759-18B05346AA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501157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70F1CA-A8C3-13E9-C47B-EDC7E09C9F12}"/>
              </a:ext>
            </a:extLst>
          </p:cNvPr>
          <p:cNvSpPr txBox="1"/>
          <p:nvPr/>
        </p:nvSpPr>
        <p:spPr>
          <a:xfrm>
            <a:off x="417642" y="126979"/>
            <a:ext cx="84842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1 -</a:t>
            </a:r>
            <a:r>
              <a:rPr kumimoji="0" lang="en-US" sz="2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lang="en-US" sz="2400" b="1">
                <a:solidFill>
                  <a:srgbClr val="0B4A99"/>
                </a:solidFill>
                <a:latin typeface="Optima" panose="02000503060000020004" pitchFamily="2" charset="0"/>
              </a:rPr>
              <a:t>Knowledge Base (3/4)</a:t>
            </a:r>
          </a:p>
        </p:txBody>
      </p:sp>
      <p:sp>
        <p:nvSpPr>
          <p:cNvPr id="3" name="TextBox 2">
            <a:extLst>
              <a:ext uri="{FF2B5EF4-FFF2-40B4-BE49-F238E27FC236}">
                <a16:creationId xmlns:a16="http://schemas.microsoft.com/office/drawing/2014/main" id="{24D5A883-EB72-88D1-71E5-AFA6EDFF69B4}"/>
              </a:ext>
            </a:extLst>
          </p:cNvPr>
          <p:cNvSpPr txBox="1"/>
          <p:nvPr/>
        </p:nvSpPr>
        <p:spPr>
          <a:xfrm>
            <a:off x="692548" y="588644"/>
            <a:ext cx="3587423" cy="338554"/>
          </a:xfrm>
          <a:prstGeom prst="rect">
            <a:avLst/>
          </a:prstGeom>
          <a:no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10479B"/>
                </a:solidFill>
                <a:effectLst/>
                <a:uLnTx/>
                <a:uFillTx/>
                <a:latin typeface="Optima" charset="0"/>
                <a:ea typeface="Optima" charset="0"/>
                <a:cs typeface="Optima" charset="0"/>
              </a:rPr>
              <a:t> ‘View Details’ on Local Premise</a:t>
            </a:r>
          </a:p>
        </p:txBody>
      </p:sp>
      <p:pic>
        <p:nvPicPr>
          <p:cNvPr id="4" name="Picture 3">
            <a:extLst>
              <a:ext uri="{FF2B5EF4-FFF2-40B4-BE49-F238E27FC236}">
                <a16:creationId xmlns:a16="http://schemas.microsoft.com/office/drawing/2014/main" id="{CAB4A8FE-70BA-2104-32EB-01307A0CA2EE}"/>
              </a:ext>
            </a:extLst>
          </p:cNvPr>
          <p:cNvPicPr>
            <a:picLocks noChangeAspect="1"/>
          </p:cNvPicPr>
          <p:nvPr/>
        </p:nvPicPr>
        <p:blipFill>
          <a:blip r:embed="rId2"/>
          <a:stretch>
            <a:fillRect/>
          </a:stretch>
        </p:blipFill>
        <p:spPr>
          <a:xfrm>
            <a:off x="417642" y="927198"/>
            <a:ext cx="11356715" cy="5560851"/>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17126025-EB1E-FAF7-ED4F-23FB7E273D5D}"/>
              </a:ext>
            </a:extLst>
          </p:cNvPr>
          <p:cNvCxnSpPr>
            <a:cxnSpLocks/>
          </p:cNvCxnSpPr>
          <p:nvPr/>
        </p:nvCxnSpPr>
        <p:spPr>
          <a:xfrm flipH="1" flipV="1">
            <a:off x="6397355" y="4616605"/>
            <a:ext cx="2630347" cy="669073"/>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8" name="Date Placeholder 1">
            <a:extLst>
              <a:ext uri="{FF2B5EF4-FFF2-40B4-BE49-F238E27FC236}">
                <a16:creationId xmlns:a16="http://schemas.microsoft.com/office/drawing/2014/main" id="{0CF7ECD0-D4D2-2D33-BEA9-F61D54752FD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3">
            <a:extLst>
              <a:ext uri="{FF2B5EF4-FFF2-40B4-BE49-F238E27FC236}">
                <a16:creationId xmlns:a16="http://schemas.microsoft.com/office/drawing/2014/main" id="{975A1E77-ED24-8461-47AF-76C86F28B7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0" name="Footer Placeholder 4">
            <a:extLst>
              <a:ext uri="{FF2B5EF4-FFF2-40B4-BE49-F238E27FC236}">
                <a16:creationId xmlns:a16="http://schemas.microsoft.com/office/drawing/2014/main" id="{95DC3651-6E92-4DC1-C695-5F3876BEB29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1" name="Footer Placeholder 4">
            <a:extLst>
              <a:ext uri="{FF2B5EF4-FFF2-40B4-BE49-F238E27FC236}">
                <a16:creationId xmlns:a16="http://schemas.microsoft.com/office/drawing/2014/main" id="{1813CF03-7270-9782-9C83-4BCD6BDCAF6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7" name="Graphic 6">
            <a:extLst>
              <a:ext uri="{FF2B5EF4-FFF2-40B4-BE49-F238E27FC236}">
                <a16:creationId xmlns:a16="http://schemas.microsoft.com/office/drawing/2014/main" id="{45FBC264-223E-746F-C12E-0A27128CC3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344747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A8C30-25CD-653D-F7F7-347E256BB0B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7A725B7-7803-4155-CC3F-5C355D5032C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2070D3B5-94C9-6300-EA25-1CE9F5B011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1B421E3A-4CB2-8431-EBA3-01B443695343}"/>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dirty="0">
                <a:ln>
                  <a:noFill/>
                </a:ln>
                <a:solidFill>
                  <a:srgbClr val="10479B"/>
                </a:solidFill>
                <a:effectLst/>
                <a:uLnTx/>
                <a:uFillTx/>
                <a:latin typeface="Optima"/>
                <a:ea typeface="+mj-ea"/>
                <a:cs typeface="+mj-cs"/>
              </a:rPr>
              <a:t>PiLog Industry Experience (</a:t>
            </a:r>
            <a:r>
              <a:rPr lang="en-US" sz="2400" b="1" dirty="0">
                <a:solidFill>
                  <a:srgbClr val="10479B"/>
                </a:solidFill>
                <a:latin typeface="Optima"/>
                <a:cs typeface="+mj-cs"/>
              </a:rPr>
              <a:t>3</a:t>
            </a:r>
            <a:r>
              <a:rPr kumimoji="0" lang="en-US" sz="2400" b="1" i="0" u="none" strike="noStrike" kern="1200" cap="none" spc="0" normalizeH="0" baseline="0" noProof="0" dirty="0">
                <a:ln>
                  <a:noFill/>
                </a:ln>
                <a:solidFill>
                  <a:srgbClr val="10479B"/>
                </a:solidFill>
                <a:effectLst/>
                <a:uLnTx/>
                <a:uFillTx/>
                <a:latin typeface="Optima"/>
                <a:ea typeface="+mj-ea"/>
                <a:cs typeface="+mj-cs"/>
              </a:rPr>
              <a:t>/3)</a:t>
            </a:r>
            <a:endParaRPr lang="en-US" sz="2400" b="1" dirty="0">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B2251A6C-1312-0606-F468-AD24AC994F9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00ED3301-8DA6-AE84-8488-47F994C3EB7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cxnSp>
        <p:nvCxnSpPr>
          <p:cNvPr id="5" name="Straight Connector 4">
            <a:extLst>
              <a:ext uri="{FF2B5EF4-FFF2-40B4-BE49-F238E27FC236}">
                <a16:creationId xmlns:a16="http://schemas.microsoft.com/office/drawing/2014/main" id="{B8021D0B-F43D-D0B2-7674-BFADC1A26816}"/>
              </a:ext>
            </a:extLst>
          </p:cNvPr>
          <p:cNvCxnSpPr/>
          <p:nvPr/>
        </p:nvCxnSpPr>
        <p:spPr>
          <a:xfrm>
            <a:off x="8393552" y="3540646"/>
            <a:ext cx="3383342" cy="0"/>
          </a:xfrm>
          <a:prstGeom prst="line">
            <a:avLst/>
          </a:prstGeom>
          <a:noFill/>
          <a:ln w="19050" cap="flat" cmpd="sng" algn="ctr">
            <a:solidFill>
              <a:sysClr val="window" lastClr="FFFFFF"/>
            </a:solidFill>
            <a:prstDash val="solid"/>
            <a:miter lim="800000"/>
          </a:ln>
          <a:effectLst/>
        </p:spPr>
      </p:cxnSp>
      <p:cxnSp>
        <p:nvCxnSpPr>
          <p:cNvPr id="8" name="Straight Connector 7">
            <a:extLst>
              <a:ext uri="{FF2B5EF4-FFF2-40B4-BE49-F238E27FC236}">
                <a16:creationId xmlns:a16="http://schemas.microsoft.com/office/drawing/2014/main" id="{4B1B19BE-30EB-100E-41FB-57EF9AA3913E}"/>
              </a:ext>
            </a:extLst>
          </p:cNvPr>
          <p:cNvCxnSpPr/>
          <p:nvPr/>
        </p:nvCxnSpPr>
        <p:spPr>
          <a:xfrm>
            <a:off x="8390306" y="4033386"/>
            <a:ext cx="3383342" cy="0"/>
          </a:xfrm>
          <a:prstGeom prst="line">
            <a:avLst/>
          </a:prstGeom>
          <a:noFill/>
          <a:ln w="19050" cap="flat" cmpd="sng" algn="ctr">
            <a:solidFill>
              <a:sysClr val="window" lastClr="FFFFFF"/>
            </a:solidFill>
            <a:prstDash val="solid"/>
            <a:miter lim="800000"/>
          </a:ln>
          <a:effectLst/>
        </p:spPr>
      </p:cxnSp>
      <p:sp>
        <p:nvSpPr>
          <p:cNvPr id="15" name="Rectangle 14">
            <a:extLst>
              <a:ext uri="{FF2B5EF4-FFF2-40B4-BE49-F238E27FC236}">
                <a16:creationId xmlns:a16="http://schemas.microsoft.com/office/drawing/2014/main" id="{2B35008B-C65C-AEAF-0C62-59E8BE5BC2DC}"/>
              </a:ext>
            </a:extLst>
          </p:cNvPr>
          <p:cNvSpPr/>
          <p:nvPr/>
        </p:nvSpPr>
        <p:spPr>
          <a:xfrm>
            <a:off x="468168" y="851762"/>
            <a:ext cx="278572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Travel &amp; Transport</a:t>
            </a:r>
          </a:p>
        </p:txBody>
      </p:sp>
      <p:sp>
        <p:nvSpPr>
          <p:cNvPr id="61" name="Rounded Rectangle 60">
            <a:extLst>
              <a:ext uri="{FF2B5EF4-FFF2-40B4-BE49-F238E27FC236}">
                <a16:creationId xmlns:a16="http://schemas.microsoft.com/office/drawing/2014/main" id="{A46D6DCF-5AC7-3BF6-16D1-C1D789E57405}"/>
              </a:ext>
            </a:extLst>
          </p:cNvPr>
          <p:cNvSpPr/>
          <p:nvPr>
            <p:custDataLst>
              <p:tags r:id="rId1"/>
            </p:custDataLst>
          </p:nvPr>
        </p:nvSpPr>
        <p:spPr>
          <a:xfrm>
            <a:off x="530482" y="1274740"/>
            <a:ext cx="10975198" cy="1384318"/>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76" name="Picture 6">
            <a:extLst>
              <a:ext uri="{FF2B5EF4-FFF2-40B4-BE49-F238E27FC236}">
                <a16:creationId xmlns:a16="http://schemas.microsoft.com/office/drawing/2014/main" id="{7AB1BD74-055D-6A38-7B81-35018C42B9D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6320" y="1343087"/>
            <a:ext cx="823056" cy="52910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8">
            <a:extLst>
              <a:ext uri="{FF2B5EF4-FFF2-40B4-BE49-F238E27FC236}">
                <a16:creationId xmlns:a16="http://schemas.microsoft.com/office/drawing/2014/main" id="{97F03991-6DD9-DA12-9329-E214D0D0CEC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0233" y="2040496"/>
            <a:ext cx="1660873" cy="45025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Riyadh Airports Company - Wikipedia">
            <a:extLst>
              <a:ext uri="{FF2B5EF4-FFF2-40B4-BE49-F238E27FC236}">
                <a16:creationId xmlns:a16="http://schemas.microsoft.com/office/drawing/2014/main" id="{84A9130C-8799-4155-B386-8B770B78850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117460" y="1401642"/>
            <a:ext cx="1297305" cy="43941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2" descr="Datei:Dubai World Central Al Maktoum ...">
            <a:extLst>
              <a:ext uri="{FF2B5EF4-FFF2-40B4-BE49-F238E27FC236}">
                <a16:creationId xmlns:a16="http://schemas.microsoft.com/office/drawing/2014/main" id="{DC265ECF-D8A5-4382-B461-A0D5DDDCBDE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029333" y="1643968"/>
            <a:ext cx="728527" cy="95665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descr="Saudi Arabia railways">
            <a:extLst>
              <a:ext uri="{FF2B5EF4-FFF2-40B4-BE49-F238E27FC236}">
                <a16:creationId xmlns:a16="http://schemas.microsoft.com/office/drawing/2014/main" id="{02AB874F-D82E-4F5D-AC26-30AC78603F6D}"/>
              </a:ext>
            </a:extLst>
          </p:cNvPr>
          <p:cNvPicPr>
            <a:picLocks noChangeAspect="1"/>
          </p:cNvPicPr>
          <p:nvPr/>
        </p:nvPicPr>
        <p:blipFill>
          <a:blip r:embed="rId8"/>
          <a:stretch>
            <a:fillRect/>
          </a:stretch>
        </p:blipFill>
        <p:spPr>
          <a:xfrm>
            <a:off x="4878640" y="1408823"/>
            <a:ext cx="1058302" cy="587108"/>
          </a:xfrm>
          <a:prstGeom prst="rect">
            <a:avLst/>
          </a:prstGeom>
        </p:spPr>
      </p:pic>
      <p:pic>
        <p:nvPicPr>
          <p:cNvPr id="92" name="Picture 91" descr="transnet">
            <a:extLst>
              <a:ext uri="{FF2B5EF4-FFF2-40B4-BE49-F238E27FC236}">
                <a16:creationId xmlns:a16="http://schemas.microsoft.com/office/drawing/2014/main" id="{2AB77D1F-830F-3993-4912-C6AA39598465}"/>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7193679" y="1348921"/>
            <a:ext cx="1064292" cy="665273"/>
          </a:xfrm>
          <a:prstGeom prst="rect">
            <a:avLst/>
          </a:prstGeom>
        </p:spPr>
      </p:pic>
      <p:pic>
        <p:nvPicPr>
          <p:cNvPr id="93" name="Picture 92" descr="British Aerospace">
            <a:extLst>
              <a:ext uri="{FF2B5EF4-FFF2-40B4-BE49-F238E27FC236}">
                <a16:creationId xmlns:a16="http://schemas.microsoft.com/office/drawing/2014/main" id="{35F2E39B-C719-FE7B-4715-EAB38C1D462E}"/>
              </a:ext>
            </a:extLst>
          </p:cNvPr>
          <p:cNvPicPr>
            <a:picLocks noChangeAspect="1"/>
          </p:cNvPicPr>
          <p:nvPr/>
        </p:nvPicPr>
        <p:blipFill>
          <a:blip r:embed="rId10"/>
          <a:stretch>
            <a:fillRect/>
          </a:stretch>
        </p:blipFill>
        <p:spPr>
          <a:xfrm>
            <a:off x="8815658" y="1315356"/>
            <a:ext cx="665746" cy="657224"/>
          </a:xfrm>
          <a:prstGeom prst="rect">
            <a:avLst/>
          </a:prstGeom>
        </p:spPr>
      </p:pic>
      <p:pic>
        <p:nvPicPr>
          <p:cNvPr id="94" name="Picture 93" descr="Adani ports &amp; logistics">
            <a:extLst>
              <a:ext uri="{FF2B5EF4-FFF2-40B4-BE49-F238E27FC236}">
                <a16:creationId xmlns:a16="http://schemas.microsoft.com/office/drawing/2014/main" id="{24776BDD-391C-0364-080F-3F8760661403}"/>
              </a:ext>
            </a:extLst>
          </p:cNvPr>
          <p:cNvPicPr>
            <a:picLocks noChangeAspect="1"/>
          </p:cNvPicPr>
          <p:nvPr/>
        </p:nvPicPr>
        <p:blipFill>
          <a:blip r:embed="rId11">
            <a:extLst>
              <a:ext uri="{28A0092B-C50C-407E-A947-70E740481C1C}">
                <a14:useLocalDpi xmlns:a14="http://schemas.microsoft.com/office/drawing/2010/main"/>
              </a:ext>
            </a:extLst>
          </a:blip>
          <a:srcRect l="6621" t="14171" r="9468" b="16522"/>
          <a:stretch/>
        </p:blipFill>
        <p:spPr>
          <a:xfrm>
            <a:off x="6070725" y="1872193"/>
            <a:ext cx="861061" cy="711200"/>
          </a:xfrm>
          <a:prstGeom prst="rect">
            <a:avLst/>
          </a:prstGeom>
        </p:spPr>
      </p:pic>
      <p:pic>
        <p:nvPicPr>
          <p:cNvPr id="95" name="Picture 94" descr="admiralty shipyards">
            <a:extLst>
              <a:ext uri="{FF2B5EF4-FFF2-40B4-BE49-F238E27FC236}">
                <a16:creationId xmlns:a16="http://schemas.microsoft.com/office/drawing/2014/main" id="{6C2ADBC1-75A6-AEC9-4AE6-6BFD5B76A089}"/>
              </a:ext>
            </a:extLst>
          </p:cNvPr>
          <p:cNvPicPr>
            <a:picLocks noChangeAspect="1"/>
          </p:cNvPicPr>
          <p:nvPr/>
        </p:nvPicPr>
        <p:blipFill>
          <a:blip r:embed="rId12">
            <a:extLst>
              <a:ext uri="{28A0092B-C50C-407E-A947-70E740481C1C}">
                <a14:useLocalDpi xmlns:a14="http://schemas.microsoft.com/office/drawing/2010/main"/>
              </a:ext>
            </a:extLst>
          </a:blip>
          <a:srcRect/>
          <a:stretch/>
        </p:blipFill>
        <p:spPr>
          <a:xfrm>
            <a:off x="7809720" y="1856551"/>
            <a:ext cx="793750" cy="768350"/>
          </a:xfrm>
          <a:prstGeom prst="rect">
            <a:avLst/>
          </a:prstGeom>
        </p:spPr>
      </p:pic>
      <p:pic>
        <p:nvPicPr>
          <p:cNvPr id="96" name="Picture 95" descr="South African Navy">
            <a:extLst>
              <a:ext uri="{FF2B5EF4-FFF2-40B4-BE49-F238E27FC236}">
                <a16:creationId xmlns:a16="http://schemas.microsoft.com/office/drawing/2014/main" id="{C61F5C23-5373-F8DD-F8F1-305CF7123FC8}"/>
              </a:ext>
            </a:extLst>
          </p:cNvPr>
          <p:cNvPicPr>
            <a:picLocks noChangeAspect="1"/>
          </p:cNvPicPr>
          <p:nvPr/>
        </p:nvPicPr>
        <p:blipFill>
          <a:blip r:embed="rId13"/>
          <a:stretch>
            <a:fillRect/>
          </a:stretch>
        </p:blipFill>
        <p:spPr>
          <a:xfrm>
            <a:off x="9615698" y="1784643"/>
            <a:ext cx="793750" cy="782595"/>
          </a:xfrm>
          <a:prstGeom prst="rect">
            <a:avLst/>
          </a:prstGeom>
        </p:spPr>
      </p:pic>
      <p:pic>
        <p:nvPicPr>
          <p:cNvPr id="97" name="Picture 8">
            <a:extLst>
              <a:ext uri="{FF2B5EF4-FFF2-40B4-BE49-F238E27FC236}">
                <a16:creationId xmlns:a16="http://schemas.microsoft.com/office/drawing/2014/main" id="{940144B5-8EB2-EBB7-5FC9-C16BE8024DA7}"/>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777472" y="1966899"/>
            <a:ext cx="794314" cy="49331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0" descr="Port of Fujairah | LinkedIn">
            <a:extLst>
              <a:ext uri="{FF2B5EF4-FFF2-40B4-BE49-F238E27FC236}">
                <a16:creationId xmlns:a16="http://schemas.microsoft.com/office/drawing/2014/main" id="{B41EAE8B-1520-6619-1053-05DC8A63FA67}"/>
              </a:ext>
            </a:extLst>
          </p:cNvPr>
          <p:cNvPicPr>
            <a:picLocks noChangeAspect="1" noChangeArrowheads="1"/>
          </p:cNvPicPr>
          <p:nvPr/>
        </p:nvPicPr>
        <p:blipFill rotWithShape="1">
          <a:blip r:embed="rId15">
            <a:extLst>
              <a:ext uri="{28A0092B-C50C-407E-A947-70E740481C1C}">
                <a14:useLocalDpi xmlns:a14="http://schemas.microsoft.com/office/drawing/2010/main"/>
              </a:ext>
            </a:extLst>
          </a:blip>
          <a:srcRect/>
          <a:stretch/>
        </p:blipFill>
        <p:spPr bwMode="auto">
          <a:xfrm>
            <a:off x="10692957" y="1402473"/>
            <a:ext cx="627395" cy="980372"/>
          </a:xfrm>
          <a:prstGeom prst="rect">
            <a:avLst/>
          </a:prstGeom>
          <a:noFill/>
          <a:extLst>
            <a:ext uri="{909E8E84-426E-40DD-AFC4-6F175D3DCCD1}">
              <a14:hiddenFill xmlns:a14="http://schemas.microsoft.com/office/drawing/2010/main">
                <a:solidFill>
                  <a:srgbClr val="FFFFFF"/>
                </a:solidFill>
              </a14:hiddenFill>
            </a:ext>
          </a:extLst>
        </p:spPr>
      </p:pic>
      <p:sp>
        <p:nvSpPr>
          <p:cNvPr id="99" name="Rounded Rectangle 41">
            <a:extLst>
              <a:ext uri="{FF2B5EF4-FFF2-40B4-BE49-F238E27FC236}">
                <a16:creationId xmlns:a16="http://schemas.microsoft.com/office/drawing/2014/main" id="{E06A0DFF-7634-C08F-2178-BE3326CB3910}"/>
              </a:ext>
            </a:extLst>
          </p:cNvPr>
          <p:cNvSpPr/>
          <p:nvPr>
            <p:custDataLst>
              <p:tags r:id="rId2"/>
            </p:custDataLst>
          </p:nvPr>
        </p:nvSpPr>
        <p:spPr>
          <a:xfrm>
            <a:off x="569753" y="3167421"/>
            <a:ext cx="10932807" cy="1549453"/>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0" name="Picture 99" descr="AD">
            <a:extLst>
              <a:ext uri="{FF2B5EF4-FFF2-40B4-BE49-F238E27FC236}">
                <a16:creationId xmlns:a16="http://schemas.microsoft.com/office/drawing/2014/main" id="{83318A1E-6711-08AC-9706-F2AAABD5CE16}"/>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a:xfrm>
            <a:off x="735490" y="3226476"/>
            <a:ext cx="821690" cy="289560"/>
          </a:xfrm>
          <a:prstGeom prst="rect">
            <a:avLst/>
          </a:prstGeom>
        </p:spPr>
      </p:pic>
      <p:pic>
        <p:nvPicPr>
          <p:cNvPr id="101" name="Picture 100" descr="eskom logo">
            <a:extLst>
              <a:ext uri="{FF2B5EF4-FFF2-40B4-BE49-F238E27FC236}">
                <a16:creationId xmlns:a16="http://schemas.microsoft.com/office/drawing/2014/main" id="{D6EA37BD-07F4-1518-E794-B1E7F998C153}"/>
              </a:ext>
            </a:extLst>
          </p:cNvPr>
          <p:cNvPicPr>
            <a:picLocks noChangeAspect="1"/>
          </p:cNvPicPr>
          <p:nvPr/>
        </p:nvPicPr>
        <p:blipFill>
          <a:blip r:embed="rId17">
            <a:extLst>
              <a:ext uri="{28A0092B-C50C-407E-A947-70E740481C1C}">
                <a14:useLocalDpi xmlns:a14="http://schemas.microsoft.com/office/drawing/2010/main"/>
              </a:ext>
            </a:extLst>
          </a:blip>
          <a:srcRect l="4579" t="15279" r="7502" b="23416"/>
          <a:stretch/>
        </p:blipFill>
        <p:spPr>
          <a:xfrm>
            <a:off x="8151578" y="3319027"/>
            <a:ext cx="883351" cy="238928"/>
          </a:xfrm>
          <a:prstGeom prst="rect">
            <a:avLst/>
          </a:prstGeom>
        </p:spPr>
      </p:pic>
      <p:pic>
        <p:nvPicPr>
          <p:cNvPr id="102" name="Picture 101" descr="CLP-India">
            <a:extLst>
              <a:ext uri="{FF2B5EF4-FFF2-40B4-BE49-F238E27FC236}">
                <a16:creationId xmlns:a16="http://schemas.microsoft.com/office/drawing/2014/main" id="{6F815B44-2974-ED39-698E-F45795342499}"/>
              </a:ext>
            </a:extLst>
          </p:cNvPr>
          <p:cNvPicPr>
            <a:picLocks noChangeAspect="1"/>
          </p:cNvPicPr>
          <p:nvPr/>
        </p:nvPicPr>
        <p:blipFill>
          <a:blip r:embed="rId18">
            <a:extLst>
              <a:ext uri="{28A0092B-C50C-407E-A947-70E740481C1C}">
                <a14:useLocalDpi xmlns:a14="http://schemas.microsoft.com/office/drawing/2010/main"/>
              </a:ext>
            </a:extLst>
          </a:blip>
          <a:srcRect/>
          <a:stretch>
            <a:fillRect/>
          </a:stretch>
        </p:blipFill>
        <p:spPr>
          <a:xfrm>
            <a:off x="2222930" y="3301390"/>
            <a:ext cx="1140460" cy="369331"/>
          </a:xfrm>
          <a:prstGeom prst="snip1Rect">
            <a:avLst/>
          </a:prstGeom>
        </p:spPr>
      </p:pic>
      <p:pic>
        <p:nvPicPr>
          <p:cNvPr id="103" name="Picture 102" descr="MARA">
            <a:extLst>
              <a:ext uri="{FF2B5EF4-FFF2-40B4-BE49-F238E27FC236}">
                <a16:creationId xmlns:a16="http://schemas.microsoft.com/office/drawing/2014/main" id="{CD3776DB-3570-F7F5-5E22-6681829E07E6}"/>
              </a:ext>
            </a:extLst>
          </p:cNvPr>
          <p:cNvPicPr>
            <a:picLocks noChangeAspect="1"/>
          </p:cNvPicPr>
          <p:nvPr/>
        </p:nvPicPr>
        <p:blipFill>
          <a:blip r:embed="rId19"/>
          <a:stretch>
            <a:fillRect/>
          </a:stretch>
        </p:blipFill>
        <p:spPr>
          <a:xfrm>
            <a:off x="4993577" y="4055470"/>
            <a:ext cx="907415" cy="405765"/>
          </a:xfrm>
          <a:prstGeom prst="rect">
            <a:avLst/>
          </a:prstGeom>
        </p:spPr>
      </p:pic>
      <p:pic>
        <p:nvPicPr>
          <p:cNvPr id="104" name="Picture 103" descr="شعار_شركة_المياه_الوطنية_2021 (1)">
            <a:extLst>
              <a:ext uri="{FF2B5EF4-FFF2-40B4-BE49-F238E27FC236}">
                <a16:creationId xmlns:a16="http://schemas.microsoft.com/office/drawing/2014/main" id="{30AE94A1-8DAE-0B2F-4FFF-4B3F7477C161}"/>
              </a:ext>
            </a:extLst>
          </p:cNvPr>
          <p:cNvPicPr>
            <a:picLocks noChangeAspect="1"/>
          </p:cNvPicPr>
          <p:nvPr/>
        </p:nvPicPr>
        <p:blipFill>
          <a:blip r:embed="rId20">
            <a:extLst>
              <a:ext uri="{28A0092B-C50C-407E-A947-70E740481C1C}">
                <a14:useLocalDpi xmlns:a14="http://schemas.microsoft.com/office/drawing/2010/main"/>
              </a:ext>
            </a:extLst>
          </a:blip>
          <a:srcRect b="13238"/>
          <a:stretch/>
        </p:blipFill>
        <p:spPr>
          <a:xfrm>
            <a:off x="2968687" y="3742796"/>
            <a:ext cx="1108219" cy="831290"/>
          </a:xfrm>
          <a:prstGeom prst="rect">
            <a:avLst/>
          </a:prstGeom>
        </p:spPr>
      </p:pic>
      <p:pic>
        <p:nvPicPr>
          <p:cNvPr id="105" name="Picture 12" descr="TAQA Transmission">
            <a:extLst>
              <a:ext uri="{FF2B5EF4-FFF2-40B4-BE49-F238E27FC236}">
                <a16:creationId xmlns:a16="http://schemas.microsoft.com/office/drawing/2014/main" id="{D77DB20C-9D49-D1B5-7421-B8D3922256BF}"/>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4324729" y="3252594"/>
            <a:ext cx="1059300" cy="48034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A9638C4E-8EC1-A0C6-4379-D0A77829C7FD}"/>
              </a:ext>
            </a:extLst>
          </p:cNvPr>
          <p:cNvPicPr>
            <a:picLocks noChangeAspect="1"/>
          </p:cNvPicPr>
          <p:nvPr/>
        </p:nvPicPr>
        <p:blipFill>
          <a:blip r:embed="rId22"/>
          <a:stretch>
            <a:fillRect/>
          </a:stretch>
        </p:blipFill>
        <p:spPr>
          <a:xfrm>
            <a:off x="1191042" y="3816319"/>
            <a:ext cx="899023" cy="724046"/>
          </a:xfrm>
          <a:prstGeom prst="rect">
            <a:avLst/>
          </a:prstGeom>
        </p:spPr>
      </p:pic>
      <p:pic>
        <p:nvPicPr>
          <p:cNvPr id="107" name="Picture 56" descr="District Cooling Firm Emicool Unveils ...">
            <a:extLst>
              <a:ext uri="{FF2B5EF4-FFF2-40B4-BE49-F238E27FC236}">
                <a16:creationId xmlns:a16="http://schemas.microsoft.com/office/drawing/2014/main" id="{CDC626AF-9D05-32D7-F0AB-14572CE6D0ED}"/>
              </a:ext>
            </a:extLst>
          </p:cNvPr>
          <p:cNvPicPr>
            <a:picLocks noChangeAspect="1" noChangeArrowheads="1"/>
          </p:cNvPicPr>
          <p:nvPr/>
        </p:nvPicPr>
        <p:blipFill rotWithShape="1">
          <a:blip r:embed="rId23">
            <a:extLst>
              <a:ext uri="{28A0092B-C50C-407E-A947-70E740481C1C}">
                <a14:useLocalDpi xmlns:a14="http://schemas.microsoft.com/office/drawing/2010/main"/>
              </a:ext>
            </a:extLst>
          </a:blip>
          <a:srcRect l="5716" t="39482" r="4502" b="36282"/>
          <a:stretch/>
        </p:blipFill>
        <p:spPr bwMode="auto">
          <a:xfrm>
            <a:off x="6147879" y="3278179"/>
            <a:ext cx="1461647" cy="262565"/>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C57A3312-A093-684B-414B-D5AA97B7EFAF}"/>
              </a:ext>
            </a:extLst>
          </p:cNvPr>
          <p:cNvSpPr/>
          <p:nvPr/>
        </p:nvSpPr>
        <p:spPr>
          <a:xfrm>
            <a:off x="463347" y="2842217"/>
            <a:ext cx="258017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Utilities</a:t>
            </a:r>
          </a:p>
        </p:txBody>
      </p:sp>
      <p:pic>
        <p:nvPicPr>
          <p:cNvPr id="109" name="Picture 48" descr="About Enec. | Energy &amp; Utilities">
            <a:extLst>
              <a:ext uri="{FF2B5EF4-FFF2-40B4-BE49-F238E27FC236}">
                <a16:creationId xmlns:a16="http://schemas.microsoft.com/office/drawing/2014/main" id="{E674B4D0-6097-8304-D679-E8F1BDF4267D}"/>
              </a:ext>
            </a:extLst>
          </p:cNvPr>
          <p:cNvPicPr>
            <a:picLocks noChangeAspect="1" noChangeArrowheads="1"/>
          </p:cNvPicPr>
          <p:nvPr/>
        </p:nvPicPr>
        <p:blipFill rotWithShape="1">
          <a:blip r:embed="rId24">
            <a:extLst>
              <a:ext uri="{28A0092B-C50C-407E-A947-70E740481C1C}">
                <a14:useLocalDpi xmlns:a14="http://schemas.microsoft.com/office/drawing/2010/main"/>
              </a:ext>
            </a:extLst>
          </a:blip>
          <a:srcRect/>
          <a:stretch/>
        </p:blipFill>
        <p:spPr bwMode="auto">
          <a:xfrm>
            <a:off x="9576981" y="3273884"/>
            <a:ext cx="1599830" cy="34581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38" descr="Nawah Energy Company Information">
            <a:extLst>
              <a:ext uri="{FF2B5EF4-FFF2-40B4-BE49-F238E27FC236}">
                <a16:creationId xmlns:a16="http://schemas.microsoft.com/office/drawing/2014/main" id="{67409C7D-F45D-D3A3-FC2E-BC96936842C0}"/>
              </a:ext>
            </a:extLst>
          </p:cNvPr>
          <p:cNvPicPr>
            <a:picLocks noChangeAspect="1" noChangeArrowheads="1"/>
          </p:cNvPicPr>
          <p:nvPr/>
        </p:nvPicPr>
        <p:blipFill rotWithShape="1">
          <a:blip r:embed="rId25">
            <a:extLst>
              <a:ext uri="{28A0092B-C50C-407E-A947-70E740481C1C}">
                <a14:useLocalDpi xmlns:a14="http://schemas.microsoft.com/office/drawing/2010/main"/>
              </a:ext>
            </a:extLst>
          </a:blip>
          <a:srcRect/>
          <a:stretch/>
        </p:blipFill>
        <p:spPr bwMode="auto">
          <a:xfrm>
            <a:off x="6878702" y="3827222"/>
            <a:ext cx="742503" cy="81005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wttco logo">
            <a:extLst>
              <a:ext uri="{FF2B5EF4-FFF2-40B4-BE49-F238E27FC236}">
                <a16:creationId xmlns:a16="http://schemas.microsoft.com/office/drawing/2014/main" id="{88F5C1C8-F9AA-69C0-518D-8733BAB8D8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330BC03-E0B4-B324-6547-D535159940E8}"/>
              </a:ext>
            </a:extLst>
          </p:cNvPr>
          <p:cNvPicPr>
            <a:picLocks noChangeAspect="1"/>
          </p:cNvPicPr>
          <p:nvPr/>
        </p:nvPicPr>
        <p:blipFill>
          <a:blip r:embed="rId26"/>
          <a:stretch>
            <a:fillRect/>
          </a:stretch>
        </p:blipFill>
        <p:spPr>
          <a:xfrm>
            <a:off x="8383798" y="3890580"/>
            <a:ext cx="742503" cy="589410"/>
          </a:xfrm>
          <a:prstGeom prst="rect">
            <a:avLst/>
          </a:prstGeom>
        </p:spPr>
      </p:pic>
    </p:spTree>
    <p:extLst>
      <p:ext uri="{BB962C8B-B14F-4D97-AF65-F5344CB8AC3E}">
        <p14:creationId xmlns:p14="http://schemas.microsoft.com/office/powerpoint/2010/main" val="9275666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0F379F-D52B-234A-E0C2-AAA11C379809}"/>
              </a:ext>
            </a:extLst>
          </p:cNvPr>
          <p:cNvSpPr txBox="1"/>
          <p:nvPr/>
        </p:nvSpPr>
        <p:spPr>
          <a:xfrm>
            <a:off x="449929" y="123500"/>
            <a:ext cx="84842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1 -</a:t>
            </a:r>
            <a:r>
              <a:rPr kumimoji="0" lang="en-US" sz="2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lang="en-US" sz="2400" b="1">
                <a:solidFill>
                  <a:srgbClr val="0B4A99"/>
                </a:solidFill>
                <a:latin typeface="Optima" panose="02000503060000020004" pitchFamily="2" charset="0"/>
              </a:rPr>
              <a:t>Knowledge Base (4/4)</a:t>
            </a:r>
          </a:p>
        </p:txBody>
      </p:sp>
      <p:sp>
        <p:nvSpPr>
          <p:cNvPr id="3" name="TextBox 2">
            <a:extLst>
              <a:ext uri="{FF2B5EF4-FFF2-40B4-BE49-F238E27FC236}">
                <a16:creationId xmlns:a16="http://schemas.microsoft.com/office/drawing/2014/main" id="{11FA9AC7-25CB-D8C9-740E-C66641D9A117}"/>
              </a:ext>
            </a:extLst>
          </p:cNvPr>
          <p:cNvSpPr txBox="1"/>
          <p:nvPr/>
        </p:nvSpPr>
        <p:spPr>
          <a:xfrm>
            <a:off x="4347730" y="662050"/>
            <a:ext cx="6916159" cy="338554"/>
          </a:xfrm>
          <a:prstGeom prst="rect">
            <a:avLst/>
          </a:prstGeom>
          <a:no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10479B"/>
                </a:solidFill>
                <a:effectLst/>
                <a:uLnTx/>
                <a:uFillTx/>
                <a:latin typeface="Optima" charset="0"/>
                <a:ea typeface="Optima" charset="0"/>
                <a:cs typeface="Optima" charset="0"/>
              </a:rPr>
              <a:t> ‘Navigation’ across the application through AI Lens</a:t>
            </a:r>
          </a:p>
        </p:txBody>
      </p:sp>
      <p:pic>
        <p:nvPicPr>
          <p:cNvPr id="4" name="Picture 3">
            <a:extLst>
              <a:ext uri="{FF2B5EF4-FFF2-40B4-BE49-F238E27FC236}">
                <a16:creationId xmlns:a16="http://schemas.microsoft.com/office/drawing/2014/main" id="{D0650350-2356-890E-340D-D268D9235CB6}"/>
              </a:ext>
            </a:extLst>
          </p:cNvPr>
          <p:cNvPicPr>
            <a:picLocks noChangeAspect="1"/>
          </p:cNvPicPr>
          <p:nvPr/>
        </p:nvPicPr>
        <p:blipFill rotWithShape="1">
          <a:blip r:embed="rId2"/>
          <a:srcRect l="74008" t="6999"/>
          <a:stretch/>
        </p:blipFill>
        <p:spPr>
          <a:xfrm>
            <a:off x="994023" y="785707"/>
            <a:ext cx="3201867" cy="5446866"/>
          </a:xfrm>
          <a:prstGeom prst="rect">
            <a:avLst/>
          </a:prstGeom>
          <a:ln>
            <a:solidFill>
              <a:schemeClr val="accent1"/>
            </a:solidFill>
          </a:ln>
        </p:spPr>
      </p:pic>
      <p:pic>
        <p:nvPicPr>
          <p:cNvPr id="5" name="Picture 4">
            <a:extLst>
              <a:ext uri="{FF2B5EF4-FFF2-40B4-BE49-F238E27FC236}">
                <a16:creationId xmlns:a16="http://schemas.microsoft.com/office/drawing/2014/main" id="{567FEF3D-1AEB-E043-DAD7-3E83BB50374B}"/>
              </a:ext>
            </a:extLst>
          </p:cNvPr>
          <p:cNvPicPr>
            <a:picLocks noChangeAspect="1"/>
          </p:cNvPicPr>
          <p:nvPr/>
        </p:nvPicPr>
        <p:blipFill rotWithShape="1">
          <a:blip r:embed="rId3"/>
          <a:srcRect l="73721" t="6043" b="3324"/>
          <a:stretch/>
        </p:blipFill>
        <p:spPr>
          <a:xfrm>
            <a:off x="4418506" y="1113883"/>
            <a:ext cx="3243018" cy="5311583"/>
          </a:xfrm>
          <a:prstGeom prst="rect">
            <a:avLst/>
          </a:prstGeom>
          <a:ln>
            <a:solidFill>
              <a:schemeClr val="accent1"/>
            </a:solidFill>
          </a:ln>
        </p:spPr>
      </p:pic>
      <p:pic>
        <p:nvPicPr>
          <p:cNvPr id="6" name="Picture 5">
            <a:extLst>
              <a:ext uri="{FF2B5EF4-FFF2-40B4-BE49-F238E27FC236}">
                <a16:creationId xmlns:a16="http://schemas.microsoft.com/office/drawing/2014/main" id="{EA7E4D2E-89B2-EE29-932A-6D20740F16B0}"/>
              </a:ext>
            </a:extLst>
          </p:cNvPr>
          <p:cNvPicPr>
            <a:picLocks noChangeAspect="1"/>
          </p:cNvPicPr>
          <p:nvPr/>
        </p:nvPicPr>
        <p:blipFill rotWithShape="1">
          <a:blip r:embed="rId3"/>
          <a:srcRect l="73577" t="6043" b="3928"/>
          <a:stretch/>
        </p:blipFill>
        <p:spPr>
          <a:xfrm>
            <a:off x="7934669" y="1154373"/>
            <a:ext cx="3183123" cy="5150608"/>
          </a:xfrm>
          <a:prstGeom prst="rect">
            <a:avLst/>
          </a:prstGeom>
          <a:ln>
            <a:solidFill>
              <a:schemeClr val="accent1"/>
            </a:solidFill>
          </a:ln>
        </p:spPr>
      </p:pic>
      <p:cxnSp>
        <p:nvCxnSpPr>
          <p:cNvPr id="7" name="Straight Arrow Connector 6">
            <a:extLst>
              <a:ext uri="{FF2B5EF4-FFF2-40B4-BE49-F238E27FC236}">
                <a16:creationId xmlns:a16="http://schemas.microsoft.com/office/drawing/2014/main" id="{661379ED-56EF-BC73-85B2-6053DD337E3E}"/>
              </a:ext>
            </a:extLst>
          </p:cNvPr>
          <p:cNvCxnSpPr>
            <a:cxnSpLocks/>
          </p:cNvCxnSpPr>
          <p:nvPr/>
        </p:nvCxnSpPr>
        <p:spPr>
          <a:xfrm flipV="1">
            <a:off x="3087510" y="2966224"/>
            <a:ext cx="1070517" cy="2241396"/>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E520388-87E1-CE48-0509-6601F1100FF8}"/>
              </a:ext>
            </a:extLst>
          </p:cNvPr>
          <p:cNvCxnSpPr>
            <a:cxnSpLocks/>
          </p:cNvCxnSpPr>
          <p:nvPr/>
        </p:nvCxnSpPr>
        <p:spPr>
          <a:xfrm flipV="1">
            <a:off x="6734363" y="2854712"/>
            <a:ext cx="1071447" cy="1602059"/>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11" name="Date Placeholder 1">
            <a:extLst>
              <a:ext uri="{FF2B5EF4-FFF2-40B4-BE49-F238E27FC236}">
                <a16:creationId xmlns:a16="http://schemas.microsoft.com/office/drawing/2014/main" id="{181641D4-BFB2-36DC-FA0B-488B13A772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9" name="Slide Number Placeholder 3">
            <a:extLst>
              <a:ext uri="{FF2B5EF4-FFF2-40B4-BE49-F238E27FC236}">
                <a16:creationId xmlns:a16="http://schemas.microsoft.com/office/drawing/2014/main" id="{72BBD5BD-5C9E-380B-1698-4F2AF785F1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3" name="Footer Placeholder 4">
            <a:extLst>
              <a:ext uri="{FF2B5EF4-FFF2-40B4-BE49-F238E27FC236}">
                <a16:creationId xmlns:a16="http://schemas.microsoft.com/office/drawing/2014/main" id="{4575E84E-B003-5FB1-7EF2-ABA8FEA0BF9B}"/>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4" name="Footer Placeholder 4">
            <a:extLst>
              <a:ext uri="{FF2B5EF4-FFF2-40B4-BE49-F238E27FC236}">
                <a16:creationId xmlns:a16="http://schemas.microsoft.com/office/drawing/2014/main" id="{D6F37B2A-477A-3EF2-408F-C18D5C21019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5" name="Graphic 14">
            <a:extLst>
              <a:ext uri="{FF2B5EF4-FFF2-40B4-BE49-F238E27FC236}">
                <a16:creationId xmlns:a16="http://schemas.microsoft.com/office/drawing/2014/main" id="{D77179F3-E9B3-E530-336D-5443D74A8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5605559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5E689-0410-EDFB-C7F9-DBB0BBD7B0E6}"/>
              </a:ext>
            </a:extLst>
          </p:cNvPr>
          <p:cNvSpPr txBox="1"/>
          <p:nvPr/>
        </p:nvSpPr>
        <p:spPr>
          <a:xfrm>
            <a:off x="446694" y="118309"/>
            <a:ext cx="108760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2 -</a:t>
            </a:r>
            <a:r>
              <a:rPr kumimoji="0" lang="en-US" sz="2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lang="en-US" sz="2400" b="1">
                <a:solidFill>
                  <a:srgbClr val="0B4A99"/>
                </a:solidFill>
                <a:latin typeface="Optima" panose="02000503060000020004" pitchFamily="2" charset="0"/>
              </a:rPr>
              <a:t>Status, Timelines, Progress, Navigation, Research, etc.   </a:t>
            </a:r>
          </a:p>
        </p:txBody>
      </p:sp>
      <p:sp>
        <p:nvSpPr>
          <p:cNvPr id="3" name="Text Box 9">
            <a:extLst>
              <a:ext uri="{FF2B5EF4-FFF2-40B4-BE49-F238E27FC236}">
                <a16:creationId xmlns:a16="http://schemas.microsoft.com/office/drawing/2014/main" id="{48C2D29A-ABD1-6458-867A-28246E61B397}"/>
              </a:ext>
            </a:extLst>
          </p:cNvPr>
          <p:cNvSpPr txBox="1"/>
          <p:nvPr/>
        </p:nvSpPr>
        <p:spPr>
          <a:xfrm>
            <a:off x="446694" y="699377"/>
            <a:ext cx="6555971" cy="584775"/>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a:lstStyle>
          <a:p>
            <a:pPr marL="342900" marR="0" lvl="0" indent="-342900" algn="l" defTabSz="1219200" rtl="0" eaLnBrk="1" fontAlgn="auto" latinLnBrk="0" hangingPunct="1">
              <a:lnSpc>
                <a:spcPct val="100000"/>
              </a:lnSpc>
              <a:spcBef>
                <a:spcPts val="0"/>
              </a:spcBef>
              <a:spcAft>
                <a:spcPts val="0"/>
              </a:spcAft>
              <a:buClrTx/>
              <a:buSzTx/>
              <a:buFont typeface="Wingdings" pitchFamily="2" charset="2"/>
              <a:buChar char="Ø"/>
              <a:tabLst/>
              <a:defRPr/>
            </a:pPr>
            <a:r>
              <a:rPr kumimoji="0" lang="en-IN" sz="1600" b="0" i="0" u="none" strike="noStrike" kern="1200" cap="none" spc="0" normalizeH="0" baseline="0" noProof="0">
                <a:ln>
                  <a:noFill/>
                </a:ln>
                <a:solidFill>
                  <a:srgbClr val="0B4A99"/>
                </a:solidFill>
                <a:effectLst/>
                <a:uLnTx/>
                <a:uFillTx/>
                <a:latin typeface="Optima"/>
                <a:ea typeface="+mn-ea"/>
                <a:cs typeface="+mn-cs"/>
                <a:sym typeface="+mn-ea"/>
              </a:rPr>
              <a:t>Timelines of each request/record using AI Lens</a:t>
            </a:r>
          </a:p>
          <a:p>
            <a:pPr marL="342900" marR="0" lvl="0" indent="-342900" algn="l" defTabSz="1219200" rtl="0" eaLnBrk="1" fontAlgn="auto" latinLnBrk="0" hangingPunct="1">
              <a:lnSpc>
                <a:spcPct val="100000"/>
              </a:lnSpc>
              <a:spcBef>
                <a:spcPts val="0"/>
              </a:spcBef>
              <a:spcAft>
                <a:spcPts val="0"/>
              </a:spcAft>
              <a:buClrTx/>
              <a:buSzTx/>
              <a:buFont typeface="Wingdings" pitchFamily="2" charset="2"/>
              <a:buChar char="Ø"/>
              <a:tabLst/>
              <a:defRPr/>
            </a:pPr>
            <a:r>
              <a:rPr kumimoji="0" lang="en-IN" sz="1600" b="0" i="0" u="none" strike="noStrike" kern="1200" cap="none" spc="0" normalizeH="0" baseline="0" noProof="0">
                <a:ln>
                  <a:noFill/>
                </a:ln>
                <a:solidFill>
                  <a:srgbClr val="0B4A99"/>
                </a:solidFill>
                <a:effectLst/>
                <a:uLnTx/>
                <a:uFillTx/>
                <a:latin typeface="Optima"/>
                <a:ea typeface="+mn-ea"/>
                <a:cs typeface="+mn-cs"/>
                <a:sym typeface="+mn-ea"/>
              </a:rPr>
              <a:t>Highlighting the Duplicates based upon AI Lens Output</a:t>
            </a:r>
            <a:endParaRPr kumimoji="0" lang="en-IN" sz="1600" b="0" i="0" u="none" strike="noStrike" kern="1200" cap="none" spc="0" normalizeH="0" baseline="0" noProof="0">
              <a:ln>
                <a:noFill/>
              </a:ln>
              <a:solidFill>
                <a:srgbClr val="0B4A99"/>
              </a:solidFill>
              <a:effectLst/>
              <a:uLnTx/>
              <a:uFillTx/>
              <a:latin typeface="Optima"/>
              <a:ea typeface="+mn-ea"/>
              <a:cs typeface="+mn-cs"/>
            </a:endParaRPr>
          </a:p>
        </p:txBody>
      </p:sp>
      <p:pic>
        <p:nvPicPr>
          <p:cNvPr id="4" name="Picture 3">
            <a:extLst>
              <a:ext uri="{FF2B5EF4-FFF2-40B4-BE49-F238E27FC236}">
                <a16:creationId xmlns:a16="http://schemas.microsoft.com/office/drawing/2014/main" id="{AF6EEF3D-B75F-B829-5873-72E41ED73487}"/>
              </a:ext>
            </a:extLst>
          </p:cNvPr>
          <p:cNvPicPr>
            <a:picLocks noChangeAspect="1"/>
          </p:cNvPicPr>
          <p:nvPr/>
        </p:nvPicPr>
        <p:blipFill>
          <a:blip r:embed="rId2"/>
          <a:stretch>
            <a:fillRect/>
          </a:stretch>
        </p:blipFill>
        <p:spPr>
          <a:xfrm>
            <a:off x="446694" y="1284152"/>
            <a:ext cx="11002304" cy="5176913"/>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FB4487C2-FF91-61E0-6917-746A069087A7}"/>
              </a:ext>
            </a:extLst>
          </p:cNvPr>
          <p:cNvCxnSpPr/>
          <p:nvPr/>
        </p:nvCxnSpPr>
        <p:spPr>
          <a:xfrm flipH="1">
            <a:off x="7732887" y="4955822"/>
            <a:ext cx="2664178" cy="0"/>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8" name="Date Placeholder 1">
            <a:extLst>
              <a:ext uri="{FF2B5EF4-FFF2-40B4-BE49-F238E27FC236}">
                <a16:creationId xmlns:a16="http://schemas.microsoft.com/office/drawing/2014/main" id="{C09EB654-AE71-2483-EE18-62B7CB05BF6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3">
            <a:extLst>
              <a:ext uri="{FF2B5EF4-FFF2-40B4-BE49-F238E27FC236}">
                <a16:creationId xmlns:a16="http://schemas.microsoft.com/office/drawing/2014/main" id="{20805067-5527-D848-1800-E60707E6E9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9" name="Footer Placeholder 4">
            <a:extLst>
              <a:ext uri="{FF2B5EF4-FFF2-40B4-BE49-F238E27FC236}">
                <a16:creationId xmlns:a16="http://schemas.microsoft.com/office/drawing/2014/main" id="{CCE9838E-6342-EE58-C8AC-527E0B55A08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0" name="Footer Placeholder 4">
            <a:extLst>
              <a:ext uri="{FF2B5EF4-FFF2-40B4-BE49-F238E27FC236}">
                <a16:creationId xmlns:a16="http://schemas.microsoft.com/office/drawing/2014/main" id="{525D9FA2-DCE3-00DB-8B2B-BC19D8D34D9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2" name="Graphic 11">
            <a:extLst>
              <a:ext uri="{FF2B5EF4-FFF2-40B4-BE49-F238E27FC236}">
                <a16:creationId xmlns:a16="http://schemas.microsoft.com/office/drawing/2014/main" id="{499B3098-26C3-37FA-D4C2-1636840604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852222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9CF878-7D5D-2DE9-DD12-9E97C2B411E0}"/>
              </a:ext>
            </a:extLst>
          </p:cNvPr>
          <p:cNvSpPr txBox="1"/>
          <p:nvPr/>
        </p:nvSpPr>
        <p:spPr>
          <a:xfrm>
            <a:off x="430250" y="102765"/>
            <a:ext cx="84842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3 -</a:t>
            </a:r>
            <a:r>
              <a:rPr kumimoji="0" lang="en-US" sz="2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lang="en-US" sz="2400" b="1">
                <a:solidFill>
                  <a:srgbClr val="0B4A99"/>
                </a:solidFill>
                <a:latin typeface="Optima" panose="02000503060000020004" pitchFamily="2" charset="0"/>
              </a:rPr>
              <a:t>Analytics (Pivot Table)</a:t>
            </a:r>
          </a:p>
        </p:txBody>
      </p:sp>
      <p:sp>
        <p:nvSpPr>
          <p:cNvPr id="3" name="Text Box 9">
            <a:extLst>
              <a:ext uri="{FF2B5EF4-FFF2-40B4-BE49-F238E27FC236}">
                <a16:creationId xmlns:a16="http://schemas.microsoft.com/office/drawing/2014/main" id="{ACB7D000-C92E-4DBB-B202-6681A349B99D}"/>
              </a:ext>
            </a:extLst>
          </p:cNvPr>
          <p:cNvSpPr txBox="1"/>
          <p:nvPr/>
        </p:nvSpPr>
        <p:spPr>
          <a:xfrm>
            <a:off x="430250" y="619340"/>
            <a:ext cx="8484244" cy="338554"/>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a:lstStyle>
          <a:p>
            <a:pPr marL="285750" marR="0" lvl="0" indent="-285750" algn="l" defTabSz="1219200" rtl="0" eaLnBrk="1" fontAlgn="auto" latinLnBrk="0" hangingPunct="1">
              <a:lnSpc>
                <a:spcPct val="100000"/>
              </a:lnSpc>
              <a:spcBef>
                <a:spcPts val="0"/>
              </a:spcBef>
              <a:spcAft>
                <a:spcPts val="0"/>
              </a:spcAft>
              <a:buClrTx/>
              <a:buSzTx/>
              <a:buFont typeface="Wingdings" pitchFamily="2" charset="2"/>
              <a:buChar char="Ø"/>
              <a:tabLst/>
              <a:defRPr/>
            </a:pPr>
            <a:r>
              <a:rPr kumimoji="0" lang="en-IN" sz="1600" b="0" i="0" u="none" strike="noStrike" kern="1200" cap="none" spc="0" normalizeH="0" baseline="0" noProof="0">
                <a:ln>
                  <a:noFill/>
                </a:ln>
                <a:solidFill>
                  <a:srgbClr val="0B4A99"/>
                </a:solidFill>
                <a:effectLst/>
                <a:uLnTx/>
                <a:uFillTx/>
                <a:latin typeface="Optima"/>
                <a:ea typeface="+mn-ea"/>
                <a:cs typeface="+mn-cs"/>
              </a:rPr>
              <a:t>A Pivot Table lets you rotate the data and look at it from different Angles or perspectives</a:t>
            </a:r>
            <a:r>
              <a:rPr kumimoji="0" lang="en-IN" sz="1200" b="0" i="0" u="none" strike="noStrike" kern="1200" cap="none" spc="0" normalizeH="0" baseline="0" noProof="0">
                <a:ln>
                  <a:noFill/>
                </a:ln>
                <a:solidFill>
                  <a:srgbClr val="474747"/>
                </a:solidFill>
                <a:effectLst/>
                <a:highlight>
                  <a:srgbClr val="FFFFFF"/>
                </a:highlight>
                <a:uLnTx/>
                <a:uFillTx/>
                <a:latin typeface="Google Sans"/>
                <a:ea typeface="+mn-ea"/>
                <a:cs typeface="+mn-cs"/>
              </a:rPr>
              <a:t> </a:t>
            </a:r>
            <a:endParaRPr kumimoji="0" lang="en-IN" sz="1200" b="0" i="0" u="none" strike="noStrike" kern="1200" cap="none" spc="0" normalizeH="0" baseline="0" noProof="0">
              <a:ln>
                <a:noFill/>
              </a:ln>
              <a:solidFill>
                <a:srgbClr val="1F1F1F"/>
              </a:solidFill>
              <a:effectLst/>
              <a:highlight>
                <a:srgbClr val="FFFFFF"/>
              </a:highligh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32E33235-E5A8-C3C2-B580-FDA97954DC88}"/>
              </a:ext>
            </a:extLst>
          </p:cNvPr>
          <p:cNvPicPr>
            <a:picLocks noChangeAspect="1"/>
          </p:cNvPicPr>
          <p:nvPr/>
        </p:nvPicPr>
        <p:blipFill rotWithShape="1">
          <a:blip r:embed="rId2"/>
          <a:srcRect r="951"/>
          <a:stretch/>
        </p:blipFill>
        <p:spPr>
          <a:xfrm>
            <a:off x="599909" y="1127613"/>
            <a:ext cx="10992181" cy="5281902"/>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ED5EF581-B205-1111-4863-372740E54AA8}"/>
              </a:ext>
            </a:extLst>
          </p:cNvPr>
          <p:cNvCxnSpPr/>
          <p:nvPr/>
        </p:nvCxnSpPr>
        <p:spPr>
          <a:xfrm flipH="1">
            <a:off x="7886800" y="4643588"/>
            <a:ext cx="2664178" cy="0"/>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8" name="Date Placeholder 1">
            <a:extLst>
              <a:ext uri="{FF2B5EF4-FFF2-40B4-BE49-F238E27FC236}">
                <a16:creationId xmlns:a16="http://schemas.microsoft.com/office/drawing/2014/main" id="{0B1A018E-F50E-830B-80A6-725B47C904A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3">
            <a:extLst>
              <a:ext uri="{FF2B5EF4-FFF2-40B4-BE49-F238E27FC236}">
                <a16:creationId xmlns:a16="http://schemas.microsoft.com/office/drawing/2014/main" id="{ACCE25A0-1C45-B7F4-2B48-40DE5769DB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0" name="Footer Placeholder 4">
            <a:extLst>
              <a:ext uri="{FF2B5EF4-FFF2-40B4-BE49-F238E27FC236}">
                <a16:creationId xmlns:a16="http://schemas.microsoft.com/office/drawing/2014/main" id="{0C485EF2-713C-B11D-F878-FB442A4F5786}"/>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1" name="Footer Placeholder 4">
            <a:extLst>
              <a:ext uri="{FF2B5EF4-FFF2-40B4-BE49-F238E27FC236}">
                <a16:creationId xmlns:a16="http://schemas.microsoft.com/office/drawing/2014/main" id="{F78D1BB7-FE51-5614-E51A-39C3EA7CBFD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2" name="Graphic 11">
            <a:extLst>
              <a:ext uri="{FF2B5EF4-FFF2-40B4-BE49-F238E27FC236}">
                <a16:creationId xmlns:a16="http://schemas.microsoft.com/office/drawing/2014/main" id="{E4D9E858-A6AC-D360-A24B-C2565FE1C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870589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001088-92BA-4065-DFA7-1B184363AEA1}"/>
              </a:ext>
            </a:extLst>
          </p:cNvPr>
          <p:cNvSpPr txBox="1"/>
          <p:nvPr/>
        </p:nvSpPr>
        <p:spPr>
          <a:xfrm>
            <a:off x="306270" y="84326"/>
            <a:ext cx="8484244"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4 -</a:t>
            </a:r>
            <a:r>
              <a:rPr kumimoji="0" lang="en-US" sz="2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lang="en-US" sz="2400" b="1">
                <a:solidFill>
                  <a:srgbClr val="0B4A99"/>
                </a:solidFill>
                <a:latin typeface="Optima" panose="02000503060000020004" pitchFamily="2" charset="0"/>
              </a:rPr>
              <a:t>Sourcing Location with Price (approx.)</a:t>
            </a:r>
          </a:p>
        </p:txBody>
      </p:sp>
      <p:sp>
        <p:nvSpPr>
          <p:cNvPr id="3" name="TextBox 2">
            <a:extLst>
              <a:ext uri="{FF2B5EF4-FFF2-40B4-BE49-F238E27FC236}">
                <a16:creationId xmlns:a16="http://schemas.microsoft.com/office/drawing/2014/main" id="{A8E3A46B-0E1C-8F4B-3141-28221D7898C5}"/>
              </a:ext>
            </a:extLst>
          </p:cNvPr>
          <p:cNvSpPr txBox="1"/>
          <p:nvPr/>
        </p:nvSpPr>
        <p:spPr>
          <a:xfrm>
            <a:off x="244725" y="599852"/>
            <a:ext cx="5851275" cy="338554"/>
          </a:xfrm>
          <a:prstGeom prst="rect">
            <a:avLst/>
          </a:prstGeom>
          <a:solidFill>
            <a:schemeClr val="bg1"/>
          </a:solid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10479B"/>
                </a:solidFill>
                <a:effectLst/>
                <a:uLnTx/>
                <a:uFillTx/>
                <a:latin typeface="Optima" charset="0"/>
                <a:ea typeface="Optima" charset="0"/>
                <a:cs typeface="Optima" charset="0"/>
              </a:rPr>
              <a:t>Highlighting Locations with Price details using AI Lens</a:t>
            </a:r>
          </a:p>
        </p:txBody>
      </p:sp>
      <p:pic>
        <p:nvPicPr>
          <p:cNvPr id="4" name="Picture 3">
            <a:extLst>
              <a:ext uri="{FF2B5EF4-FFF2-40B4-BE49-F238E27FC236}">
                <a16:creationId xmlns:a16="http://schemas.microsoft.com/office/drawing/2014/main" id="{505BDA95-CBF4-FE36-8D42-1C0ADFFD4D91}"/>
              </a:ext>
            </a:extLst>
          </p:cNvPr>
          <p:cNvPicPr>
            <a:picLocks noChangeAspect="1"/>
          </p:cNvPicPr>
          <p:nvPr/>
        </p:nvPicPr>
        <p:blipFill>
          <a:blip r:embed="rId2"/>
          <a:stretch>
            <a:fillRect/>
          </a:stretch>
        </p:blipFill>
        <p:spPr>
          <a:xfrm>
            <a:off x="620515" y="1046128"/>
            <a:ext cx="10950970" cy="5212020"/>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A89B6294-41A9-3C3E-D4DD-E234FF1110C5}"/>
              </a:ext>
            </a:extLst>
          </p:cNvPr>
          <p:cNvCxnSpPr>
            <a:cxnSpLocks/>
          </p:cNvCxnSpPr>
          <p:nvPr/>
        </p:nvCxnSpPr>
        <p:spPr>
          <a:xfrm flipH="1">
            <a:off x="7623576" y="4398123"/>
            <a:ext cx="1166938" cy="0"/>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8" name="Date Placeholder 1">
            <a:extLst>
              <a:ext uri="{FF2B5EF4-FFF2-40B4-BE49-F238E27FC236}">
                <a16:creationId xmlns:a16="http://schemas.microsoft.com/office/drawing/2014/main" id="{412E41A4-891C-D96F-7118-035486FC7B6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3">
            <a:extLst>
              <a:ext uri="{FF2B5EF4-FFF2-40B4-BE49-F238E27FC236}">
                <a16:creationId xmlns:a16="http://schemas.microsoft.com/office/drawing/2014/main" id="{FCF6BAFB-C74D-32DC-64C9-5088111C0B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0" name="Footer Placeholder 4">
            <a:extLst>
              <a:ext uri="{FF2B5EF4-FFF2-40B4-BE49-F238E27FC236}">
                <a16:creationId xmlns:a16="http://schemas.microsoft.com/office/drawing/2014/main" id="{71290F18-B688-F85D-CDE8-D2DA46F109A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1" name="Footer Placeholder 4">
            <a:extLst>
              <a:ext uri="{FF2B5EF4-FFF2-40B4-BE49-F238E27FC236}">
                <a16:creationId xmlns:a16="http://schemas.microsoft.com/office/drawing/2014/main" id="{161393FD-45F7-813C-C7DC-45E36805504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2" name="Graphic 11">
            <a:extLst>
              <a:ext uri="{FF2B5EF4-FFF2-40B4-BE49-F238E27FC236}">
                <a16:creationId xmlns:a16="http://schemas.microsoft.com/office/drawing/2014/main" id="{6AB53CC3-F75A-714C-F828-EFE7B5E0AC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722595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314E71-2B16-5B99-C525-6F6128F66729}"/>
              </a:ext>
            </a:extLst>
          </p:cNvPr>
          <p:cNvSpPr txBox="1"/>
          <p:nvPr/>
        </p:nvSpPr>
        <p:spPr>
          <a:xfrm>
            <a:off x="566733" y="76370"/>
            <a:ext cx="8484244"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5 -</a:t>
            </a:r>
            <a:r>
              <a:rPr kumimoji="0" lang="en-US" sz="2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lang="en-US" sz="2400" b="1">
                <a:solidFill>
                  <a:srgbClr val="0B4A99"/>
                </a:solidFill>
                <a:latin typeface="Optima" panose="02000503060000020004" pitchFamily="2" charset="0"/>
              </a:rPr>
              <a:t>Data Science Services</a:t>
            </a:r>
          </a:p>
        </p:txBody>
      </p:sp>
      <p:pic>
        <p:nvPicPr>
          <p:cNvPr id="3" name="Picture 2">
            <a:extLst>
              <a:ext uri="{FF2B5EF4-FFF2-40B4-BE49-F238E27FC236}">
                <a16:creationId xmlns:a16="http://schemas.microsoft.com/office/drawing/2014/main" id="{B5311DC7-D203-4349-59A3-A94A3E8A8162}"/>
              </a:ext>
            </a:extLst>
          </p:cNvPr>
          <p:cNvPicPr>
            <a:picLocks noChangeAspect="1"/>
          </p:cNvPicPr>
          <p:nvPr/>
        </p:nvPicPr>
        <p:blipFill rotWithShape="1">
          <a:blip r:embed="rId2"/>
          <a:srcRect l="33716" t="4694" b="12119"/>
          <a:stretch/>
        </p:blipFill>
        <p:spPr>
          <a:xfrm>
            <a:off x="177800" y="1570354"/>
            <a:ext cx="4745006" cy="3065193"/>
          </a:xfrm>
          <a:prstGeom prst="rect">
            <a:avLst/>
          </a:prstGeom>
          <a:ln>
            <a:solidFill>
              <a:schemeClr val="accent1"/>
            </a:solidFill>
          </a:ln>
        </p:spPr>
      </p:pic>
      <p:pic>
        <p:nvPicPr>
          <p:cNvPr id="4" name="Picture 3">
            <a:extLst>
              <a:ext uri="{FF2B5EF4-FFF2-40B4-BE49-F238E27FC236}">
                <a16:creationId xmlns:a16="http://schemas.microsoft.com/office/drawing/2014/main" id="{0C28AB42-F070-EA53-C2B5-AD0C0393A288}"/>
              </a:ext>
            </a:extLst>
          </p:cNvPr>
          <p:cNvPicPr>
            <a:picLocks noChangeAspect="1"/>
          </p:cNvPicPr>
          <p:nvPr/>
        </p:nvPicPr>
        <p:blipFill>
          <a:blip r:embed="rId3"/>
          <a:stretch>
            <a:fillRect/>
          </a:stretch>
        </p:blipFill>
        <p:spPr>
          <a:xfrm>
            <a:off x="5080068" y="1524545"/>
            <a:ext cx="6858397" cy="3264195"/>
          </a:xfrm>
          <a:prstGeom prst="rect">
            <a:avLst/>
          </a:prstGeom>
          <a:ln>
            <a:solidFill>
              <a:schemeClr val="accent1"/>
            </a:solidFill>
          </a:ln>
        </p:spPr>
      </p:pic>
      <p:sp>
        <p:nvSpPr>
          <p:cNvPr id="5" name="TextBox 4">
            <a:extLst>
              <a:ext uri="{FF2B5EF4-FFF2-40B4-BE49-F238E27FC236}">
                <a16:creationId xmlns:a16="http://schemas.microsoft.com/office/drawing/2014/main" id="{AC93025A-786E-C0ED-5C12-0B23374E82E4}"/>
              </a:ext>
            </a:extLst>
          </p:cNvPr>
          <p:cNvSpPr txBox="1"/>
          <p:nvPr/>
        </p:nvSpPr>
        <p:spPr>
          <a:xfrm>
            <a:off x="5635255" y="631589"/>
            <a:ext cx="6430925" cy="584775"/>
          </a:xfrm>
          <a:prstGeom prst="rect">
            <a:avLst/>
          </a:prstGeom>
          <a:solidFill>
            <a:schemeClr val="bg1"/>
          </a:solid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10479B"/>
                </a:solidFill>
                <a:effectLst/>
                <a:uLnTx/>
                <a:uFillTx/>
                <a:latin typeface="Optima" charset="0"/>
                <a:ea typeface="Optima" charset="0"/>
                <a:cs typeface="Optima" charset="0"/>
              </a:rPr>
              <a:t>Product Creation -  Data Science API is used to enrich the relevant data based on the Reference Number from Manufacturing Website</a:t>
            </a:r>
          </a:p>
        </p:txBody>
      </p:sp>
      <p:pic>
        <p:nvPicPr>
          <p:cNvPr id="6" name="Picture 5">
            <a:extLst>
              <a:ext uri="{FF2B5EF4-FFF2-40B4-BE49-F238E27FC236}">
                <a16:creationId xmlns:a16="http://schemas.microsoft.com/office/drawing/2014/main" id="{7E817100-935F-4626-5562-D5888D42A585}"/>
              </a:ext>
            </a:extLst>
          </p:cNvPr>
          <p:cNvPicPr>
            <a:picLocks noChangeAspect="1"/>
          </p:cNvPicPr>
          <p:nvPr/>
        </p:nvPicPr>
        <p:blipFill rotWithShape="1">
          <a:blip r:embed="rId4"/>
          <a:srcRect l="10556" t="40369" r="41838" b="1"/>
          <a:stretch/>
        </p:blipFill>
        <p:spPr>
          <a:xfrm>
            <a:off x="1039882" y="4333166"/>
            <a:ext cx="3700131" cy="2205598"/>
          </a:xfrm>
          <a:prstGeom prst="rect">
            <a:avLst/>
          </a:prstGeom>
          <a:ln>
            <a:solidFill>
              <a:schemeClr val="accent1"/>
            </a:solidFill>
          </a:ln>
        </p:spPr>
      </p:pic>
      <p:pic>
        <p:nvPicPr>
          <p:cNvPr id="7" name="Picture 6">
            <a:extLst>
              <a:ext uri="{FF2B5EF4-FFF2-40B4-BE49-F238E27FC236}">
                <a16:creationId xmlns:a16="http://schemas.microsoft.com/office/drawing/2014/main" id="{F9D57778-B29B-A19C-94C7-9069C1C74BA4}"/>
              </a:ext>
            </a:extLst>
          </p:cNvPr>
          <p:cNvPicPr>
            <a:picLocks noChangeAspect="1"/>
          </p:cNvPicPr>
          <p:nvPr/>
        </p:nvPicPr>
        <p:blipFill rotWithShape="1">
          <a:blip r:embed="rId5"/>
          <a:srcRect l="10283" t="37902" r="10040" b="16554"/>
          <a:stretch/>
        </p:blipFill>
        <p:spPr>
          <a:xfrm>
            <a:off x="5635255" y="4872920"/>
            <a:ext cx="6192860" cy="1701210"/>
          </a:xfrm>
          <a:prstGeom prst="rect">
            <a:avLst/>
          </a:prstGeom>
          <a:ln>
            <a:solidFill>
              <a:schemeClr val="accent1"/>
            </a:solidFill>
          </a:ln>
        </p:spPr>
      </p:pic>
      <p:pic>
        <p:nvPicPr>
          <p:cNvPr id="8" name="Picture 7">
            <a:extLst>
              <a:ext uri="{FF2B5EF4-FFF2-40B4-BE49-F238E27FC236}">
                <a16:creationId xmlns:a16="http://schemas.microsoft.com/office/drawing/2014/main" id="{4FFDC7C7-EB6F-01D6-7D5C-E99C447410CE}"/>
              </a:ext>
            </a:extLst>
          </p:cNvPr>
          <p:cNvPicPr>
            <a:picLocks noChangeAspect="1"/>
          </p:cNvPicPr>
          <p:nvPr/>
        </p:nvPicPr>
        <p:blipFill rotWithShape="1">
          <a:blip r:embed="rId6"/>
          <a:srcRect l="10420" t="53070" r="25422" b="29984"/>
          <a:stretch/>
        </p:blipFill>
        <p:spPr>
          <a:xfrm>
            <a:off x="566733" y="698832"/>
            <a:ext cx="4986670" cy="668291"/>
          </a:xfrm>
          <a:prstGeom prst="rect">
            <a:avLst/>
          </a:prstGeom>
          <a:ln>
            <a:solidFill>
              <a:schemeClr val="accent1"/>
            </a:solidFill>
          </a:ln>
        </p:spPr>
      </p:pic>
      <p:cxnSp>
        <p:nvCxnSpPr>
          <p:cNvPr id="9" name="Straight Arrow Connector 8">
            <a:extLst>
              <a:ext uri="{FF2B5EF4-FFF2-40B4-BE49-F238E27FC236}">
                <a16:creationId xmlns:a16="http://schemas.microsoft.com/office/drawing/2014/main" id="{DF899CFF-9DA5-9A62-3202-7A1E715FB705}"/>
              </a:ext>
            </a:extLst>
          </p:cNvPr>
          <p:cNvCxnSpPr>
            <a:cxnSpLocks/>
          </p:cNvCxnSpPr>
          <p:nvPr/>
        </p:nvCxnSpPr>
        <p:spPr>
          <a:xfrm>
            <a:off x="1550019" y="1216364"/>
            <a:ext cx="0" cy="799664"/>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BD29F41-76F4-1E4D-2BFC-25A66FB730F5}"/>
              </a:ext>
            </a:extLst>
          </p:cNvPr>
          <p:cNvCxnSpPr>
            <a:cxnSpLocks/>
          </p:cNvCxnSpPr>
          <p:nvPr/>
        </p:nvCxnSpPr>
        <p:spPr>
          <a:xfrm>
            <a:off x="5272840" y="2016028"/>
            <a:ext cx="724829" cy="0"/>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4CECE70-9820-F240-D6FA-8B7F8D60780F}"/>
              </a:ext>
            </a:extLst>
          </p:cNvPr>
          <p:cNvCxnSpPr>
            <a:cxnSpLocks/>
          </p:cNvCxnSpPr>
          <p:nvPr/>
        </p:nvCxnSpPr>
        <p:spPr>
          <a:xfrm>
            <a:off x="4597337" y="5959843"/>
            <a:ext cx="1658497" cy="0"/>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5BA3617-7EF0-F865-E494-03F4A44B75B0}"/>
              </a:ext>
            </a:extLst>
          </p:cNvPr>
          <p:cNvCxnSpPr>
            <a:cxnSpLocks/>
          </p:cNvCxnSpPr>
          <p:nvPr/>
        </p:nvCxnSpPr>
        <p:spPr>
          <a:xfrm flipH="1">
            <a:off x="4449337" y="4473088"/>
            <a:ext cx="1511161" cy="832550"/>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15" name="Date Placeholder 1">
            <a:extLst>
              <a:ext uri="{FF2B5EF4-FFF2-40B4-BE49-F238E27FC236}">
                <a16:creationId xmlns:a16="http://schemas.microsoft.com/office/drawing/2014/main" id="{589683B4-05CF-72D2-FD0C-BAA7AE14D7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3" name="Slide Number Placeholder 3">
            <a:extLst>
              <a:ext uri="{FF2B5EF4-FFF2-40B4-BE49-F238E27FC236}">
                <a16:creationId xmlns:a16="http://schemas.microsoft.com/office/drawing/2014/main" id="{8DE2091E-1E65-3AD6-12CE-5373A0DA5A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7" name="Footer Placeholder 4">
            <a:extLst>
              <a:ext uri="{FF2B5EF4-FFF2-40B4-BE49-F238E27FC236}">
                <a16:creationId xmlns:a16="http://schemas.microsoft.com/office/drawing/2014/main" id="{81E4124A-D804-3FDC-51CA-0EF6B794A856}"/>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8" name="Footer Placeholder 4">
            <a:extLst>
              <a:ext uri="{FF2B5EF4-FFF2-40B4-BE49-F238E27FC236}">
                <a16:creationId xmlns:a16="http://schemas.microsoft.com/office/drawing/2014/main" id="{9493895F-F541-7CFD-FD5C-A30A899E9FC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9" name="Graphic 18">
            <a:extLst>
              <a:ext uri="{FF2B5EF4-FFF2-40B4-BE49-F238E27FC236}">
                <a16:creationId xmlns:a16="http://schemas.microsoft.com/office/drawing/2014/main" id="{E3FC25A6-00D9-4B86-D9D9-5A5C1EC93C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8239873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5918" y="1051062"/>
            <a:ext cx="11229975" cy="5039360"/>
          </a:xfrm>
          <a:prstGeom prst="rect">
            <a:avLst/>
          </a:prstGeom>
          <a:ln>
            <a:solidFill>
              <a:schemeClr val="accent1"/>
            </a:solidFill>
          </a:ln>
        </p:spPr>
      </p:pic>
      <p:sp>
        <p:nvSpPr>
          <p:cNvPr id="6" name="Text Box 5"/>
          <p:cNvSpPr txBox="1"/>
          <p:nvPr/>
        </p:nvSpPr>
        <p:spPr>
          <a:xfrm>
            <a:off x="375918" y="29409"/>
            <a:ext cx="107486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6 -</a:t>
            </a:r>
            <a:r>
              <a:rPr kumimoji="0" lang="en-US" sz="2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lang="en-IN" altLang="en-US" sz="2400" b="1">
                <a:solidFill>
                  <a:srgbClr val="0B4A99"/>
                </a:solidFill>
                <a:latin typeface="Optima" panose="02000503060000020004" pitchFamily="2" charset="0"/>
              </a:rPr>
              <a:t>AI Lens Input Data Edit</a:t>
            </a:r>
          </a:p>
        </p:txBody>
      </p:sp>
      <p:sp>
        <p:nvSpPr>
          <p:cNvPr id="2" name="TextBox 1">
            <a:extLst>
              <a:ext uri="{FF2B5EF4-FFF2-40B4-BE49-F238E27FC236}">
                <a16:creationId xmlns:a16="http://schemas.microsoft.com/office/drawing/2014/main" id="{5FCD803B-EAEA-9AD6-3B6C-6BC4A1682DB0}"/>
              </a:ext>
            </a:extLst>
          </p:cNvPr>
          <p:cNvSpPr txBox="1"/>
          <p:nvPr/>
        </p:nvSpPr>
        <p:spPr>
          <a:xfrm>
            <a:off x="375918" y="616781"/>
            <a:ext cx="11229975" cy="338554"/>
          </a:xfrm>
          <a:prstGeom prst="rect">
            <a:avLst/>
          </a:prstGeom>
          <a:solidFill>
            <a:schemeClr val="bg1"/>
          </a:solid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IN" sz="1600" b="0" i="0" u="none" strike="noStrike" kern="1200" cap="none" spc="0" normalizeH="0" baseline="0" noProof="0">
                <a:ln>
                  <a:noFill/>
                </a:ln>
                <a:solidFill>
                  <a:srgbClr val="10479B"/>
                </a:solidFill>
                <a:effectLst/>
                <a:uLnTx/>
                <a:uFillTx/>
                <a:latin typeface="Optima" charset="0"/>
                <a:ea typeface="+mn-ea"/>
                <a:cs typeface="+mn-cs"/>
              </a:rPr>
              <a:t>After entering input data into the AI Lens, an option to edit the entered input has been added</a:t>
            </a:r>
          </a:p>
        </p:txBody>
      </p:sp>
      <p:sp>
        <p:nvSpPr>
          <p:cNvPr id="7" name="Date Placeholder 1">
            <a:extLst>
              <a:ext uri="{FF2B5EF4-FFF2-40B4-BE49-F238E27FC236}">
                <a16:creationId xmlns:a16="http://schemas.microsoft.com/office/drawing/2014/main" id="{454A92F4-8C3B-8FFE-6A12-69AE6848BDF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3" name="Slide Number Placeholder 3">
            <a:extLst>
              <a:ext uri="{FF2B5EF4-FFF2-40B4-BE49-F238E27FC236}">
                <a16:creationId xmlns:a16="http://schemas.microsoft.com/office/drawing/2014/main" id="{9BCC9C0C-C35C-515C-C563-356374094E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9" name="Footer Placeholder 4">
            <a:extLst>
              <a:ext uri="{FF2B5EF4-FFF2-40B4-BE49-F238E27FC236}">
                <a16:creationId xmlns:a16="http://schemas.microsoft.com/office/drawing/2014/main" id="{2244113E-8A58-CAFA-4AE7-109307502D23}"/>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0" name="Footer Placeholder 4">
            <a:extLst>
              <a:ext uri="{FF2B5EF4-FFF2-40B4-BE49-F238E27FC236}">
                <a16:creationId xmlns:a16="http://schemas.microsoft.com/office/drawing/2014/main" id="{D42E21BC-870B-D661-179E-019BD9E01F5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1" name="Graphic 10">
            <a:extLst>
              <a:ext uri="{FF2B5EF4-FFF2-40B4-BE49-F238E27FC236}">
                <a16:creationId xmlns:a16="http://schemas.microsoft.com/office/drawing/2014/main" id="{DA03D9D6-5BE1-044F-822D-A3354E7B3E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224288" y="1022033"/>
            <a:ext cx="4562475" cy="5076190"/>
          </a:xfrm>
          <a:prstGeom prst="rect">
            <a:avLst/>
          </a:prstGeom>
          <a:ln>
            <a:solidFill>
              <a:schemeClr val="accent1"/>
            </a:solidFill>
          </a:ln>
        </p:spPr>
      </p:pic>
      <p:sp>
        <p:nvSpPr>
          <p:cNvPr id="2" name="Text Box 5">
            <a:extLst>
              <a:ext uri="{FF2B5EF4-FFF2-40B4-BE49-F238E27FC236}">
                <a16:creationId xmlns:a16="http://schemas.microsoft.com/office/drawing/2014/main" id="{41BA25F0-69D6-33AC-2347-A0029CBD633F}"/>
              </a:ext>
            </a:extLst>
          </p:cNvPr>
          <p:cNvSpPr txBox="1"/>
          <p:nvPr/>
        </p:nvSpPr>
        <p:spPr>
          <a:xfrm>
            <a:off x="387449" y="47706"/>
            <a:ext cx="107486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7 -</a:t>
            </a:r>
            <a:r>
              <a:rPr kumimoji="0" lang="en-US" sz="2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lang="en-IN" altLang="en-US" sz="2400" b="1">
                <a:solidFill>
                  <a:srgbClr val="0B4A99"/>
                </a:solidFill>
                <a:latin typeface="Optima" panose="02000503060000020004" pitchFamily="2" charset="0"/>
              </a:rPr>
              <a:t>Drag and Drop </a:t>
            </a:r>
          </a:p>
        </p:txBody>
      </p:sp>
      <p:sp>
        <p:nvSpPr>
          <p:cNvPr id="3" name="TextBox 2">
            <a:extLst>
              <a:ext uri="{FF2B5EF4-FFF2-40B4-BE49-F238E27FC236}">
                <a16:creationId xmlns:a16="http://schemas.microsoft.com/office/drawing/2014/main" id="{80629098-72DB-8F29-A2C1-B71B2A9C2803}"/>
              </a:ext>
            </a:extLst>
          </p:cNvPr>
          <p:cNvSpPr txBox="1"/>
          <p:nvPr/>
        </p:nvSpPr>
        <p:spPr>
          <a:xfrm>
            <a:off x="387449" y="642155"/>
            <a:ext cx="3581613" cy="338554"/>
          </a:xfrm>
          <a:prstGeom prst="rect">
            <a:avLst/>
          </a:prstGeom>
          <a:solidFill>
            <a:schemeClr val="bg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IN" sz="1600" b="0" i="0" u="none" strike="noStrike" kern="1200" cap="none" spc="0" normalizeH="0" baseline="0" noProof="0">
                <a:ln>
                  <a:noFill/>
                </a:ln>
                <a:solidFill>
                  <a:srgbClr val="10479B"/>
                </a:solidFill>
                <a:effectLst/>
                <a:uLnTx/>
                <a:uFillTx/>
                <a:latin typeface="Optima" charset="0"/>
                <a:ea typeface="+mn-ea"/>
                <a:cs typeface="+mn-cs"/>
              </a:rPr>
              <a:t>Drag and drop image and text files</a:t>
            </a:r>
          </a:p>
        </p:txBody>
      </p:sp>
      <p:sp>
        <p:nvSpPr>
          <p:cNvPr id="6" name="Date Placeholder 1">
            <a:extLst>
              <a:ext uri="{FF2B5EF4-FFF2-40B4-BE49-F238E27FC236}">
                <a16:creationId xmlns:a16="http://schemas.microsoft.com/office/drawing/2014/main" id="{D915E405-BB75-0098-B0C7-0D6FB23B7FB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4" name="Slide Number Placeholder 3">
            <a:extLst>
              <a:ext uri="{FF2B5EF4-FFF2-40B4-BE49-F238E27FC236}">
                <a16:creationId xmlns:a16="http://schemas.microsoft.com/office/drawing/2014/main" id="{8A60F246-5015-A58A-0E7E-698CBB9627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8" name="Footer Placeholder 4">
            <a:extLst>
              <a:ext uri="{FF2B5EF4-FFF2-40B4-BE49-F238E27FC236}">
                <a16:creationId xmlns:a16="http://schemas.microsoft.com/office/drawing/2014/main" id="{E3C3A51D-332E-6F60-75A5-448B4FB0CF0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1" name="Footer Placeholder 4">
            <a:extLst>
              <a:ext uri="{FF2B5EF4-FFF2-40B4-BE49-F238E27FC236}">
                <a16:creationId xmlns:a16="http://schemas.microsoft.com/office/drawing/2014/main" id="{D7437D85-0A57-6D79-00BB-BA3EDD37CE98}"/>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2" name="Graphic 11">
            <a:extLst>
              <a:ext uri="{FF2B5EF4-FFF2-40B4-BE49-F238E27FC236}">
                <a16:creationId xmlns:a16="http://schemas.microsoft.com/office/drawing/2014/main" id="{B76F8C9A-E7DC-544B-B32C-0156985CA3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pic>
        <p:nvPicPr>
          <p:cNvPr id="7" name="Picture 6">
            <a:extLst>
              <a:ext uri="{FF2B5EF4-FFF2-40B4-BE49-F238E27FC236}">
                <a16:creationId xmlns:a16="http://schemas.microsoft.com/office/drawing/2014/main" id="{4A419C3E-87DD-BBDA-815D-EA719247B4BF}"/>
              </a:ext>
            </a:extLst>
          </p:cNvPr>
          <p:cNvPicPr>
            <a:picLocks noChangeAspect="1"/>
          </p:cNvPicPr>
          <p:nvPr/>
        </p:nvPicPr>
        <p:blipFill>
          <a:blip r:embed="rId5"/>
          <a:srcRect l="896"/>
          <a:stretch/>
        </p:blipFill>
        <p:spPr>
          <a:xfrm>
            <a:off x="929390" y="980709"/>
            <a:ext cx="3826196" cy="5353128"/>
          </a:xfrm>
          <a:prstGeom prst="rect">
            <a:avLst/>
          </a:prstGeom>
          <a:ln>
            <a:solidFill>
              <a:schemeClr val="accent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3783155C-DB66-9125-E082-C871D141DAAA}"/>
              </a:ext>
            </a:extLst>
          </p:cNvPr>
          <p:cNvSpPr txBox="1"/>
          <p:nvPr/>
        </p:nvSpPr>
        <p:spPr>
          <a:xfrm>
            <a:off x="437361" y="115212"/>
            <a:ext cx="55182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8 -</a:t>
            </a:r>
            <a:r>
              <a:rPr kumimoji="0" lang="en-US" sz="2400" b="0" i="0" u="none" strike="noStrike" kern="1200" cap="none" spc="0" normalizeH="0" baseline="0" noProof="0">
                <a:ln>
                  <a:noFill/>
                </a:ln>
                <a:solidFill>
                  <a:srgbClr val="0B4A99"/>
                </a:solidFill>
                <a:effectLst/>
                <a:uLnTx/>
                <a:uFillTx/>
                <a:latin typeface="Optima" panose="02000503060000020004" pitchFamily="2" charset="0"/>
                <a:ea typeface="+mn-ea"/>
                <a:cs typeface="+mn-cs"/>
              </a:rPr>
              <a:t> </a:t>
            </a:r>
            <a:r>
              <a:rPr lang="en-IN" altLang="en-US" sz="2400" b="1">
                <a:solidFill>
                  <a:srgbClr val="0B4A99"/>
                </a:solidFill>
                <a:latin typeface="Optima" panose="02000503060000020004" pitchFamily="2" charset="0"/>
              </a:rPr>
              <a:t>Manual/Auto Mapping </a:t>
            </a:r>
          </a:p>
        </p:txBody>
      </p:sp>
      <p:sp>
        <p:nvSpPr>
          <p:cNvPr id="5" name="TextBox 4">
            <a:extLst>
              <a:ext uri="{FF2B5EF4-FFF2-40B4-BE49-F238E27FC236}">
                <a16:creationId xmlns:a16="http://schemas.microsoft.com/office/drawing/2014/main" id="{36F260E5-A754-E5CE-0354-6E83951C7A9A}"/>
              </a:ext>
            </a:extLst>
          </p:cNvPr>
          <p:cNvSpPr txBox="1"/>
          <p:nvPr/>
        </p:nvSpPr>
        <p:spPr>
          <a:xfrm>
            <a:off x="330597" y="689161"/>
            <a:ext cx="5765403" cy="338554"/>
          </a:xfrm>
          <a:prstGeom prst="rect">
            <a:avLst/>
          </a:prstGeom>
          <a:solidFill>
            <a:schemeClr val="bg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IN" sz="1600" b="0" i="0" u="none" strike="noStrike" kern="1200" cap="none" spc="0" normalizeH="0" baseline="0" noProof="0">
                <a:ln>
                  <a:noFill/>
                </a:ln>
                <a:solidFill>
                  <a:srgbClr val="10479B"/>
                </a:solidFill>
                <a:effectLst/>
                <a:uLnTx/>
                <a:uFillTx/>
                <a:latin typeface="Optima" charset="0"/>
                <a:ea typeface="+mn-ea"/>
                <a:cs typeface="+mn-cs"/>
              </a:rPr>
              <a:t>The mapping is provided automatically</a:t>
            </a:r>
          </a:p>
        </p:txBody>
      </p:sp>
      <p:sp>
        <p:nvSpPr>
          <p:cNvPr id="7" name="Date Placeholder 1">
            <a:extLst>
              <a:ext uri="{FF2B5EF4-FFF2-40B4-BE49-F238E27FC236}">
                <a16:creationId xmlns:a16="http://schemas.microsoft.com/office/drawing/2014/main" id="{3573606F-F893-E88C-17D1-D06A47C7CD3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3" name="Slide Number Placeholder 3">
            <a:extLst>
              <a:ext uri="{FF2B5EF4-FFF2-40B4-BE49-F238E27FC236}">
                <a16:creationId xmlns:a16="http://schemas.microsoft.com/office/drawing/2014/main" id="{D1690B6F-A094-2759-2BB6-6E9A48E7F4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9" name="Footer Placeholder 4">
            <a:extLst>
              <a:ext uri="{FF2B5EF4-FFF2-40B4-BE49-F238E27FC236}">
                <a16:creationId xmlns:a16="http://schemas.microsoft.com/office/drawing/2014/main" id="{0FDA1B6C-537F-5A8A-71D2-466FB915169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0" name="Footer Placeholder 4">
            <a:extLst>
              <a:ext uri="{FF2B5EF4-FFF2-40B4-BE49-F238E27FC236}">
                <a16:creationId xmlns:a16="http://schemas.microsoft.com/office/drawing/2014/main" id="{426397F8-D3D1-62CE-5F2A-CEAD9EF45138}"/>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1" name="Graphic 10">
            <a:extLst>
              <a:ext uri="{FF2B5EF4-FFF2-40B4-BE49-F238E27FC236}">
                <a16:creationId xmlns:a16="http://schemas.microsoft.com/office/drawing/2014/main" id="{8EC4C2CD-F258-FDBB-52D5-48DF842928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pic>
        <p:nvPicPr>
          <p:cNvPr id="8" name="Picture 7">
            <a:extLst>
              <a:ext uri="{FF2B5EF4-FFF2-40B4-BE49-F238E27FC236}">
                <a16:creationId xmlns:a16="http://schemas.microsoft.com/office/drawing/2014/main" id="{6AD5E2AD-6679-E09D-7AE2-2E7195A293FF}"/>
              </a:ext>
            </a:extLst>
          </p:cNvPr>
          <p:cNvPicPr>
            <a:picLocks noChangeAspect="1"/>
          </p:cNvPicPr>
          <p:nvPr/>
        </p:nvPicPr>
        <p:blipFill>
          <a:blip r:embed="rId4"/>
          <a:srcRect r="551"/>
          <a:stretch/>
        </p:blipFill>
        <p:spPr>
          <a:xfrm>
            <a:off x="437361" y="1105660"/>
            <a:ext cx="11254968" cy="5249008"/>
          </a:xfrm>
          <a:prstGeom prst="rect">
            <a:avLst/>
          </a:prstGeom>
          <a:ln>
            <a:solidFill>
              <a:schemeClr val="accent1"/>
            </a:solid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800" y="1124601"/>
            <a:ext cx="11671300" cy="5192281"/>
          </a:xfrm>
          <a:prstGeom prst="rect">
            <a:avLst/>
          </a:prstGeom>
          <a:ln>
            <a:solidFill>
              <a:schemeClr val="accent1"/>
            </a:solidFill>
          </a:ln>
        </p:spPr>
      </p:pic>
      <p:sp>
        <p:nvSpPr>
          <p:cNvPr id="4" name="Text Box 5">
            <a:extLst>
              <a:ext uri="{FF2B5EF4-FFF2-40B4-BE49-F238E27FC236}">
                <a16:creationId xmlns:a16="http://schemas.microsoft.com/office/drawing/2014/main" id="{A9A364CA-1B3D-C60F-AD4C-CDA8D846C11B}"/>
              </a:ext>
            </a:extLst>
          </p:cNvPr>
          <p:cNvSpPr txBox="1"/>
          <p:nvPr/>
        </p:nvSpPr>
        <p:spPr>
          <a:xfrm>
            <a:off x="495159" y="87286"/>
            <a:ext cx="55182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Use Case 9 - </a:t>
            </a:r>
            <a:r>
              <a:rPr lang="en-US" sz="2400" b="1">
                <a:solidFill>
                  <a:srgbClr val="0B4A99"/>
                </a:solidFill>
                <a:latin typeface="Optima" panose="02000503060000020004" pitchFamily="2" charset="0"/>
              </a:rPr>
              <a:t>Status &amp; Progress</a:t>
            </a:r>
            <a:endParaRPr lang="en-IN" altLang="en-US" sz="2400" b="1">
              <a:solidFill>
                <a:srgbClr val="0B4A99"/>
              </a:solidFill>
              <a:latin typeface="Optima" panose="02000503060000020004" pitchFamily="2" charset="0"/>
            </a:endParaRPr>
          </a:p>
        </p:txBody>
      </p:sp>
      <p:sp>
        <p:nvSpPr>
          <p:cNvPr id="5" name="TextBox 4">
            <a:extLst>
              <a:ext uri="{FF2B5EF4-FFF2-40B4-BE49-F238E27FC236}">
                <a16:creationId xmlns:a16="http://schemas.microsoft.com/office/drawing/2014/main" id="{9FD7955C-DE8C-AAA1-16E2-A94EB611FBC9}"/>
              </a:ext>
            </a:extLst>
          </p:cNvPr>
          <p:cNvSpPr txBox="1"/>
          <p:nvPr/>
        </p:nvSpPr>
        <p:spPr>
          <a:xfrm>
            <a:off x="253682" y="667499"/>
            <a:ext cx="7419834" cy="338554"/>
          </a:xfrm>
          <a:prstGeom prst="rect">
            <a:avLst/>
          </a:prstGeom>
          <a:solidFill>
            <a:schemeClr val="bg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IN" sz="1600" b="0" i="0" u="none" strike="noStrike" kern="1200" cap="none" spc="0" normalizeH="0" baseline="0" noProof="0">
                <a:ln>
                  <a:noFill/>
                </a:ln>
                <a:solidFill>
                  <a:srgbClr val="10479B"/>
                </a:solidFill>
                <a:effectLst/>
                <a:uLnTx/>
                <a:uFillTx/>
                <a:latin typeface="Optima" charset="0"/>
                <a:ea typeface="+mn-ea"/>
                <a:cs typeface="+mn-cs"/>
              </a:rPr>
              <a:t>Fiori status colours and a progress bar have been added to the grids</a:t>
            </a:r>
          </a:p>
        </p:txBody>
      </p:sp>
      <p:sp>
        <p:nvSpPr>
          <p:cNvPr id="7" name="Date Placeholder 1">
            <a:extLst>
              <a:ext uri="{FF2B5EF4-FFF2-40B4-BE49-F238E27FC236}">
                <a16:creationId xmlns:a16="http://schemas.microsoft.com/office/drawing/2014/main" id="{FDE56633-11F2-FDE9-04A3-3FEE0B93F85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3" name="Slide Number Placeholder 3">
            <a:extLst>
              <a:ext uri="{FF2B5EF4-FFF2-40B4-BE49-F238E27FC236}">
                <a16:creationId xmlns:a16="http://schemas.microsoft.com/office/drawing/2014/main" id="{7CC4B7AA-D445-AA22-566A-2F739FE9A0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9" name="Footer Placeholder 4">
            <a:extLst>
              <a:ext uri="{FF2B5EF4-FFF2-40B4-BE49-F238E27FC236}">
                <a16:creationId xmlns:a16="http://schemas.microsoft.com/office/drawing/2014/main" id="{A94516A6-5CC7-A909-0F43-0C379BCED788}"/>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0" name="Footer Placeholder 4">
            <a:extLst>
              <a:ext uri="{FF2B5EF4-FFF2-40B4-BE49-F238E27FC236}">
                <a16:creationId xmlns:a16="http://schemas.microsoft.com/office/drawing/2014/main" id="{2E37EA37-3904-D5FD-E95D-E861C52DAB0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1" name="Graphic 10">
            <a:extLst>
              <a:ext uri="{FF2B5EF4-FFF2-40B4-BE49-F238E27FC236}">
                <a16:creationId xmlns:a16="http://schemas.microsoft.com/office/drawing/2014/main" id="{34B66418-3540-DE9F-A3BA-2B3B44A725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FDF29-292F-0077-79F5-2C25A7997F5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56890C8-1E4D-6F56-E940-4CE071E5DAD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94CFE140-64D3-E847-479B-B54B6721C7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9" name="Footer Placeholder 4">
            <a:extLst>
              <a:ext uri="{FF2B5EF4-FFF2-40B4-BE49-F238E27FC236}">
                <a16:creationId xmlns:a16="http://schemas.microsoft.com/office/drawing/2014/main" id="{C2C3F213-89AB-9308-8C35-74624F46D76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A362892C-7B14-AEF5-AD50-7D048254BF5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3" name="Title 1">
            <a:extLst>
              <a:ext uri="{FF2B5EF4-FFF2-40B4-BE49-F238E27FC236}">
                <a16:creationId xmlns:a16="http://schemas.microsoft.com/office/drawing/2014/main" id="{F89D2DEA-7210-2304-7128-B0C64D611619}"/>
              </a:ext>
            </a:extLst>
          </p:cNvPr>
          <p:cNvSpPr>
            <a:spLocks noGrp="1"/>
          </p:cNvSpPr>
          <p:nvPr>
            <p:ph type="title"/>
          </p:nvPr>
        </p:nvSpPr>
        <p:spPr>
          <a:xfrm>
            <a:off x="831850" y="1709738"/>
            <a:ext cx="10515600" cy="2852737"/>
          </a:xfrm>
        </p:spPr>
        <p:txBody>
          <a:bodyPr/>
          <a:lstStyle/>
          <a:p>
            <a:r>
              <a:rPr lang="en-US" sz="3200" b="1"/>
              <a:t>UI5 Theme</a:t>
            </a:r>
            <a:br>
              <a:rPr lang="en-US" b="1"/>
            </a:br>
            <a:endParaRPr lang="en-IN"/>
          </a:p>
        </p:txBody>
      </p:sp>
      <p:sp>
        <p:nvSpPr>
          <p:cNvPr id="5" name="Text Placeholder 2">
            <a:extLst>
              <a:ext uri="{FF2B5EF4-FFF2-40B4-BE49-F238E27FC236}">
                <a16:creationId xmlns:a16="http://schemas.microsoft.com/office/drawing/2014/main" id="{69243C03-84BC-DBAB-3555-011ADB30A172}"/>
              </a:ext>
            </a:extLst>
          </p:cNvPr>
          <p:cNvSpPr txBox="1">
            <a:spLocks/>
          </p:cNvSpPr>
          <p:nvPr/>
        </p:nvSpPr>
        <p:spPr>
          <a:xfrm>
            <a:off x="831850" y="4589463"/>
            <a:ext cx="10515600" cy="1500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6B4E9"/>
                </a:solidFill>
                <a:latin typeface="Optima" charset="0"/>
                <a:ea typeface="+mn-ea"/>
                <a:cs typeface="Optima"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6B4E9"/>
                </a:solidFill>
                <a:latin typeface="Optima" charset="0"/>
                <a:ea typeface="+mn-ea"/>
                <a:cs typeface="Optim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6B4E9"/>
                </a:solidFill>
                <a:latin typeface="Optima" charset="0"/>
                <a:ea typeface="+mn-ea"/>
                <a:cs typeface="Optim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i="1">
                <a:solidFill>
                  <a:srgbClr val="2D63AF"/>
                </a:solidFill>
                <a:ea typeface="+mj-ea"/>
                <a:sym typeface="+mn-ea"/>
              </a:rPr>
              <a:t>“Fiori Look &amp; Feel using UI5 Theme with enhanced User Experience”</a:t>
            </a:r>
            <a:endParaRPr lang="en-US" sz="2400" b="1" i="1">
              <a:solidFill>
                <a:srgbClr val="2D63AF"/>
              </a:solidFill>
              <a:ea typeface="+mj-ea"/>
            </a:endParaRPr>
          </a:p>
          <a:p>
            <a:endParaRPr lang="en-IN" sz="2400"/>
          </a:p>
        </p:txBody>
      </p:sp>
      <p:pic>
        <p:nvPicPr>
          <p:cNvPr id="7" name="Graphic 6">
            <a:extLst>
              <a:ext uri="{FF2B5EF4-FFF2-40B4-BE49-F238E27FC236}">
                <a16:creationId xmlns:a16="http://schemas.microsoft.com/office/drawing/2014/main" id="{35F3D598-4143-8FD6-4D70-EFF8D0EA16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62253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D0F13-BE36-5F5E-7F8F-86FB96E27B5D}"/>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6DE2352-9CB4-154E-DA8C-92529FE3E0FF}"/>
              </a:ext>
            </a:extLst>
          </p:cNvPr>
          <p:cNvSpPr>
            <a:spLocks noGrp="1"/>
          </p:cNvSpPr>
          <p:nvPr>
            <p:ph type="title"/>
          </p:nvPr>
        </p:nvSpPr>
        <p:spPr>
          <a:xfrm>
            <a:off x="21226" y="2233710"/>
            <a:ext cx="4628833" cy="2390579"/>
          </a:xfrm>
        </p:spPr>
        <p:txBody>
          <a:bodyPr vert="horz" lIns="91440" tIns="45720" rIns="91440" bIns="45720" rtlCol="0" anchor="ctr">
            <a:normAutofit/>
          </a:bodyPr>
          <a:lstStyle/>
          <a:p>
            <a:pPr defTabSz="914400">
              <a:lnSpc>
                <a:spcPct val="90000"/>
              </a:lnSpc>
            </a:pPr>
            <a:r>
              <a:rPr lang="en-US" sz="2700" b="1">
                <a:solidFill>
                  <a:srgbClr val="FFFFFF"/>
                </a:solidFill>
                <a:latin typeface="Optima" panose="02000503060000020004" pitchFamily="2" charset="0"/>
                <a:cs typeface="+mj-cs"/>
              </a:rPr>
              <a:t>PiLog’s </a:t>
            </a:r>
            <a:r>
              <a:rPr lang="en-US" sz="2700" b="1" kern="1200">
                <a:solidFill>
                  <a:srgbClr val="FFFFFF"/>
                </a:solidFill>
                <a:latin typeface="Optima" panose="02000503060000020004" pitchFamily="2" charset="0"/>
                <a:cs typeface="+mj-cs"/>
              </a:rPr>
              <a:t>value proposition and capabilities – Critical Success Factors</a:t>
            </a:r>
          </a:p>
        </p:txBody>
      </p:sp>
      <p:sp>
        <p:nvSpPr>
          <p:cNvPr id="6" name="Slide Number Placeholder 5">
            <a:extLst>
              <a:ext uri="{FF2B5EF4-FFF2-40B4-BE49-F238E27FC236}">
                <a16:creationId xmlns:a16="http://schemas.microsoft.com/office/drawing/2014/main" id="{9E8F846B-E3E1-46A7-2582-5A70A1933DEC}"/>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79FC5F6-1581-D948-A184-FDB0977145C6}" type="slidenum">
              <a:rPr kumimoji="0" lang="en-US" sz="1000" b="0" i="0" u="none" strike="noStrike" kern="1200" cap="none" spc="0" normalizeH="0" baseline="0" noProof="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000" b="0" i="0" u="none" strike="noStrike" kern="1200" cap="none" spc="0" normalizeH="0" baseline="0" noProof="0">
              <a:ln>
                <a:noFill/>
              </a:ln>
              <a:solidFill>
                <a:srgbClr val="898989"/>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40804916-5F24-31FF-CBEF-D65C0D495223}"/>
              </a:ext>
            </a:extLst>
          </p:cNvPr>
          <p:cNvSpPr/>
          <p:nvPr/>
        </p:nvSpPr>
        <p:spPr>
          <a:xfrm>
            <a:off x="429408" y="1149850"/>
            <a:ext cx="10746689" cy="4929298"/>
          </a:xfrm>
          <a:prstGeom prst="rect">
            <a:avLst/>
          </a:prstGeom>
        </p:spPr>
        <p:txBody>
          <a:bodyPr wrap="square">
            <a:spAutoFit/>
          </a:bodyPr>
          <a:lstStyle/>
          <a:p>
            <a:pPr marL="285736" lvl="1" indent="-285736">
              <a:lnSpc>
                <a:spcPct val="150000"/>
              </a:lnSpc>
              <a:spcBef>
                <a:spcPct val="20000"/>
              </a:spcBef>
              <a:buClr>
                <a:srgbClr val="002060"/>
              </a:buClr>
              <a:buFont typeface="Wingdings" charset="2"/>
              <a:buChar char="ü"/>
            </a:pPr>
            <a:r>
              <a:rPr lang="en-US" sz="1600" dirty="0">
                <a:solidFill>
                  <a:srgbClr val="10479B"/>
                </a:solidFill>
                <a:latin typeface="Optima"/>
              </a:rPr>
              <a:t>Catalogue, standardize and Cleanse the Material Master Records</a:t>
            </a:r>
          </a:p>
          <a:p>
            <a:pPr marL="285736" lvl="1" indent="-285736">
              <a:lnSpc>
                <a:spcPct val="150000"/>
              </a:lnSpc>
              <a:spcBef>
                <a:spcPct val="20000"/>
              </a:spcBef>
              <a:buClr>
                <a:srgbClr val="002060"/>
              </a:buClr>
              <a:buFont typeface="Wingdings" charset="2"/>
              <a:buChar char="ü"/>
            </a:pPr>
            <a:r>
              <a:rPr lang="en-US" sz="1600" dirty="0">
                <a:solidFill>
                  <a:srgbClr val="10479B"/>
                </a:solidFill>
                <a:latin typeface="Optima"/>
              </a:rPr>
              <a:t>Enhance Materials Descriptions through manufacturer Web Research and Pre-Catalogued Repository for data enhancement and standardization </a:t>
            </a:r>
          </a:p>
          <a:p>
            <a:pPr marL="285736" lvl="1" indent="-285736">
              <a:lnSpc>
                <a:spcPct val="150000"/>
              </a:lnSpc>
              <a:spcBef>
                <a:spcPct val="20000"/>
              </a:spcBef>
              <a:buClr>
                <a:srgbClr val="002060"/>
              </a:buClr>
              <a:buFont typeface="Wingdings" charset="2"/>
              <a:buChar char="ü"/>
            </a:pPr>
            <a:r>
              <a:rPr lang="en-US" sz="1600" dirty="0">
                <a:solidFill>
                  <a:srgbClr val="10479B"/>
                </a:solidFill>
                <a:latin typeface="Optima"/>
              </a:rPr>
              <a:t>Duplicate Resolution</a:t>
            </a:r>
          </a:p>
          <a:p>
            <a:pPr marL="285736" lvl="1" indent="-285736">
              <a:lnSpc>
                <a:spcPct val="150000"/>
              </a:lnSpc>
              <a:spcBef>
                <a:spcPct val="20000"/>
              </a:spcBef>
              <a:buClr>
                <a:srgbClr val="002060"/>
              </a:buClr>
              <a:buFont typeface="Wingdings" charset="2"/>
              <a:buChar char="ü"/>
            </a:pPr>
            <a:r>
              <a:rPr lang="en-US" sz="1600" dirty="0">
                <a:solidFill>
                  <a:srgbClr val="10479B"/>
                </a:solidFill>
                <a:latin typeface="Optima"/>
              </a:rPr>
              <a:t>Providing a Global Master Data Standard and Taxonomy for multiple languages.</a:t>
            </a:r>
          </a:p>
          <a:p>
            <a:pPr marL="285736" lvl="1" indent="-285736">
              <a:lnSpc>
                <a:spcPct val="150000"/>
              </a:lnSpc>
              <a:spcBef>
                <a:spcPct val="20000"/>
              </a:spcBef>
              <a:buClr>
                <a:srgbClr val="002060"/>
              </a:buClr>
              <a:buFont typeface="Wingdings" charset="2"/>
              <a:buChar char="ü"/>
            </a:pPr>
            <a:r>
              <a:rPr lang="en-US" sz="1600" dirty="0">
                <a:solidFill>
                  <a:srgbClr val="10479B"/>
                </a:solidFill>
                <a:latin typeface="Optima"/>
              </a:rPr>
              <a:t>Standardize Short and Long/PO descriptions</a:t>
            </a:r>
          </a:p>
          <a:p>
            <a:pPr marL="285736" lvl="1" indent="-285736">
              <a:lnSpc>
                <a:spcPct val="150000"/>
              </a:lnSpc>
              <a:spcBef>
                <a:spcPct val="20000"/>
              </a:spcBef>
              <a:buClr>
                <a:srgbClr val="002060"/>
              </a:buClr>
              <a:buFont typeface="Wingdings" charset="2"/>
              <a:buChar char="ü"/>
            </a:pPr>
            <a:r>
              <a:rPr lang="en-US" sz="1600" dirty="0">
                <a:solidFill>
                  <a:srgbClr val="10479B"/>
                </a:solidFill>
                <a:latin typeface="Optima"/>
              </a:rPr>
              <a:t>Apply a standard Taxonomy and UNSPSC classification </a:t>
            </a:r>
          </a:p>
          <a:p>
            <a:pPr marL="285736" lvl="1" indent="-285736">
              <a:lnSpc>
                <a:spcPct val="150000"/>
              </a:lnSpc>
              <a:spcBef>
                <a:spcPct val="20000"/>
              </a:spcBef>
              <a:buClr>
                <a:srgbClr val="002060"/>
              </a:buClr>
              <a:buFont typeface="Wingdings" charset="2"/>
              <a:buChar char="ü"/>
            </a:pPr>
            <a:r>
              <a:rPr lang="en-US" sz="1600" dirty="0">
                <a:solidFill>
                  <a:srgbClr val="10479B"/>
                </a:solidFill>
                <a:latin typeface="Optima"/>
              </a:rPr>
              <a:t>Extract and prepare the cleansed data in a predefined template to be uploaded into Oracle</a:t>
            </a:r>
          </a:p>
          <a:p>
            <a:pPr marL="285736" lvl="1" indent="-285736">
              <a:lnSpc>
                <a:spcPct val="150000"/>
              </a:lnSpc>
              <a:spcBef>
                <a:spcPct val="20000"/>
              </a:spcBef>
              <a:buClr>
                <a:srgbClr val="002060"/>
              </a:buClr>
              <a:buFont typeface="Wingdings" charset="2"/>
              <a:buChar char="ü"/>
            </a:pPr>
            <a:r>
              <a:rPr lang="en-US" sz="1600" dirty="0">
                <a:solidFill>
                  <a:srgbClr val="10479B"/>
                </a:solidFill>
                <a:latin typeface="Optima"/>
              </a:rPr>
              <a:t>The Governance solution will be implemented across seven locations—Egypt, Algeria, KSA, Qatar, Indonesia, Pakistan, and Tanzania—with Egypt, Pakistan, and Indonesia prioritized for initial rollout.</a:t>
            </a:r>
          </a:p>
          <a:p>
            <a:pPr marL="285736" lvl="1" indent="-285736">
              <a:lnSpc>
                <a:spcPct val="150000"/>
              </a:lnSpc>
              <a:spcBef>
                <a:spcPct val="20000"/>
              </a:spcBef>
              <a:buClr>
                <a:srgbClr val="002060"/>
              </a:buClr>
              <a:buFont typeface="Wingdings" charset="2"/>
              <a:buChar char="ü"/>
            </a:pPr>
            <a:r>
              <a:rPr lang="en-US" sz="1600" dirty="0">
                <a:solidFill>
                  <a:srgbClr val="10479B"/>
                </a:solidFill>
                <a:latin typeface="Optima"/>
              </a:rPr>
              <a:t>Governance solution will be integrated with Oracle EBS for all El Sewedy Business Units</a:t>
            </a:r>
          </a:p>
          <a:p>
            <a:pPr marL="285736" lvl="1" indent="-285736">
              <a:lnSpc>
                <a:spcPct val="150000"/>
              </a:lnSpc>
              <a:spcBef>
                <a:spcPct val="20000"/>
              </a:spcBef>
              <a:buClr>
                <a:srgbClr val="002060"/>
              </a:buClr>
              <a:buFont typeface="Wingdings" charset="2"/>
              <a:buChar char="ü"/>
            </a:pPr>
            <a:r>
              <a:rPr lang="en-US" sz="1600" dirty="0">
                <a:solidFill>
                  <a:srgbClr val="10479B"/>
                </a:solidFill>
                <a:latin typeface="Optima"/>
              </a:rPr>
              <a:t>The Governance solution will be deployed on-Premise</a:t>
            </a:r>
          </a:p>
        </p:txBody>
      </p:sp>
      <p:sp>
        <p:nvSpPr>
          <p:cNvPr id="2" name="Title 1">
            <a:extLst>
              <a:ext uri="{FF2B5EF4-FFF2-40B4-BE49-F238E27FC236}">
                <a16:creationId xmlns:a16="http://schemas.microsoft.com/office/drawing/2014/main" id="{46C9D829-2A11-F8DF-6C44-B295A513460E}"/>
              </a:ext>
            </a:extLst>
          </p:cNvPr>
          <p:cNvSpPr txBox="1">
            <a:spLocks/>
          </p:cNvSpPr>
          <p:nvPr/>
        </p:nvSpPr>
        <p:spPr>
          <a:xfrm>
            <a:off x="259565" y="287215"/>
            <a:ext cx="11672869" cy="55196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2D63AF"/>
                </a:solidFill>
                <a:latin typeface="Optima" charset="0"/>
                <a:ea typeface="+mj-ea"/>
                <a:cs typeface="Optima" charset="0"/>
              </a:defRPr>
            </a:lvl1pPr>
          </a:lstStyle>
          <a:p>
            <a:r>
              <a:rPr lang="en-US" sz="2400" b="1" dirty="0">
                <a:cs typeface="Arial" panose="020B0604020202020204" pitchFamily="34" charset="0"/>
              </a:rPr>
              <a:t>Our Understanding on El-Sewedy Scope of Services</a:t>
            </a:r>
            <a:endParaRPr lang="en-US" sz="2400" b="1" dirty="0">
              <a:latin typeface="Optima" pitchFamily="2" charset="0"/>
              <a:ea typeface="Optima" pitchFamily="2" charset="0"/>
              <a:cs typeface="Optima" pitchFamily="2" charset="0"/>
            </a:endParaRPr>
          </a:p>
        </p:txBody>
      </p:sp>
      <p:sp>
        <p:nvSpPr>
          <p:cNvPr id="3" name="Date Placeholder 3">
            <a:extLst>
              <a:ext uri="{FF2B5EF4-FFF2-40B4-BE49-F238E27FC236}">
                <a16:creationId xmlns:a16="http://schemas.microsoft.com/office/drawing/2014/main" id="{9C442DA3-1C1F-7CA4-5DCA-C96880EE3797}"/>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4" name="Slide Number Placeholder 5">
            <a:extLst>
              <a:ext uri="{FF2B5EF4-FFF2-40B4-BE49-F238E27FC236}">
                <a16:creationId xmlns:a16="http://schemas.microsoft.com/office/drawing/2014/main" id="{5D1CCC39-E699-E04C-7B0F-8DFC381339DD}"/>
              </a:ext>
            </a:extLst>
          </p:cNvPr>
          <p:cNvSpPr txBox="1">
            <a:spLocks/>
          </p:cNvSpPr>
          <p:nvPr/>
        </p:nvSpPr>
        <p:spPr>
          <a:xfrm>
            <a:off x="9254490" y="65792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618960-8005-486C-9A75-10CB2AAC16F9}" type="slidenum">
              <a:rPr lang="en-US" smtClean="0">
                <a:solidFill>
                  <a:prstClr val="white"/>
                </a:solidFill>
              </a:rPr>
              <a:pPr>
                <a:defRPr/>
              </a:pPr>
              <a:t>8</a:t>
            </a:fld>
            <a:endParaRPr lang="en-US">
              <a:solidFill>
                <a:prstClr val="white"/>
              </a:solidFill>
            </a:endParaRPr>
          </a:p>
        </p:txBody>
      </p:sp>
      <p:sp>
        <p:nvSpPr>
          <p:cNvPr id="5" name="Footer Placeholder 4">
            <a:extLst>
              <a:ext uri="{FF2B5EF4-FFF2-40B4-BE49-F238E27FC236}">
                <a16:creationId xmlns:a16="http://schemas.microsoft.com/office/drawing/2014/main" id="{96721E0B-99DA-2D23-F778-634524AF7D5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7" name="Footer Placeholder 4">
            <a:extLst>
              <a:ext uri="{FF2B5EF4-FFF2-40B4-BE49-F238E27FC236}">
                <a16:creationId xmlns:a16="http://schemas.microsoft.com/office/drawing/2014/main" id="{2455B55F-4143-184F-7B95-25111900D6F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0713855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D6928-C4C3-8D6C-E63B-8AA0C9418544}"/>
            </a:ext>
          </a:extLst>
        </p:cNvPr>
        <p:cNvGrpSpPr/>
        <p:nvPr/>
      </p:nvGrpSpPr>
      <p:grpSpPr>
        <a:xfrm>
          <a:off x="0" y="0"/>
          <a:ext cx="0" cy="0"/>
          <a:chOff x="0" y="0"/>
          <a:chExt cx="0" cy="0"/>
        </a:xfrm>
      </p:grpSpPr>
      <p:sp>
        <p:nvSpPr>
          <p:cNvPr id="3" name="Text Box 2">
            <a:extLst>
              <a:ext uri="{FF2B5EF4-FFF2-40B4-BE49-F238E27FC236}">
                <a16:creationId xmlns:a16="http://schemas.microsoft.com/office/drawing/2014/main" id="{B30AF0FB-257D-B21A-D044-A2C7508457E7}"/>
              </a:ext>
            </a:extLst>
          </p:cNvPr>
          <p:cNvSpPr txBox="1"/>
          <p:nvPr/>
        </p:nvSpPr>
        <p:spPr>
          <a:xfrm>
            <a:off x="393195" y="611382"/>
            <a:ext cx="8565747" cy="584775"/>
          </a:xfrm>
          <a:prstGeom prst="rect">
            <a:avLst/>
          </a:prstGeom>
          <a:noFill/>
        </p:spPr>
        <p:txBody>
          <a:bodyPr wrap="square" rtlCol="0">
            <a:spAutoFit/>
          </a:bodyPr>
          <a:lstStyle/>
          <a:p>
            <a:pPr marL="285750" indent="-285750">
              <a:buFont typeface="Wingdings" pitchFamily="2" charset="2"/>
              <a:buChar char="Ø"/>
              <a:defRPr/>
            </a:pPr>
            <a:r>
              <a:rPr kumimoji="0" lang="en-IN" sz="1600" b="0" i="0" u="none" strike="noStrike" kern="1200" cap="none" spc="0" normalizeH="0" baseline="0" noProof="0">
                <a:ln>
                  <a:noFill/>
                </a:ln>
                <a:solidFill>
                  <a:srgbClr val="10479B"/>
                </a:solidFill>
                <a:effectLst/>
                <a:uLnTx/>
                <a:uFillTx/>
                <a:latin typeface="Optima" charset="0"/>
                <a:ea typeface="+mn-ea"/>
                <a:cs typeface="+mn-cs"/>
              </a:rPr>
              <a:t>Tiles highlighting the Objects in </a:t>
            </a:r>
            <a:r>
              <a:rPr lang="en-IN" sz="1600">
                <a:solidFill>
                  <a:srgbClr val="10479B"/>
                </a:solidFill>
                <a:latin typeface="Optima" charset="0"/>
              </a:rPr>
              <a:t>DQG, enhanced user friendly screens as of SAP Fiori Look &amp; Feel</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IN" sz="1600" b="0" i="0" u="none" strike="noStrike" kern="1200" cap="none" spc="0" normalizeH="0" baseline="0" noProof="0">
              <a:ln>
                <a:noFill/>
              </a:ln>
              <a:solidFill>
                <a:srgbClr val="10479B"/>
              </a:solidFill>
              <a:effectLst/>
              <a:uLnTx/>
              <a:uFillTx/>
              <a:latin typeface="Optima" charset="0"/>
              <a:ea typeface="+mn-ea"/>
              <a:cs typeface="+mn-cs"/>
            </a:endParaRPr>
          </a:p>
        </p:txBody>
      </p:sp>
      <p:sp>
        <p:nvSpPr>
          <p:cNvPr id="4" name="Text Box 5">
            <a:extLst>
              <a:ext uri="{FF2B5EF4-FFF2-40B4-BE49-F238E27FC236}">
                <a16:creationId xmlns:a16="http://schemas.microsoft.com/office/drawing/2014/main" id="{B733ADCF-74DC-4D45-B583-C8B80AC911B5}"/>
              </a:ext>
            </a:extLst>
          </p:cNvPr>
          <p:cNvSpPr txBox="1"/>
          <p:nvPr/>
        </p:nvSpPr>
        <p:spPr>
          <a:xfrm>
            <a:off x="393196" y="48191"/>
            <a:ext cx="55182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UI5  Theme</a:t>
            </a:r>
            <a:endParaRPr kumimoji="0" lang="en-IN" altLang="en-US" sz="2400" b="1" i="0" u="none" strike="noStrike" kern="1200" cap="none" spc="0" normalizeH="0" baseline="0" noProof="0">
              <a:ln>
                <a:noFill/>
              </a:ln>
              <a:solidFill>
                <a:srgbClr val="CB1618"/>
              </a:solidFill>
              <a:effectLst/>
              <a:uLnTx/>
              <a:uFillTx/>
              <a:latin typeface="Optima" panose="02000503060000020004" pitchFamily="2" charset="0"/>
              <a:ea typeface="+mn-ea"/>
              <a:cs typeface="+mn-cs"/>
            </a:endParaRPr>
          </a:p>
        </p:txBody>
      </p:sp>
      <p:sp>
        <p:nvSpPr>
          <p:cNvPr id="7" name="Date Placeholder 1">
            <a:extLst>
              <a:ext uri="{FF2B5EF4-FFF2-40B4-BE49-F238E27FC236}">
                <a16:creationId xmlns:a16="http://schemas.microsoft.com/office/drawing/2014/main" id="{16278B56-E9C9-3C21-CA7B-79BE47BA13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Slide Number Placeholder 3">
            <a:extLst>
              <a:ext uri="{FF2B5EF4-FFF2-40B4-BE49-F238E27FC236}">
                <a16:creationId xmlns:a16="http://schemas.microsoft.com/office/drawing/2014/main" id="{D4DB1032-0003-6DA7-9D12-97E0BC5128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2" name="Footer Placeholder 4">
            <a:extLst>
              <a:ext uri="{FF2B5EF4-FFF2-40B4-BE49-F238E27FC236}">
                <a16:creationId xmlns:a16="http://schemas.microsoft.com/office/drawing/2014/main" id="{3FC2CCF3-7F66-03E4-006A-84D653ED572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0" name="Footer Placeholder 4">
            <a:extLst>
              <a:ext uri="{FF2B5EF4-FFF2-40B4-BE49-F238E27FC236}">
                <a16:creationId xmlns:a16="http://schemas.microsoft.com/office/drawing/2014/main" id="{C57B4B43-CB95-0AF7-6C51-2AADCA6A495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1" name="Graphic 10">
            <a:extLst>
              <a:ext uri="{FF2B5EF4-FFF2-40B4-BE49-F238E27FC236}">
                <a16:creationId xmlns:a16="http://schemas.microsoft.com/office/drawing/2014/main" id="{512FD3D0-63B1-DA51-105A-6864681692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pic>
        <p:nvPicPr>
          <p:cNvPr id="6" name="Picture 5">
            <a:extLst>
              <a:ext uri="{FF2B5EF4-FFF2-40B4-BE49-F238E27FC236}">
                <a16:creationId xmlns:a16="http://schemas.microsoft.com/office/drawing/2014/main" id="{F2CE1A86-C3CD-7E6B-CFF1-A8F1FF64FD15}"/>
              </a:ext>
            </a:extLst>
          </p:cNvPr>
          <p:cNvPicPr>
            <a:picLocks noChangeAspect="1"/>
          </p:cNvPicPr>
          <p:nvPr/>
        </p:nvPicPr>
        <p:blipFill>
          <a:blip r:embed="rId4"/>
          <a:stretch>
            <a:fillRect/>
          </a:stretch>
        </p:blipFill>
        <p:spPr>
          <a:xfrm>
            <a:off x="441914" y="924661"/>
            <a:ext cx="11308171" cy="5526453"/>
          </a:xfrm>
          <a:prstGeom prst="rect">
            <a:avLst/>
          </a:prstGeom>
          <a:ln>
            <a:solidFill>
              <a:schemeClr val="accent1"/>
            </a:solidFill>
          </a:ln>
        </p:spPr>
      </p:pic>
    </p:spTree>
    <p:extLst>
      <p:ext uri="{BB962C8B-B14F-4D97-AF65-F5344CB8AC3E}">
        <p14:creationId xmlns:p14="http://schemas.microsoft.com/office/powerpoint/2010/main" val="41625048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DFB43-DDDA-FCF2-1058-C1501B424E4F}"/>
            </a:ext>
          </a:extLst>
        </p:cNvPr>
        <p:cNvGrpSpPr/>
        <p:nvPr/>
      </p:nvGrpSpPr>
      <p:grpSpPr>
        <a:xfrm>
          <a:off x="0" y="0"/>
          <a:ext cx="0" cy="0"/>
          <a:chOff x="0" y="0"/>
          <a:chExt cx="0" cy="0"/>
        </a:xfrm>
      </p:grpSpPr>
      <p:sp>
        <p:nvSpPr>
          <p:cNvPr id="4" name="Text Box 5">
            <a:extLst>
              <a:ext uri="{FF2B5EF4-FFF2-40B4-BE49-F238E27FC236}">
                <a16:creationId xmlns:a16="http://schemas.microsoft.com/office/drawing/2014/main" id="{54E02161-73AE-5DAF-46B5-FD79DA81B565}"/>
              </a:ext>
            </a:extLst>
          </p:cNvPr>
          <p:cNvSpPr txBox="1"/>
          <p:nvPr/>
        </p:nvSpPr>
        <p:spPr>
          <a:xfrm>
            <a:off x="393196" y="48191"/>
            <a:ext cx="55182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UI5  Theme</a:t>
            </a:r>
            <a:endParaRPr kumimoji="0" lang="en-IN" altLang="en-US" sz="2400" b="1" i="0" u="none" strike="noStrike" kern="1200" cap="none" spc="0" normalizeH="0" baseline="0" noProof="0">
              <a:ln>
                <a:noFill/>
              </a:ln>
              <a:solidFill>
                <a:srgbClr val="CB1618"/>
              </a:solidFill>
              <a:effectLst/>
              <a:uLnTx/>
              <a:uFillTx/>
              <a:latin typeface="Optima" panose="02000503060000020004" pitchFamily="2" charset="0"/>
              <a:ea typeface="+mn-ea"/>
              <a:cs typeface="+mn-cs"/>
            </a:endParaRPr>
          </a:p>
        </p:txBody>
      </p:sp>
      <p:sp>
        <p:nvSpPr>
          <p:cNvPr id="7" name="Date Placeholder 1">
            <a:extLst>
              <a:ext uri="{FF2B5EF4-FFF2-40B4-BE49-F238E27FC236}">
                <a16:creationId xmlns:a16="http://schemas.microsoft.com/office/drawing/2014/main" id="{8981695A-5B5F-A944-1E4A-0091189602E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Slide Number Placeholder 3">
            <a:extLst>
              <a:ext uri="{FF2B5EF4-FFF2-40B4-BE49-F238E27FC236}">
                <a16:creationId xmlns:a16="http://schemas.microsoft.com/office/drawing/2014/main" id="{0A6B1EB6-9F63-B2FB-F3CB-B18E99C064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2" name="Footer Placeholder 4">
            <a:extLst>
              <a:ext uri="{FF2B5EF4-FFF2-40B4-BE49-F238E27FC236}">
                <a16:creationId xmlns:a16="http://schemas.microsoft.com/office/drawing/2014/main" id="{BBA01DC6-70A0-DB3C-3037-1F8D8C96C54B}"/>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0" name="Footer Placeholder 4">
            <a:extLst>
              <a:ext uri="{FF2B5EF4-FFF2-40B4-BE49-F238E27FC236}">
                <a16:creationId xmlns:a16="http://schemas.microsoft.com/office/drawing/2014/main" id="{C7F3E4AC-27CC-FE85-C163-2D3CA045A49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1" name="Graphic 10">
            <a:extLst>
              <a:ext uri="{FF2B5EF4-FFF2-40B4-BE49-F238E27FC236}">
                <a16:creationId xmlns:a16="http://schemas.microsoft.com/office/drawing/2014/main" id="{A085C4CF-AD5E-44AD-864B-38485CA9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pic>
        <p:nvPicPr>
          <p:cNvPr id="8" name="Picture 7">
            <a:extLst>
              <a:ext uri="{FF2B5EF4-FFF2-40B4-BE49-F238E27FC236}">
                <a16:creationId xmlns:a16="http://schemas.microsoft.com/office/drawing/2014/main" id="{CF342BDD-FC8A-69BF-8185-5E2ECB2D8B9E}"/>
              </a:ext>
            </a:extLst>
          </p:cNvPr>
          <p:cNvPicPr>
            <a:picLocks noChangeAspect="1"/>
          </p:cNvPicPr>
          <p:nvPr/>
        </p:nvPicPr>
        <p:blipFill>
          <a:blip r:embed="rId4"/>
          <a:srcRect t="4690" r="2450" b="7826"/>
          <a:stretch/>
        </p:blipFill>
        <p:spPr>
          <a:xfrm>
            <a:off x="299506" y="713894"/>
            <a:ext cx="8813980" cy="2581158"/>
          </a:xfrm>
          <a:prstGeom prst="rect">
            <a:avLst/>
          </a:prstGeom>
          <a:ln>
            <a:solidFill>
              <a:schemeClr val="accent1"/>
            </a:solidFill>
          </a:ln>
        </p:spPr>
      </p:pic>
      <p:pic>
        <p:nvPicPr>
          <p:cNvPr id="9" name="Picture 8">
            <a:extLst>
              <a:ext uri="{FF2B5EF4-FFF2-40B4-BE49-F238E27FC236}">
                <a16:creationId xmlns:a16="http://schemas.microsoft.com/office/drawing/2014/main" id="{078F686B-A3E1-A3F2-3AFA-B8CB412F7394}"/>
              </a:ext>
            </a:extLst>
          </p:cNvPr>
          <p:cNvPicPr>
            <a:picLocks noChangeAspect="1"/>
          </p:cNvPicPr>
          <p:nvPr/>
        </p:nvPicPr>
        <p:blipFill>
          <a:blip r:embed="rId5"/>
          <a:srcRect t="3197" r="912"/>
          <a:stretch/>
        </p:blipFill>
        <p:spPr>
          <a:xfrm>
            <a:off x="443740" y="2966889"/>
            <a:ext cx="11553950" cy="3467512"/>
          </a:xfrm>
          <a:prstGeom prst="rect">
            <a:avLst/>
          </a:prstGeom>
          <a:ln>
            <a:solidFill>
              <a:schemeClr val="accent1"/>
            </a:solidFill>
          </a:ln>
        </p:spPr>
      </p:pic>
    </p:spTree>
    <p:extLst>
      <p:ext uri="{BB962C8B-B14F-4D97-AF65-F5344CB8AC3E}">
        <p14:creationId xmlns:p14="http://schemas.microsoft.com/office/powerpoint/2010/main" val="1869253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E8A3-DE9C-F755-62DD-5129B20F1FC9}"/>
            </a:ext>
          </a:extLst>
        </p:cNvPr>
        <p:cNvGrpSpPr/>
        <p:nvPr/>
      </p:nvGrpSpPr>
      <p:grpSpPr>
        <a:xfrm>
          <a:off x="0" y="0"/>
          <a:ext cx="0" cy="0"/>
          <a:chOff x="0" y="0"/>
          <a:chExt cx="0" cy="0"/>
        </a:xfrm>
      </p:grpSpPr>
      <p:sp>
        <p:nvSpPr>
          <p:cNvPr id="4" name="Text Box 5">
            <a:extLst>
              <a:ext uri="{FF2B5EF4-FFF2-40B4-BE49-F238E27FC236}">
                <a16:creationId xmlns:a16="http://schemas.microsoft.com/office/drawing/2014/main" id="{1A32FC7B-B789-E52F-193E-81E3CA90B73C}"/>
              </a:ext>
            </a:extLst>
          </p:cNvPr>
          <p:cNvSpPr txBox="1"/>
          <p:nvPr/>
        </p:nvSpPr>
        <p:spPr>
          <a:xfrm>
            <a:off x="393196" y="48191"/>
            <a:ext cx="55182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UI5  Theme</a:t>
            </a:r>
            <a:endParaRPr kumimoji="0" lang="en-IN" altLang="en-US" sz="2400" b="1" i="0" u="none" strike="noStrike" kern="1200" cap="none" spc="0" normalizeH="0" baseline="0" noProof="0">
              <a:ln>
                <a:noFill/>
              </a:ln>
              <a:solidFill>
                <a:srgbClr val="CB1618"/>
              </a:solidFill>
              <a:effectLst/>
              <a:uLnTx/>
              <a:uFillTx/>
              <a:latin typeface="Optima" panose="02000503060000020004" pitchFamily="2" charset="0"/>
              <a:ea typeface="+mn-ea"/>
              <a:cs typeface="+mn-cs"/>
            </a:endParaRPr>
          </a:p>
        </p:txBody>
      </p:sp>
      <p:sp>
        <p:nvSpPr>
          <p:cNvPr id="7" name="Date Placeholder 1">
            <a:extLst>
              <a:ext uri="{FF2B5EF4-FFF2-40B4-BE49-F238E27FC236}">
                <a16:creationId xmlns:a16="http://schemas.microsoft.com/office/drawing/2014/main" id="{58FB4C0A-93DD-29C2-0340-300075EA94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Slide Number Placeholder 3">
            <a:extLst>
              <a:ext uri="{FF2B5EF4-FFF2-40B4-BE49-F238E27FC236}">
                <a16:creationId xmlns:a16="http://schemas.microsoft.com/office/drawing/2014/main" id="{1F880A17-7CB7-EAB0-58C3-1D4FBCA9EE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2" name="Footer Placeholder 4">
            <a:extLst>
              <a:ext uri="{FF2B5EF4-FFF2-40B4-BE49-F238E27FC236}">
                <a16:creationId xmlns:a16="http://schemas.microsoft.com/office/drawing/2014/main" id="{CA484216-F109-42AB-BAB7-ED99F67CCB9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0" name="Footer Placeholder 4">
            <a:extLst>
              <a:ext uri="{FF2B5EF4-FFF2-40B4-BE49-F238E27FC236}">
                <a16:creationId xmlns:a16="http://schemas.microsoft.com/office/drawing/2014/main" id="{EE78A8FA-5A20-A8DA-D69A-F36861A5AD0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1" name="Graphic 10">
            <a:extLst>
              <a:ext uri="{FF2B5EF4-FFF2-40B4-BE49-F238E27FC236}">
                <a16:creationId xmlns:a16="http://schemas.microsoft.com/office/drawing/2014/main" id="{E82AF0B7-56C3-BB77-E991-318C5931E2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pic>
        <p:nvPicPr>
          <p:cNvPr id="3" name="Picture 2">
            <a:extLst>
              <a:ext uri="{FF2B5EF4-FFF2-40B4-BE49-F238E27FC236}">
                <a16:creationId xmlns:a16="http://schemas.microsoft.com/office/drawing/2014/main" id="{1A5ABE6C-FA76-CF3F-120F-FC17987E1A96}"/>
              </a:ext>
            </a:extLst>
          </p:cNvPr>
          <p:cNvPicPr>
            <a:picLocks noChangeAspect="1"/>
          </p:cNvPicPr>
          <p:nvPr/>
        </p:nvPicPr>
        <p:blipFill>
          <a:blip r:embed="rId4"/>
          <a:stretch>
            <a:fillRect/>
          </a:stretch>
        </p:blipFill>
        <p:spPr>
          <a:xfrm>
            <a:off x="587880" y="683854"/>
            <a:ext cx="7155439" cy="2602571"/>
          </a:xfrm>
          <a:prstGeom prst="rect">
            <a:avLst/>
          </a:prstGeom>
          <a:ln>
            <a:solidFill>
              <a:schemeClr val="accent1"/>
            </a:solidFill>
          </a:ln>
        </p:spPr>
      </p:pic>
      <p:pic>
        <p:nvPicPr>
          <p:cNvPr id="6" name="Picture 5">
            <a:extLst>
              <a:ext uri="{FF2B5EF4-FFF2-40B4-BE49-F238E27FC236}">
                <a16:creationId xmlns:a16="http://schemas.microsoft.com/office/drawing/2014/main" id="{884BF845-8D4C-B00D-68ED-7F0BC532086D}"/>
              </a:ext>
            </a:extLst>
          </p:cNvPr>
          <p:cNvPicPr>
            <a:picLocks noChangeAspect="1"/>
          </p:cNvPicPr>
          <p:nvPr/>
        </p:nvPicPr>
        <p:blipFill>
          <a:blip r:embed="rId5"/>
          <a:srcRect t="11473"/>
          <a:stretch/>
        </p:blipFill>
        <p:spPr>
          <a:xfrm>
            <a:off x="2221073" y="3166682"/>
            <a:ext cx="9710057" cy="3269978"/>
          </a:xfrm>
          <a:prstGeom prst="rect">
            <a:avLst/>
          </a:prstGeom>
          <a:ln>
            <a:solidFill>
              <a:schemeClr val="accent1"/>
            </a:solidFill>
          </a:ln>
        </p:spPr>
      </p:pic>
    </p:spTree>
    <p:extLst>
      <p:ext uri="{BB962C8B-B14F-4D97-AF65-F5344CB8AC3E}">
        <p14:creationId xmlns:p14="http://schemas.microsoft.com/office/powerpoint/2010/main" val="22953491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8049-F451-0193-4F0B-745B1863BEEF}"/>
            </a:ext>
          </a:extLst>
        </p:cNvPr>
        <p:cNvGrpSpPr/>
        <p:nvPr/>
      </p:nvGrpSpPr>
      <p:grpSpPr>
        <a:xfrm>
          <a:off x="0" y="0"/>
          <a:ext cx="0" cy="0"/>
          <a:chOff x="0" y="0"/>
          <a:chExt cx="0" cy="0"/>
        </a:xfrm>
      </p:grpSpPr>
      <p:sp>
        <p:nvSpPr>
          <p:cNvPr id="3" name="Text Box 2">
            <a:extLst>
              <a:ext uri="{FF2B5EF4-FFF2-40B4-BE49-F238E27FC236}">
                <a16:creationId xmlns:a16="http://schemas.microsoft.com/office/drawing/2014/main" id="{8C5E4452-C8FE-7285-04BD-2B9C0D6334E4}"/>
              </a:ext>
            </a:extLst>
          </p:cNvPr>
          <p:cNvSpPr txBox="1"/>
          <p:nvPr/>
        </p:nvSpPr>
        <p:spPr>
          <a:xfrm>
            <a:off x="470057" y="630071"/>
            <a:ext cx="6334125"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IN" sz="1600" b="0" i="0" u="none" strike="noStrike" kern="1200" cap="none" spc="0" normalizeH="0" baseline="0" noProof="0">
                <a:ln>
                  <a:noFill/>
                </a:ln>
                <a:solidFill>
                  <a:srgbClr val="10479B"/>
                </a:solidFill>
                <a:effectLst/>
                <a:uLnTx/>
                <a:uFillTx/>
                <a:latin typeface="Optima" charset="0"/>
                <a:ea typeface="+mn-ea"/>
                <a:cs typeface="+mn-cs"/>
              </a:rPr>
              <a:t>Enhanced user friendly screens as of SAP Fiori Look &amp; Feel</a:t>
            </a:r>
          </a:p>
        </p:txBody>
      </p:sp>
      <p:sp>
        <p:nvSpPr>
          <p:cNvPr id="4" name="Text Box 5">
            <a:extLst>
              <a:ext uri="{FF2B5EF4-FFF2-40B4-BE49-F238E27FC236}">
                <a16:creationId xmlns:a16="http://schemas.microsoft.com/office/drawing/2014/main" id="{B334C678-BEBC-34CB-BAE6-6B67C87194A7}"/>
              </a:ext>
            </a:extLst>
          </p:cNvPr>
          <p:cNvSpPr txBox="1"/>
          <p:nvPr/>
        </p:nvSpPr>
        <p:spPr>
          <a:xfrm>
            <a:off x="408186" y="93455"/>
            <a:ext cx="5518291" cy="461665"/>
          </a:xfrm>
          <a:prstGeom prst="rect">
            <a:avLst/>
          </a:prstGeom>
          <a:noFill/>
        </p:spPr>
        <p:txBody>
          <a:bodyPr wrap="square" rtlCol="0">
            <a:spAutoFit/>
          </a:bodyPr>
          <a:lstStyle/>
          <a:p>
            <a:pPr lvl="0">
              <a:defRPr/>
            </a:pPr>
            <a:r>
              <a:rPr lang="en-US" sz="2400" b="1">
                <a:solidFill>
                  <a:srgbClr val="0B4A99"/>
                </a:solidFill>
                <a:latin typeface="Optima" panose="02000503060000020004" pitchFamily="2" charset="0"/>
              </a:rPr>
              <a:t>UI5</a:t>
            </a: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 Theme</a:t>
            </a:r>
            <a:endParaRPr kumimoji="0" lang="en-IN" altLang="en-US" sz="2400" b="1" i="0" u="none" strike="noStrike" kern="1200" cap="none" spc="0" normalizeH="0" baseline="0" noProof="0">
              <a:ln>
                <a:noFill/>
              </a:ln>
              <a:solidFill>
                <a:srgbClr val="CB1618"/>
              </a:solidFill>
              <a:effectLst/>
              <a:uLnTx/>
              <a:uFillTx/>
              <a:latin typeface="Optima" panose="02000503060000020004" pitchFamily="2" charset="0"/>
              <a:ea typeface="+mn-ea"/>
              <a:cs typeface="+mn-cs"/>
            </a:endParaRPr>
          </a:p>
        </p:txBody>
      </p:sp>
      <p:sp>
        <p:nvSpPr>
          <p:cNvPr id="7" name="Date Placeholder 1">
            <a:extLst>
              <a:ext uri="{FF2B5EF4-FFF2-40B4-BE49-F238E27FC236}">
                <a16:creationId xmlns:a16="http://schemas.microsoft.com/office/drawing/2014/main" id="{8477DAC0-429F-0F5A-B93F-37329F263D5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Slide Number Placeholder 3">
            <a:extLst>
              <a:ext uri="{FF2B5EF4-FFF2-40B4-BE49-F238E27FC236}">
                <a16:creationId xmlns:a16="http://schemas.microsoft.com/office/drawing/2014/main" id="{F2C275DE-31F5-0D63-9DEB-589AEE9046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2" name="Footer Placeholder 4">
            <a:extLst>
              <a:ext uri="{FF2B5EF4-FFF2-40B4-BE49-F238E27FC236}">
                <a16:creationId xmlns:a16="http://schemas.microsoft.com/office/drawing/2014/main" id="{7573A3D5-9955-0BBB-E9AE-6EA17CDB20F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9" name="Footer Placeholder 4">
            <a:extLst>
              <a:ext uri="{FF2B5EF4-FFF2-40B4-BE49-F238E27FC236}">
                <a16:creationId xmlns:a16="http://schemas.microsoft.com/office/drawing/2014/main" id="{C5D7A859-23BC-4466-8001-0B95F65FE77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1" name="Graphic 10">
            <a:extLst>
              <a:ext uri="{FF2B5EF4-FFF2-40B4-BE49-F238E27FC236}">
                <a16:creationId xmlns:a16="http://schemas.microsoft.com/office/drawing/2014/main" id="{45E0F90B-0546-932D-BEAD-C1FD00F9F6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pic>
        <p:nvPicPr>
          <p:cNvPr id="10" name="Picture 9">
            <a:extLst>
              <a:ext uri="{FF2B5EF4-FFF2-40B4-BE49-F238E27FC236}">
                <a16:creationId xmlns:a16="http://schemas.microsoft.com/office/drawing/2014/main" id="{2438E88A-CE8B-3D46-1FC4-D467687F279E}"/>
              </a:ext>
            </a:extLst>
          </p:cNvPr>
          <p:cNvPicPr>
            <a:picLocks noChangeAspect="1"/>
          </p:cNvPicPr>
          <p:nvPr/>
        </p:nvPicPr>
        <p:blipFill>
          <a:blip r:embed="rId4"/>
          <a:stretch>
            <a:fillRect/>
          </a:stretch>
        </p:blipFill>
        <p:spPr>
          <a:xfrm>
            <a:off x="408186" y="1459684"/>
            <a:ext cx="11177010" cy="4163364"/>
          </a:xfrm>
          <a:prstGeom prst="rect">
            <a:avLst/>
          </a:prstGeom>
          <a:ln>
            <a:solidFill>
              <a:schemeClr val="accent1"/>
            </a:solidFill>
          </a:ln>
        </p:spPr>
      </p:pic>
    </p:spTree>
    <p:extLst>
      <p:ext uri="{BB962C8B-B14F-4D97-AF65-F5344CB8AC3E}">
        <p14:creationId xmlns:p14="http://schemas.microsoft.com/office/powerpoint/2010/main" val="2520814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F2587-F8E5-29B5-D7D2-582BD7F92DCD}"/>
            </a:ext>
          </a:extLst>
        </p:cNvPr>
        <p:cNvGrpSpPr/>
        <p:nvPr/>
      </p:nvGrpSpPr>
      <p:grpSpPr>
        <a:xfrm>
          <a:off x="0" y="0"/>
          <a:ext cx="0" cy="0"/>
          <a:chOff x="0" y="0"/>
          <a:chExt cx="0" cy="0"/>
        </a:xfrm>
      </p:grpSpPr>
      <p:sp>
        <p:nvSpPr>
          <p:cNvPr id="3" name="Text Box 2">
            <a:extLst>
              <a:ext uri="{FF2B5EF4-FFF2-40B4-BE49-F238E27FC236}">
                <a16:creationId xmlns:a16="http://schemas.microsoft.com/office/drawing/2014/main" id="{D7AFCF49-C807-7A69-865B-768D436AD155}"/>
              </a:ext>
            </a:extLst>
          </p:cNvPr>
          <p:cNvSpPr txBox="1"/>
          <p:nvPr/>
        </p:nvSpPr>
        <p:spPr>
          <a:xfrm>
            <a:off x="288264" y="619736"/>
            <a:ext cx="6334125"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IN" sz="1600" b="0" i="0" u="none" strike="noStrike" kern="1200" cap="none" spc="0" normalizeH="0" baseline="0" noProof="0">
                <a:ln>
                  <a:noFill/>
                </a:ln>
                <a:solidFill>
                  <a:srgbClr val="10479B"/>
                </a:solidFill>
                <a:effectLst/>
                <a:uLnTx/>
                <a:uFillTx/>
                <a:latin typeface="Optima" charset="0"/>
                <a:ea typeface="+mn-ea"/>
                <a:cs typeface="+mn-cs"/>
              </a:rPr>
              <a:t>Taxonomy view along with Classification, Standard Image</a:t>
            </a:r>
          </a:p>
        </p:txBody>
      </p:sp>
      <p:sp>
        <p:nvSpPr>
          <p:cNvPr id="4" name="Text Box 5">
            <a:extLst>
              <a:ext uri="{FF2B5EF4-FFF2-40B4-BE49-F238E27FC236}">
                <a16:creationId xmlns:a16="http://schemas.microsoft.com/office/drawing/2014/main" id="{13256418-1061-F283-C278-60C53F02F3DC}"/>
              </a:ext>
            </a:extLst>
          </p:cNvPr>
          <p:cNvSpPr txBox="1"/>
          <p:nvPr/>
        </p:nvSpPr>
        <p:spPr>
          <a:xfrm>
            <a:off x="288264" y="85719"/>
            <a:ext cx="5518291" cy="461665"/>
          </a:xfrm>
          <a:prstGeom prst="rect">
            <a:avLst/>
          </a:prstGeom>
          <a:noFill/>
        </p:spPr>
        <p:txBody>
          <a:bodyPr wrap="square" rtlCol="0">
            <a:spAutoFit/>
          </a:bodyPr>
          <a:lstStyle/>
          <a:p>
            <a:pPr lvl="0">
              <a:defRPr/>
            </a:pPr>
            <a:r>
              <a:rPr lang="en-US" sz="2400" b="1">
                <a:solidFill>
                  <a:srgbClr val="0B4A99"/>
                </a:solidFill>
                <a:latin typeface="Optima" panose="02000503060000020004" pitchFamily="2" charset="0"/>
              </a:rPr>
              <a:t>UI5</a:t>
            </a: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 Theme</a:t>
            </a:r>
            <a:endParaRPr kumimoji="0" lang="en-IN" altLang="en-US" sz="2400" b="1" i="0" u="none" strike="noStrike" kern="1200" cap="none" spc="0" normalizeH="0" baseline="0" noProof="0">
              <a:ln>
                <a:noFill/>
              </a:ln>
              <a:solidFill>
                <a:srgbClr val="CB1618"/>
              </a:solidFill>
              <a:effectLst/>
              <a:uLnTx/>
              <a:uFillTx/>
              <a:latin typeface="Optima" panose="02000503060000020004" pitchFamily="2" charset="0"/>
              <a:ea typeface="+mn-ea"/>
              <a:cs typeface="+mn-cs"/>
            </a:endParaRPr>
          </a:p>
        </p:txBody>
      </p:sp>
      <p:sp>
        <p:nvSpPr>
          <p:cNvPr id="7" name="Date Placeholder 1">
            <a:extLst>
              <a:ext uri="{FF2B5EF4-FFF2-40B4-BE49-F238E27FC236}">
                <a16:creationId xmlns:a16="http://schemas.microsoft.com/office/drawing/2014/main" id="{AD305D31-2605-C947-A2C8-CD70E522228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Slide Number Placeholder 3">
            <a:extLst>
              <a:ext uri="{FF2B5EF4-FFF2-40B4-BE49-F238E27FC236}">
                <a16:creationId xmlns:a16="http://schemas.microsoft.com/office/drawing/2014/main" id="{C56656E0-FB27-933B-4C2F-1AD259A226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pic>
        <p:nvPicPr>
          <p:cNvPr id="14" name="Picture 13">
            <a:extLst>
              <a:ext uri="{FF2B5EF4-FFF2-40B4-BE49-F238E27FC236}">
                <a16:creationId xmlns:a16="http://schemas.microsoft.com/office/drawing/2014/main" id="{D0385399-1B05-C94A-6158-42F5BA79D5AF}"/>
              </a:ext>
            </a:extLst>
          </p:cNvPr>
          <p:cNvPicPr>
            <a:picLocks noChangeAspect="1"/>
          </p:cNvPicPr>
          <p:nvPr/>
        </p:nvPicPr>
        <p:blipFill>
          <a:blip r:embed="rId2"/>
          <a:stretch>
            <a:fillRect/>
          </a:stretch>
        </p:blipFill>
        <p:spPr>
          <a:xfrm>
            <a:off x="94412" y="1262269"/>
            <a:ext cx="12003175" cy="4906060"/>
          </a:xfrm>
          <a:prstGeom prst="rect">
            <a:avLst/>
          </a:prstGeom>
          <a:ln>
            <a:solidFill>
              <a:schemeClr val="accent1"/>
            </a:solidFill>
          </a:ln>
        </p:spPr>
      </p:pic>
      <p:sp>
        <p:nvSpPr>
          <p:cNvPr id="2" name="Footer Placeholder 4">
            <a:extLst>
              <a:ext uri="{FF2B5EF4-FFF2-40B4-BE49-F238E27FC236}">
                <a16:creationId xmlns:a16="http://schemas.microsoft.com/office/drawing/2014/main" id="{A32A4B09-A74C-DB12-C61C-A1A1510487D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9" name="Footer Placeholder 4">
            <a:extLst>
              <a:ext uri="{FF2B5EF4-FFF2-40B4-BE49-F238E27FC236}">
                <a16:creationId xmlns:a16="http://schemas.microsoft.com/office/drawing/2014/main" id="{6BFB5F97-B746-7002-FD70-A3CE540E224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0" name="Graphic 9">
            <a:extLst>
              <a:ext uri="{FF2B5EF4-FFF2-40B4-BE49-F238E27FC236}">
                <a16:creationId xmlns:a16="http://schemas.microsoft.com/office/drawing/2014/main" id="{66D7A5C4-2DCC-92B6-86AA-52B5BBBCB3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6048113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0F41C-8A66-BA40-CA12-66063B48C1E6}"/>
            </a:ext>
          </a:extLst>
        </p:cNvPr>
        <p:cNvGrpSpPr/>
        <p:nvPr/>
      </p:nvGrpSpPr>
      <p:grpSpPr>
        <a:xfrm>
          <a:off x="0" y="0"/>
          <a:ext cx="0" cy="0"/>
          <a:chOff x="0" y="0"/>
          <a:chExt cx="0" cy="0"/>
        </a:xfrm>
      </p:grpSpPr>
      <p:sp>
        <p:nvSpPr>
          <p:cNvPr id="3" name="Text Box 2">
            <a:extLst>
              <a:ext uri="{FF2B5EF4-FFF2-40B4-BE49-F238E27FC236}">
                <a16:creationId xmlns:a16="http://schemas.microsoft.com/office/drawing/2014/main" id="{AFF477B2-813D-5858-4723-1866D420D92F}"/>
              </a:ext>
            </a:extLst>
          </p:cNvPr>
          <p:cNvSpPr txBox="1"/>
          <p:nvPr/>
        </p:nvSpPr>
        <p:spPr>
          <a:xfrm>
            <a:off x="470057" y="630071"/>
            <a:ext cx="6334125"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IN" sz="1600" b="0" i="0" u="none" strike="noStrike" kern="1200" cap="none" spc="0" normalizeH="0" baseline="0" noProof="0">
                <a:ln>
                  <a:noFill/>
                </a:ln>
                <a:solidFill>
                  <a:srgbClr val="10479B"/>
                </a:solidFill>
                <a:effectLst/>
                <a:uLnTx/>
                <a:uFillTx/>
                <a:latin typeface="Optima" charset="0"/>
                <a:ea typeface="+mn-ea"/>
                <a:cs typeface="+mn-cs"/>
              </a:rPr>
              <a:t>Stats and Facts in iContent Foundry</a:t>
            </a:r>
          </a:p>
        </p:txBody>
      </p:sp>
      <p:sp>
        <p:nvSpPr>
          <p:cNvPr id="4" name="Text Box 5">
            <a:extLst>
              <a:ext uri="{FF2B5EF4-FFF2-40B4-BE49-F238E27FC236}">
                <a16:creationId xmlns:a16="http://schemas.microsoft.com/office/drawing/2014/main" id="{71B8FBFD-3718-F0FF-4969-692AC48EE397}"/>
              </a:ext>
            </a:extLst>
          </p:cNvPr>
          <p:cNvSpPr txBox="1"/>
          <p:nvPr/>
        </p:nvSpPr>
        <p:spPr>
          <a:xfrm>
            <a:off x="408186" y="93455"/>
            <a:ext cx="5518291" cy="461665"/>
          </a:xfrm>
          <a:prstGeom prst="rect">
            <a:avLst/>
          </a:prstGeom>
          <a:noFill/>
        </p:spPr>
        <p:txBody>
          <a:bodyPr wrap="square" rtlCol="0">
            <a:spAutoFit/>
          </a:bodyPr>
          <a:lstStyle/>
          <a:p>
            <a:pPr lvl="0">
              <a:defRPr/>
            </a:pPr>
            <a:r>
              <a:rPr lang="en-US" sz="2400" b="1">
                <a:solidFill>
                  <a:srgbClr val="0B4A99"/>
                </a:solidFill>
                <a:latin typeface="Optima" panose="02000503060000020004" pitchFamily="2" charset="0"/>
              </a:rPr>
              <a:t>UI5</a:t>
            </a: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 Theme</a:t>
            </a:r>
            <a:endParaRPr kumimoji="0" lang="en-IN" altLang="en-US" sz="2400" b="1" i="0" u="none" strike="noStrike" kern="1200" cap="none" spc="0" normalizeH="0" baseline="0" noProof="0">
              <a:ln>
                <a:noFill/>
              </a:ln>
              <a:solidFill>
                <a:srgbClr val="CB1618"/>
              </a:solidFill>
              <a:effectLst/>
              <a:uLnTx/>
              <a:uFillTx/>
              <a:latin typeface="Optima" panose="02000503060000020004" pitchFamily="2" charset="0"/>
              <a:ea typeface="+mn-ea"/>
              <a:cs typeface="+mn-cs"/>
            </a:endParaRPr>
          </a:p>
        </p:txBody>
      </p:sp>
      <p:sp>
        <p:nvSpPr>
          <p:cNvPr id="7" name="Date Placeholder 1">
            <a:extLst>
              <a:ext uri="{FF2B5EF4-FFF2-40B4-BE49-F238E27FC236}">
                <a16:creationId xmlns:a16="http://schemas.microsoft.com/office/drawing/2014/main" id="{6DF8FD75-DF13-242B-89B0-898563D231E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Slide Number Placeholder 3">
            <a:extLst>
              <a:ext uri="{FF2B5EF4-FFF2-40B4-BE49-F238E27FC236}">
                <a16:creationId xmlns:a16="http://schemas.microsoft.com/office/drawing/2014/main" id="{D8A286A0-EE16-6322-DBB4-176811D388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2" name="Footer Placeholder 4">
            <a:extLst>
              <a:ext uri="{FF2B5EF4-FFF2-40B4-BE49-F238E27FC236}">
                <a16:creationId xmlns:a16="http://schemas.microsoft.com/office/drawing/2014/main" id="{E9D776D2-2826-28BE-3639-81ED6905EAD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9" name="Footer Placeholder 4">
            <a:extLst>
              <a:ext uri="{FF2B5EF4-FFF2-40B4-BE49-F238E27FC236}">
                <a16:creationId xmlns:a16="http://schemas.microsoft.com/office/drawing/2014/main" id="{D2189539-F103-33C7-18BA-F1CCEB657BE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11" name="Graphic 10">
            <a:extLst>
              <a:ext uri="{FF2B5EF4-FFF2-40B4-BE49-F238E27FC236}">
                <a16:creationId xmlns:a16="http://schemas.microsoft.com/office/drawing/2014/main" id="{D2242866-4B94-E1EB-54B7-E2FF3CDB59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pic>
        <p:nvPicPr>
          <p:cNvPr id="8" name="Picture 7">
            <a:extLst>
              <a:ext uri="{FF2B5EF4-FFF2-40B4-BE49-F238E27FC236}">
                <a16:creationId xmlns:a16="http://schemas.microsoft.com/office/drawing/2014/main" id="{A29DB821-6B21-FAE3-F2F4-6D92075AEB80}"/>
              </a:ext>
            </a:extLst>
          </p:cNvPr>
          <p:cNvPicPr>
            <a:picLocks noChangeAspect="1"/>
          </p:cNvPicPr>
          <p:nvPr/>
        </p:nvPicPr>
        <p:blipFill>
          <a:blip r:embed="rId4"/>
          <a:stretch>
            <a:fillRect/>
          </a:stretch>
        </p:blipFill>
        <p:spPr>
          <a:xfrm>
            <a:off x="470057" y="1174459"/>
            <a:ext cx="11215808" cy="5137914"/>
          </a:xfrm>
          <a:prstGeom prst="rect">
            <a:avLst/>
          </a:prstGeom>
          <a:ln>
            <a:solidFill>
              <a:schemeClr val="accent1"/>
            </a:solidFill>
          </a:ln>
        </p:spPr>
      </p:pic>
    </p:spTree>
    <p:extLst>
      <p:ext uri="{BB962C8B-B14F-4D97-AF65-F5344CB8AC3E}">
        <p14:creationId xmlns:p14="http://schemas.microsoft.com/office/powerpoint/2010/main" val="2317682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4E75B-5687-9FD2-21D9-4EDB8CADD644}"/>
            </a:ext>
          </a:extLst>
        </p:cNvPr>
        <p:cNvGrpSpPr/>
        <p:nvPr/>
      </p:nvGrpSpPr>
      <p:grpSpPr>
        <a:xfrm>
          <a:off x="0" y="0"/>
          <a:ext cx="0" cy="0"/>
          <a:chOff x="0" y="0"/>
          <a:chExt cx="0" cy="0"/>
        </a:xfrm>
      </p:grpSpPr>
      <p:sp>
        <p:nvSpPr>
          <p:cNvPr id="4" name="Text Box 5">
            <a:extLst>
              <a:ext uri="{FF2B5EF4-FFF2-40B4-BE49-F238E27FC236}">
                <a16:creationId xmlns:a16="http://schemas.microsoft.com/office/drawing/2014/main" id="{097D9C88-C956-DF20-A37C-C3E17201B51D}"/>
              </a:ext>
            </a:extLst>
          </p:cNvPr>
          <p:cNvSpPr txBox="1"/>
          <p:nvPr/>
        </p:nvSpPr>
        <p:spPr>
          <a:xfrm>
            <a:off x="577708" y="24262"/>
            <a:ext cx="55182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n-ea"/>
                <a:cs typeface="+mn-cs"/>
              </a:rPr>
              <a:t>InfoGraphics </a:t>
            </a:r>
            <a:endParaRPr kumimoji="0" lang="en-IN" altLang="en-US" sz="2400" b="1" i="0" u="none" strike="noStrike" kern="1200" cap="none" spc="0" normalizeH="0" baseline="0" noProof="0">
              <a:ln>
                <a:noFill/>
              </a:ln>
              <a:solidFill>
                <a:srgbClr val="CB1618"/>
              </a:solidFill>
              <a:effectLst/>
              <a:uLnTx/>
              <a:uFillTx/>
              <a:latin typeface="Optima" panose="02000503060000020004" pitchFamily="2" charset="0"/>
              <a:ea typeface="+mn-ea"/>
              <a:cs typeface="+mn-cs"/>
            </a:endParaRPr>
          </a:p>
        </p:txBody>
      </p:sp>
      <p:sp>
        <p:nvSpPr>
          <p:cNvPr id="7" name="Date Placeholder 1">
            <a:extLst>
              <a:ext uri="{FF2B5EF4-FFF2-40B4-BE49-F238E27FC236}">
                <a16:creationId xmlns:a16="http://schemas.microsoft.com/office/drawing/2014/main" id="{D4A1C1A3-E44B-0BE4-4E03-6E58F0298CE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Slide Number Placeholder 3">
            <a:extLst>
              <a:ext uri="{FF2B5EF4-FFF2-40B4-BE49-F238E27FC236}">
                <a16:creationId xmlns:a16="http://schemas.microsoft.com/office/drawing/2014/main" id="{F5B3D024-963F-50FF-66D2-8A7F7DCE70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pic>
        <p:nvPicPr>
          <p:cNvPr id="12" name="Picture 11">
            <a:extLst>
              <a:ext uri="{FF2B5EF4-FFF2-40B4-BE49-F238E27FC236}">
                <a16:creationId xmlns:a16="http://schemas.microsoft.com/office/drawing/2014/main" id="{F0FAE993-00BD-203D-3267-5AFD04F55ED0}"/>
              </a:ext>
            </a:extLst>
          </p:cNvPr>
          <p:cNvPicPr>
            <a:picLocks noChangeAspect="1"/>
          </p:cNvPicPr>
          <p:nvPr/>
        </p:nvPicPr>
        <p:blipFill>
          <a:blip r:embed="rId3"/>
          <a:srcRect t="3613"/>
          <a:stretch/>
        </p:blipFill>
        <p:spPr>
          <a:xfrm>
            <a:off x="3076153" y="3701427"/>
            <a:ext cx="6039693" cy="2889097"/>
          </a:xfrm>
          <a:prstGeom prst="rect">
            <a:avLst/>
          </a:prstGeom>
          <a:ln>
            <a:solidFill>
              <a:schemeClr val="accent1"/>
            </a:solidFill>
          </a:ln>
        </p:spPr>
      </p:pic>
      <p:pic>
        <p:nvPicPr>
          <p:cNvPr id="9" name="Picture 8">
            <a:extLst>
              <a:ext uri="{FF2B5EF4-FFF2-40B4-BE49-F238E27FC236}">
                <a16:creationId xmlns:a16="http://schemas.microsoft.com/office/drawing/2014/main" id="{5CBABF71-D655-6682-C6D5-6AD2C84EAAE6}"/>
              </a:ext>
            </a:extLst>
          </p:cNvPr>
          <p:cNvPicPr>
            <a:picLocks noChangeAspect="1"/>
          </p:cNvPicPr>
          <p:nvPr/>
        </p:nvPicPr>
        <p:blipFill>
          <a:blip r:embed="rId4"/>
          <a:srcRect t="862" b="3582"/>
          <a:stretch/>
        </p:blipFill>
        <p:spPr>
          <a:xfrm>
            <a:off x="108702" y="485927"/>
            <a:ext cx="11974596" cy="3167861"/>
          </a:xfrm>
          <a:prstGeom prst="rect">
            <a:avLst/>
          </a:prstGeom>
          <a:ln>
            <a:solidFill>
              <a:schemeClr val="accent1"/>
            </a:solidFill>
          </a:ln>
        </p:spPr>
      </p:pic>
      <p:sp>
        <p:nvSpPr>
          <p:cNvPr id="10" name="Footer Placeholder 4">
            <a:extLst>
              <a:ext uri="{FF2B5EF4-FFF2-40B4-BE49-F238E27FC236}">
                <a16:creationId xmlns:a16="http://schemas.microsoft.com/office/drawing/2014/main" id="{B082161A-40D1-F550-B961-5902269EDBD0}"/>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1" name="Footer Placeholder 4">
            <a:extLst>
              <a:ext uri="{FF2B5EF4-FFF2-40B4-BE49-F238E27FC236}">
                <a16:creationId xmlns:a16="http://schemas.microsoft.com/office/drawing/2014/main" id="{A54EF712-D0D1-0D1F-621D-1965F3A986A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6" name="Graphic 5">
            <a:extLst>
              <a:ext uri="{FF2B5EF4-FFF2-40B4-BE49-F238E27FC236}">
                <a16:creationId xmlns:a16="http://schemas.microsoft.com/office/drawing/2014/main" id="{A63692AC-63E4-3909-B935-E2D84AF664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96" y="1"/>
            <a:ext cx="673734" cy="333597"/>
          </a:xfrm>
          <a:prstGeom prst="rect">
            <a:avLst/>
          </a:prstGeom>
        </p:spPr>
      </p:pic>
      <p:pic>
        <p:nvPicPr>
          <p:cNvPr id="3" name="Picture 2">
            <a:extLst>
              <a:ext uri="{FF2B5EF4-FFF2-40B4-BE49-F238E27FC236}">
                <a16:creationId xmlns:a16="http://schemas.microsoft.com/office/drawing/2014/main" id="{41F89CC2-233F-E3B1-A9AC-6C0336F2A906}"/>
              </a:ext>
            </a:extLst>
          </p:cNvPr>
          <p:cNvPicPr>
            <a:picLocks noChangeAspect="1"/>
          </p:cNvPicPr>
          <p:nvPr/>
        </p:nvPicPr>
        <p:blipFill>
          <a:blip r:embed="rId7"/>
          <a:srcRect l="1344"/>
          <a:stretch>
            <a:fillRect/>
          </a:stretch>
        </p:blipFill>
        <p:spPr>
          <a:xfrm>
            <a:off x="108702" y="3701427"/>
            <a:ext cx="2967452" cy="2877808"/>
          </a:xfrm>
          <a:prstGeom prst="rect">
            <a:avLst/>
          </a:prstGeom>
          <a:ln>
            <a:solidFill>
              <a:schemeClr val="accent1"/>
            </a:solidFill>
          </a:ln>
        </p:spPr>
      </p:pic>
      <p:pic>
        <p:nvPicPr>
          <p:cNvPr id="13" name="Picture 12">
            <a:extLst>
              <a:ext uri="{FF2B5EF4-FFF2-40B4-BE49-F238E27FC236}">
                <a16:creationId xmlns:a16="http://schemas.microsoft.com/office/drawing/2014/main" id="{959439FE-382B-DF79-0D02-79CDE6FF077E}"/>
              </a:ext>
            </a:extLst>
          </p:cNvPr>
          <p:cNvPicPr>
            <a:picLocks noChangeAspect="1"/>
          </p:cNvPicPr>
          <p:nvPr/>
        </p:nvPicPr>
        <p:blipFill>
          <a:blip r:embed="rId8"/>
          <a:srcRect l="2287"/>
          <a:stretch>
            <a:fillRect/>
          </a:stretch>
        </p:blipFill>
        <p:spPr>
          <a:xfrm>
            <a:off x="9115846" y="3701427"/>
            <a:ext cx="3007874" cy="2750687"/>
          </a:xfrm>
          <a:prstGeom prst="rect">
            <a:avLst/>
          </a:prstGeom>
          <a:ln>
            <a:solidFill>
              <a:schemeClr val="accent1"/>
            </a:solidFill>
          </a:ln>
        </p:spPr>
      </p:pic>
    </p:spTree>
    <p:extLst>
      <p:ext uri="{BB962C8B-B14F-4D97-AF65-F5344CB8AC3E}">
        <p14:creationId xmlns:p14="http://schemas.microsoft.com/office/powerpoint/2010/main" val="636249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85CCC-91BA-2CAA-75DF-B337D87499DF}"/>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56BE8BE8-189C-70A3-0A81-5255A3763EAC}"/>
              </a:ext>
            </a:extLst>
          </p:cNvPr>
          <p:cNvSpPr txBox="1"/>
          <p:nvPr/>
        </p:nvSpPr>
        <p:spPr>
          <a:xfrm>
            <a:off x="467303" y="94870"/>
            <a:ext cx="11668125" cy="461665"/>
          </a:xfrm>
          <a:prstGeom prst="rect">
            <a:avLst/>
          </a:prstGeom>
          <a:noFill/>
        </p:spPr>
        <p:txBody>
          <a:bodyPr wrap="square" rtlCol="0" anchor="t">
            <a:spAutoFit/>
          </a:bodyPr>
          <a:lstStyle/>
          <a:p>
            <a:r>
              <a:rPr lang="en-US" sz="2400" b="1">
                <a:solidFill>
                  <a:srgbClr val="0B4A99"/>
                </a:solidFill>
                <a:latin typeface="Optima" charset="0"/>
                <a:cs typeface="+mj-cs"/>
              </a:rPr>
              <a:t>Impactful Business Value Management</a:t>
            </a:r>
            <a:r>
              <a:rPr lang="en-IN" altLang="en-US" sz="2400" b="1">
                <a:solidFill>
                  <a:srgbClr val="0B4A99"/>
                </a:solidFill>
                <a:latin typeface="Optima" charset="0"/>
                <a:cs typeface="+mj-cs"/>
              </a:rPr>
              <a:t> </a:t>
            </a:r>
            <a:r>
              <a:rPr lang="en-US" sz="2400" b="1">
                <a:solidFill>
                  <a:srgbClr val="0B4A99"/>
                </a:solidFill>
                <a:latin typeface="Optima" charset="0"/>
                <a:cs typeface="+mj-cs"/>
              </a:rPr>
              <a:t>with DQG</a:t>
            </a:r>
          </a:p>
        </p:txBody>
      </p:sp>
      <p:pic>
        <p:nvPicPr>
          <p:cNvPr id="4" name="Picture 3" descr="silde-8">
            <a:extLst>
              <a:ext uri="{FF2B5EF4-FFF2-40B4-BE49-F238E27FC236}">
                <a16:creationId xmlns:a16="http://schemas.microsoft.com/office/drawing/2014/main" id="{1F67D6BD-AD10-1F69-BFC0-2815FA919B0D}"/>
              </a:ext>
            </a:extLst>
          </p:cNvPr>
          <p:cNvPicPr>
            <a:picLocks noChangeAspect="1"/>
          </p:cNvPicPr>
          <p:nvPr/>
        </p:nvPicPr>
        <p:blipFill>
          <a:blip r:embed="rId2"/>
          <a:srcRect l="25723" t="74773" r="55756" b="6165"/>
          <a:stretch>
            <a:fillRect/>
          </a:stretch>
        </p:blipFill>
        <p:spPr>
          <a:xfrm>
            <a:off x="1485559" y="4434148"/>
            <a:ext cx="1280160" cy="1064260"/>
          </a:xfrm>
          <a:prstGeom prst="rect">
            <a:avLst/>
          </a:prstGeom>
        </p:spPr>
      </p:pic>
      <p:sp>
        <p:nvSpPr>
          <p:cNvPr id="5" name="Text Box 13">
            <a:extLst>
              <a:ext uri="{FF2B5EF4-FFF2-40B4-BE49-F238E27FC236}">
                <a16:creationId xmlns:a16="http://schemas.microsoft.com/office/drawing/2014/main" id="{CB7879F4-DC0E-AE40-E6F1-66C8B793C027}"/>
              </a:ext>
            </a:extLst>
          </p:cNvPr>
          <p:cNvSpPr txBox="1"/>
          <p:nvPr/>
        </p:nvSpPr>
        <p:spPr>
          <a:xfrm>
            <a:off x="1080153" y="1314846"/>
            <a:ext cx="2813685" cy="506730"/>
          </a:xfrm>
          <a:prstGeom prst="rect">
            <a:avLst/>
          </a:prstGeom>
          <a:noFill/>
        </p:spPr>
        <p:txBody>
          <a:bodyPr wrap="square" rtlCol="0" anchor="t">
            <a:spAutoFit/>
          </a:bodyPr>
          <a:lstStyle/>
          <a:p>
            <a:pPr lvl="0" algn="ctr">
              <a:lnSpc>
                <a:spcPct val="90000"/>
              </a:lnSpc>
              <a:buClrTx/>
              <a:buSzTx/>
              <a:buFontTx/>
            </a:pPr>
            <a:r>
              <a:rPr sz="1500" b="1">
                <a:solidFill>
                  <a:srgbClr val="0B4A99"/>
                </a:solidFill>
                <a:latin typeface="Optima" charset="0"/>
                <a:cs typeface="Optima" charset="0"/>
                <a:sym typeface="+mn-ea"/>
              </a:rPr>
              <a:t>Improved Inventory </a:t>
            </a:r>
          </a:p>
          <a:p>
            <a:pPr lvl="0" algn="ctr">
              <a:lnSpc>
                <a:spcPct val="90000"/>
              </a:lnSpc>
              <a:buClrTx/>
              <a:buSzTx/>
              <a:buFontTx/>
            </a:pPr>
            <a:r>
              <a:rPr sz="1500" b="1">
                <a:solidFill>
                  <a:srgbClr val="0B4A99"/>
                </a:solidFill>
                <a:latin typeface="Optima" charset="0"/>
                <a:cs typeface="Optima" charset="0"/>
                <a:sym typeface="+mn-ea"/>
              </a:rPr>
              <a:t>Visibility</a:t>
            </a:r>
          </a:p>
        </p:txBody>
      </p:sp>
      <p:sp>
        <p:nvSpPr>
          <p:cNvPr id="6" name="Text Box 3">
            <a:extLst>
              <a:ext uri="{FF2B5EF4-FFF2-40B4-BE49-F238E27FC236}">
                <a16:creationId xmlns:a16="http://schemas.microsoft.com/office/drawing/2014/main" id="{E4F292B4-D6C2-8F39-861A-E94CE0D2099C}"/>
              </a:ext>
            </a:extLst>
          </p:cNvPr>
          <p:cNvSpPr txBox="1"/>
          <p:nvPr/>
        </p:nvSpPr>
        <p:spPr>
          <a:xfrm>
            <a:off x="4905269" y="1133158"/>
            <a:ext cx="2478405" cy="356870"/>
          </a:xfrm>
          <a:prstGeom prst="rect">
            <a:avLst/>
          </a:prstGeom>
          <a:noFill/>
        </p:spPr>
        <p:txBody>
          <a:bodyPr wrap="square" rtlCol="0" anchor="t">
            <a:noAutofit/>
          </a:bodyPr>
          <a:lstStyle/>
          <a:p>
            <a:pPr lvl="0" algn="ctr">
              <a:lnSpc>
                <a:spcPct val="90000"/>
              </a:lnSpc>
              <a:buClrTx/>
              <a:buSzTx/>
              <a:buFontTx/>
            </a:pPr>
            <a:r>
              <a:rPr sz="1500" b="1">
                <a:solidFill>
                  <a:srgbClr val="0B4A99"/>
                </a:solidFill>
                <a:latin typeface="Optima" charset="0"/>
                <a:cs typeface="Optima" charset="0"/>
                <a:sym typeface="+mn-ea"/>
              </a:rPr>
              <a:t>Time &amp; Cost Reduction </a:t>
            </a:r>
          </a:p>
          <a:p>
            <a:pPr lvl="0" algn="ctr">
              <a:lnSpc>
                <a:spcPct val="90000"/>
              </a:lnSpc>
              <a:buClrTx/>
              <a:buSzTx/>
              <a:buFontTx/>
            </a:pPr>
            <a:r>
              <a:rPr sz="1500" b="1">
                <a:solidFill>
                  <a:srgbClr val="0B4A99"/>
                </a:solidFill>
                <a:latin typeface="Optima" charset="0"/>
                <a:cs typeface="Optima" charset="0"/>
                <a:sym typeface="+mn-ea"/>
              </a:rPr>
              <a:t>&amp; Potential Saving</a:t>
            </a:r>
          </a:p>
          <a:p>
            <a:pPr lvl="0" algn="ctr">
              <a:lnSpc>
                <a:spcPct val="90000"/>
              </a:lnSpc>
              <a:buClrTx/>
              <a:buSzTx/>
              <a:buFontTx/>
            </a:pPr>
            <a:endParaRPr sz="1500" b="1">
              <a:solidFill>
                <a:srgbClr val="0B4A99"/>
              </a:solidFill>
              <a:latin typeface="Optima" charset="0"/>
              <a:cs typeface="Optima" charset="0"/>
              <a:sym typeface="+mn-ea"/>
            </a:endParaRPr>
          </a:p>
        </p:txBody>
      </p:sp>
      <p:sp>
        <p:nvSpPr>
          <p:cNvPr id="7" name="Text Box 4">
            <a:extLst>
              <a:ext uri="{FF2B5EF4-FFF2-40B4-BE49-F238E27FC236}">
                <a16:creationId xmlns:a16="http://schemas.microsoft.com/office/drawing/2014/main" id="{BFDD6152-F333-D449-B8D5-334740D220A2}"/>
              </a:ext>
            </a:extLst>
          </p:cNvPr>
          <p:cNvSpPr txBox="1"/>
          <p:nvPr/>
        </p:nvSpPr>
        <p:spPr>
          <a:xfrm>
            <a:off x="4798525" y="1612900"/>
            <a:ext cx="2856865" cy="390525"/>
          </a:xfrm>
          <a:prstGeom prst="rect">
            <a:avLst/>
          </a:prstGeom>
          <a:noFill/>
        </p:spPr>
        <p:txBody>
          <a:bodyPr wrap="square" rtlCol="0" anchor="t">
            <a:noAutofit/>
          </a:bodyPr>
          <a:lstStyle/>
          <a:p>
            <a:pPr lvl="0" algn="ctr">
              <a:lnSpc>
                <a:spcPct val="90000"/>
              </a:lnSpc>
              <a:buClrTx/>
              <a:buSzTx/>
              <a:buFontTx/>
            </a:pPr>
            <a:r>
              <a:rPr sz="1500" dirty="0">
                <a:solidFill>
                  <a:srgbClr val="0B4A99"/>
                </a:solidFill>
                <a:latin typeface="Optima" charset="0"/>
                <a:cs typeface="Optima" charset="0"/>
                <a:sym typeface="+mn-ea"/>
              </a:rPr>
              <a:t>Cost avoidance by using </a:t>
            </a:r>
          </a:p>
          <a:p>
            <a:pPr lvl="0" algn="ctr">
              <a:lnSpc>
                <a:spcPct val="90000"/>
              </a:lnSpc>
              <a:buClrTx/>
              <a:buSzTx/>
              <a:buFontTx/>
            </a:pPr>
            <a:r>
              <a:rPr sz="1500" dirty="0">
                <a:solidFill>
                  <a:srgbClr val="0B4A99"/>
                </a:solidFill>
                <a:latin typeface="Optima" charset="0"/>
                <a:cs typeface="Optima" charset="0"/>
                <a:sym typeface="+mn-ea"/>
              </a:rPr>
              <a:t>non- or slow-moving items</a:t>
            </a:r>
          </a:p>
          <a:p>
            <a:pPr lvl="0" algn="ctr">
              <a:lnSpc>
                <a:spcPct val="90000"/>
              </a:lnSpc>
              <a:buClrTx/>
              <a:buSzTx/>
              <a:buFontTx/>
            </a:pPr>
            <a:endParaRPr sz="1500" dirty="0">
              <a:solidFill>
                <a:srgbClr val="0B4A99"/>
              </a:solidFill>
              <a:latin typeface="Optima" charset="0"/>
              <a:cs typeface="Optima" charset="0"/>
              <a:sym typeface="+mn-ea"/>
            </a:endParaRPr>
          </a:p>
        </p:txBody>
      </p:sp>
      <p:sp>
        <p:nvSpPr>
          <p:cNvPr id="8" name="Text Box 5">
            <a:extLst>
              <a:ext uri="{FF2B5EF4-FFF2-40B4-BE49-F238E27FC236}">
                <a16:creationId xmlns:a16="http://schemas.microsoft.com/office/drawing/2014/main" id="{24000D6D-064D-C821-5C92-8B4152291DAF}"/>
              </a:ext>
            </a:extLst>
          </p:cNvPr>
          <p:cNvSpPr txBox="1"/>
          <p:nvPr/>
        </p:nvSpPr>
        <p:spPr>
          <a:xfrm>
            <a:off x="8641200" y="1273810"/>
            <a:ext cx="3255645" cy="356870"/>
          </a:xfrm>
          <a:prstGeom prst="rect">
            <a:avLst/>
          </a:prstGeom>
          <a:noFill/>
        </p:spPr>
        <p:txBody>
          <a:bodyPr wrap="square" rtlCol="0" anchor="t">
            <a:noAutofit/>
          </a:bodyPr>
          <a:lstStyle/>
          <a:p>
            <a:pPr lvl="0" algn="ctr">
              <a:lnSpc>
                <a:spcPct val="90000"/>
              </a:lnSpc>
              <a:buClrTx/>
              <a:buSzTx/>
              <a:buFontTx/>
            </a:pPr>
            <a:r>
              <a:rPr sz="1500" b="1">
                <a:solidFill>
                  <a:srgbClr val="0B4A99"/>
                </a:solidFill>
                <a:latin typeface="Optima" charset="0"/>
                <a:cs typeface="Optima" charset="0"/>
                <a:sym typeface="+mn-ea"/>
              </a:rPr>
              <a:t>Support Maintenance &amp; </a:t>
            </a:r>
          </a:p>
          <a:p>
            <a:pPr lvl="0" algn="ctr">
              <a:lnSpc>
                <a:spcPct val="90000"/>
              </a:lnSpc>
              <a:buClrTx/>
              <a:buSzTx/>
              <a:buFontTx/>
            </a:pPr>
            <a:r>
              <a:rPr sz="1500" b="1">
                <a:solidFill>
                  <a:srgbClr val="0B4A99"/>
                </a:solidFill>
                <a:latin typeface="Optima" charset="0"/>
                <a:cs typeface="Optima" charset="0"/>
                <a:sym typeface="+mn-ea"/>
              </a:rPr>
              <a:t>Operations</a:t>
            </a:r>
            <a:r>
              <a:rPr sz="1500">
                <a:solidFill>
                  <a:srgbClr val="0B4A99"/>
                </a:solidFill>
                <a:latin typeface="Optima" charset="0"/>
                <a:cs typeface="Optima" charset="0"/>
                <a:sym typeface="+mn-ea"/>
              </a:rPr>
              <a:t> during shutdowns</a:t>
            </a:r>
          </a:p>
        </p:txBody>
      </p:sp>
      <p:sp>
        <p:nvSpPr>
          <p:cNvPr id="9" name="Text Box 6">
            <a:extLst>
              <a:ext uri="{FF2B5EF4-FFF2-40B4-BE49-F238E27FC236}">
                <a16:creationId xmlns:a16="http://schemas.microsoft.com/office/drawing/2014/main" id="{A1DEEC1D-BBD3-FA18-3FAD-39A19FC90BAC}"/>
              </a:ext>
            </a:extLst>
          </p:cNvPr>
          <p:cNvSpPr txBox="1"/>
          <p:nvPr/>
        </p:nvSpPr>
        <p:spPr>
          <a:xfrm>
            <a:off x="5123644" y="2785849"/>
            <a:ext cx="2206625" cy="356870"/>
          </a:xfrm>
          <a:prstGeom prst="rect">
            <a:avLst/>
          </a:prstGeom>
          <a:noFill/>
        </p:spPr>
        <p:txBody>
          <a:bodyPr wrap="square" rtlCol="0" anchor="t">
            <a:noAutofit/>
          </a:bodyPr>
          <a:lstStyle/>
          <a:p>
            <a:pPr lvl="0" algn="ctr">
              <a:lnSpc>
                <a:spcPct val="90000"/>
              </a:lnSpc>
              <a:buClrTx/>
              <a:buSzTx/>
              <a:buFontTx/>
            </a:pPr>
            <a:r>
              <a:rPr sz="1500" b="1">
                <a:solidFill>
                  <a:srgbClr val="0B4A99"/>
                </a:solidFill>
                <a:latin typeface="Optima" charset="0"/>
                <a:cs typeface="Optima" charset="0"/>
                <a:sym typeface="+mn-ea"/>
              </a:rPr>
              <a:t>Zero down time during </a:t>
            </a:r>
          </a:p>
          <a:p>
            <a:pPr lvl="0" algn="ctr">
              <a:lnSpc>
                <a:spcPct val="90000"/>
              </a:lnSpc>
              <a:buClrTx/>
              <a:buSzTx/>
              <a:buFontTx/>
            </a:pPr>
            <a:r>
              <a:rPr sz="1500" b="1">
                <a:solidFill>
                  <a:srgbClr val="0B4A99"/>
                </a:solidFill>
                <a:latin typeface="Optima" charset="0"/>
                <a:cs typeface="Optima" charset="0"/>
                <a:sym typeface="+mn-ea"/>
              </a:rPr>
              <a:t>maintenance </a:t>
            </a:r>
          </a:p>
        </p:txBody>
      </p:sp>
      <p:sp>
        <p:nvSpPr>
          <p:cNvPr id="10" name="Text Box 7">
            <a:extLst>
              <a:ext uri="{FF2B5EF4-FFF2-40B4-BE49-F238E27FC236}">
                <a16:creationId xmlns:a16="http://schemas.microsoft.com/office/drawing/2014/main" id="{F164DFEA-1D91-13A7-1DF5-187C051B03DC}"/>
              </a:ext>
            </a:extLst>
          </p:cNvPr>
          <p:cNvSpPr txBox="1"/>
          <p:nvPr/>
        </p:nvSpPr>
        <p:spPr>
          <a:xfrm>
            <a:off x="5048713" y="3202622"/>
            <a:ext cx="2292755" cy="390525"/>
          </a:xfrm>
          <a:prstGeom prst="rect">
            <a:avLst/>
          </a:prstGeom>
          <a:noFill/>
        </p:spPr>
        <p:txBody>
          <a:bodyPr wrap="square" rtlCol="0" anchor="t">
            <a:noAutofit/>
          </a:bodyPr>
          <a:lstStyle/>
          <a:p>
            <a:pPr lvl="0" algn="ctr">
              <a:lnSpc>
                <a:spcPct val="90000"/>
              </a:lnSpc>
              <a:buClrTx/>
              <a:buSzTx/>
              <a:buFontTx/>
            </a:pPr>
            <a:r>
              <a:rPr sz="1500">
                <a:solidFill>
                  <a:srgbClr val="0B4A99"/>
                </a:solidFill>
                <a:latin typeface="Optima" charset="0"/>
                <a:cs typeface="Optima" charset="0"/>
                <a:sym typeface="+mn-ea"/>
              </a:rPr>
              <a:t>as spares availability </a:t>
            </a:r>
          </a:p>
          <a:p>
            <a:pPr lvl="0" algn="ctr">
              <a:lnSpc>
                <a:spcPct val="90000"/>
              </a:lnSpc>
              <a:buClrTx/>
              <a:buSzTx/>
              <a:buFontTx/>
            </a:pPr>
            <a:r>
              <a:rPr sz="1500">
                <a:solidFill>
                  <a:srgbClr val="0B4A99"/>
                </a:solidFill>
                <a:latin typeface="Optima" charset="0"/>
                <a:cs typeface="Optima" charset="0"/>
                <a:sym typeface="+mn-ea"/>
              </a:rPr>
              <a:t>would be HIGH</a:t>
            </a:r>
          </a:p>
        </p:txBody>
      </p:sp>
      <p:sp>
        <p:nvSpPr>
          <p:cNvPr id="11" name="Text Box 8">
            <a:extLst>
              <a:ext uri="{FF2B5EF4-FFF2-40B4-BE49-F238E27FC236}">
                <a16:creationId xmlns:a16="http://schemas.microsoft.com/office/drawing/2014/main" id="{D750C66A-A12B-3222-0F66-14CD7DA87A86}"/>
              </a:ext>
            </a:extLst>
          </p:cNvPr>
          <p:cNvSpPr txBox="1"/>
          <p:nvPr/>
        </p:nvSpPr>
        <p:spPr>
          <a:xfrm>
            <a:off x="1022985" y="2766172"/>
            <a:ext cx="2775585" cy="356870"/>
          </a:xfrm>
          <a:prstGeom prst="rect">
            <a:avLst/>
          </a:prstGeom>
          <a:noFill/>
        </p:spPr>
        <p:txBody>
          <a:bodyPr wrap="square" rtlCol="0" anchor="t">
            <a:noAutofit/>
          </a:bodyPr>
          <a:lstStyle/>
          <a:p>
            <a:pPr lvl="0" algn="ctr">
              <a:lnSpc>
                <a:spcPct val="90000"/>
              </a:lnSpc>
              <a:buClrTx/>
              <a:buSzTx/>
              <a:buFontTx/>
            </a:pPr>
            <a:r>
              <a:rPr sz="1500" b="1">
                <a:solidFill>
                  <a:srgbClr val="0B4A99"/>
                </a:solidFill>
                <a:latin typeface="Optima" charset="0"/>
                <a:cs typeface="Optima" charset="0"/>
                <a:sym typeface="+mn-ea"/>
              </a:rPr>
              <a:t>Standardized short &amp; </a:t>
            </a:r>
          </a:p>
          <a:p>
            <a:pPr lvl="0" algn="ctr">
              <a:lnSpc>
                <a:spcPct val="90000"/>
              </a:lnSpc>
              <a:buClrTx/>
              <a:buSzTx/>
              <a:buFontTx/>
            </a:pPr>
            <a:r>
              <a:rPr sz="1500" b="1">
                <a:solidFill>
                  <a:srgbClr val="0B4A99"/>
                </a:solidFill>
                <a:latin typeface="Optima" charset="0"/>
                <a:cs typeface="Optima" charset="0"/>
                <a:sym typeface="+mn-ea"/>
              </a:rPr>
              <a:t>long descriptions</a:t>
            </a:r>
          </a:p>
        </p:txBody>
      </p:sp>
      <p:sp>
        <p:nvSpPr>
          <p:cNvPr id="12" name="Text Box 9">
            <a:extLst>
              <a:ext uri="{FF2B5EF4-FFF2-40B4-BE49-F238E27FC236}">
                <a16:creationId xmlns:a16="http://schemas.microsoft.com/office/drawing/2014/main" id="{067632B1-75B4-3437-F5B3-FB5B1FEE859B}"/>
              </a:ext>
            </a:extLst>
          </p:cNvPr>
          <p:cNvSpPr txBox="1"/>
          <p:nvPr/>
        </p:nvSpPr>
        <p:spPr>
          <a:xfrm>
            <a:off x="1127442" y="3233737"/>
            <a:ext cx="2719705" cy="390525"/>
          </a:xfrm>
          <a:prstGeom prst="rect">
            <a:avLst/>
          </a:prstGeom>
          <a:noFill/>
        </p:spPr>
        <p:txBody>
          <a:bodyPr wrap="square" rtlCol="0" anchor="t">
            <a:noAutofit/>
          </a:bodyPr>
          <a:lstStyle/>
          <a:p>
            <a:pPr lvl="0" algn="ctr">
              <a:lnSpc>
                <a:spcPct val="90000"/>
              </a:lnSpc>
              <a:buClrTx/>
              <a:buSzTx/>
              <a:buFontTx/>
            </a:pPr>
            <a:r>
              <a:rPr sz="1500">
                <a:solidFill>
                  <a:srgbClr val="0B4A99"/>
                </a:solidFill>
                <a:latin typeface="Optima" charset="0"/>
                <a:cs typeface="Optima" charset="0"/>
                <a:sym typeface="+mn-ea"/>
              </a:rPr>
              <a:t>to improve searching and </a:t>
            </a:r>
          </a:p>
          <a:p>
            <a:pPr lvl="0" algn="ctr">
              <a:lnSpc>
                <a:spcPct val="90000"/>
              </a:lnSpc>
              <a:buClrTx/>
              <a:buSzTx/>
              <a:buFontTx/>
            </a:pPr>
            <a:r>
              <a:rPr sz="1500">
                <a:solidFill>
                  <a:srgbClr val="0B4A99"/>
                </a:solidFill>
                <a:latin typeface="Optima" charset="0"/>
                <a:cs typeface="Optima" charset="0"/>
                <a:sym typeface="+mn-ea"/>
              </a:rPr>
              <a:t>easy identification</a:t>
            </a:r>
          </a:p>
        </p:txBody>
      </p:sp>
      <p:sp>
        <p:nvSpPr>
          <p:cNvPr id="13" name="Text Box 10">
            <a:extLst>
              <a:ext uri="{FF2B5EF4-FFF2-40B4-BE49-F238E27FC236}">
                <a16:creationId xmlns:a16="http://schemas.microsoft.com/office/drawing/2014/main" id="{7EA4A1C0-39A8-7629-C6F3-9409C7BEC9B6}"/>
              </a:ext>
            </a:extLst>
          </p:cNvPr>
          <p:cNvSpPr txBox="1"/>
          <p:nvPr/>
        </p:nvSpPr>
        <p:spPr>
          <a:xfrm>
            <a:off x="2804566" y="4601541"/>
            <a:ext cx="2584450" cy="254000"/>
          </a:xfrm>
          <a:prstGeom prst="rect">
            <a:avLst/>
          </a:prstGeom>
          <a:noFill/>
        </p:spPr>
        <p:txBody>
          <a:bodyPr wrap="square" rtlCol="0" anchor="t">
            <a:noAutofit/>
          </a:bodyPr>
          <a:lstStyle/>
          <a:p>
            <a:pPr lvl="0" algn="ctr">
              <a:lnSpc>
                <a:spcPct val="90000"/>
              </a:lnSpc>
              <a:buClrTx/>
              <a:buSzTx/>
              <a:buFontTx/>
            </a:pPr>
            <a:r>
              <a:rPr sz="1500" b="1">
                <a:solidFill>
                  <a:srgbClr val="0B4A99"/>
                </a:solidFill>
                <a:latin typeface="Optima" charset="0"/>
                <a:cs typeface="Optima" charset="0"/>
                <a:sym typeface="+mn-ea"/>
              </a:rPr>
              <a:t>Extended Partnership </a:t>
            </a:r>
          </a:p>
        </p:txBody>
      </p:sp>
      <p:sp>
        <p:nvSpPr>
          <p:cNvPr id="14" name="Text Box 11">
            <a:extLst>
              <a:ext uri="{FF2B5EF4-FFF2-40B4-BE49-F238E27FC236}">
                <a16:creationId xmlns:a16="http://schemas.microsoft.com/office/drawing/2014/main" id="{9C1FCB84-5FB1-610C-F3FC-95F3EA94A90B}"/>
              </a:ext>
            </a:extLst>
          </p:cNvPr>
          <p:cNvSpPr txBox="1"/>
          <p:nvPr/>
        </p:nvSpPr>
        <p:spPr>
          <a:xfrm>
            <a:off x="2453728" y="4863161"/>
            <a:ext cx="3286125" cy="390525"/>
          </a:xfrm>
          <a:prstGeom prst="rect">
            <a:avLst/>
          </a:prstGeom>
          <a:noFill/>
        </p:spPr>
        <p:txBody>
          <a:bodyPr wrap="square" rtlCol="0" anchor="t">
            <a:noAutofit/>
          </a:bodyPr>
          <a:lstStyle/>
          <a:p>
            <a:pPr lvl="0" algn="ctr">
              <a:lnSpc>
                <a:spcPct val="90000"/>
              </a:lnSpc>
              <a:buClrTx/>
              <a:buSzTx/>
              <a:buFontTx/>
            </a:pPr>
            <a:r>
              <a:rPr sz="1500">
                <a:solidFill>
                  <a:srgbClr val="0B4A99"/>
                </a:solidFill>
                <a:latin typeface="Optima" charset="0"/>
                <a:cs typeface="Optima" charset="0"/>
                <a:sym typeface="+mn-ea"/>
              </a:rPr>
              <a:t>Build the foundation and strengthen </a:t>
            </a:r>
          </a:p>
          <a:p>
            <a:pPr lvl="0" algn="ctr">
              <a:lnSpc>
                <a:spcPct val="90000"/>
              </a:lnSpc>
              <a:buClrTx/>
              <a:buSzTx/>
              <a:buFontTx/>
            </a:pPr>
            <a:r>
              <a:rPr sz="1500">
                <a:solidFill>
                  <a:srgbClr val="0B4A99"/>
                </a:solidFill>
                <a:latin typeface="Optima" charset="0"/>
                <a:cs typeface="Optima" charset="0"/>
                <a:sym typeface="+mn-ea"/>
              </a:rPr>
              <a:t>the relationship among companies</a:t>
            </a:r>
          </a:p>
        </p:txBody>
      </p:sp>
      <p:sp>
        <p:nvSpPr>
          <p:cNvPr id="15" name="Text Box 12">
            <a:extLst>
              <a:ext uri="{FF2B5EF4-FFF2-40B4-BE49-F238E27FC236}">
                <a16:creationId xmlns:a16="http://schemas.microsoft.com/office/drawing/2014/main" id="{228F26FF-7482-EC44-CF3E-0AC93D7EB38E}"/>
              </a:ext>
            </a:extLst>
          </p:cNvPr>
          <p:cNvSpPr txBox="1"/>
          <p:nvPr/>
        </p:nvSpPr>
        <p:spPr>
          <a:xfrm>
            <a:off x="7530036" y="4660393"/>
            <a:ext cx="2785110" cy="254000"/>
          </a:xfrm>
          <a:prstGeom prst="rect">
            <a:avLst/>
          </a:prstGeom>
          <a:noFill/>
        </p:spPr>
        <p:txBody>
          <a:bodyPr wrap="square" rtlCol="0" anchor="t">
            <a:noAutofit/>
          </a:bodyPr>
          <a:lstStyle/>
          <a:p>
            <a:pPr lvl="0" algn="ctr">
              <a:lnSpc>
                <a:spcPct val="90000"/>
              </a:lnSpc>
              <a:buClrTx/>
              <a:buSzTx/>
              <a:buFontTx/>
            </a:pPr>
            <a:r>
              <a:rPr sz="1500" b="1">
                <a:solidFill>
                  <a:srgbClr val="0B4A99"/>
                </a:solidFill>
                <a:latin typeface="Optima" charset="0"/>
                <a:cs typeface="Optima" charset="0"/>
                <a:sym typeface="+mn-ea"/>
              </a:rPr>
              <a:t>Domestic Vs. Import</a:t>
            </a:r>
          </a:p>
          <a:p>
            <a:pPr lvl="0" algn="ctr">
              <a:lnSpc>
                <a:spcPct val="90000"/>
              </a:lnSpc>
              <a:buClrTx/>
              <a:buSzTx/>
              <a:buFontTx/>
            </a:pPr>
            <a:endParaRPr sz="1500" b="1">
              <a:solidFill>
                <a:srgbClr val="0B4A99"/>
              </a:solidFill>
              <a:latin typeface="Optima" charset="0"/>
              <a:cs typeface="Optima" charset="0"/>
              <a:sym typeface="+mn-ea"/>
            </a:endParaRPr>
          </a:p>
        </p:txBody>
      </p:sp>
      <p:sp>
        <p:nvSpPr>
          <p:cNvPr id="16" name="Text Box 14">
            <a:extLst>
              <a:ext uri="{FF2B5EF4-FFF2-40B4-BE49-F238E27FC236}">
                <a16:creationId xmlns:a16="http://schemas.microsoft.com/office/drawing/2014/main" id="{4790E794-BBF4-8944-F312-6C45BC95E8FB}"/>
              </a:ext>
            </a:extLst>
          </p:cNvPr>
          <p:cNvSpPr txBox="1"/>
          <p:nvPr/>
        </p:nvSpPr>
        <p:spPr>
          <a:xfrm>
            <a:off x="7004256" y="4906138"/>
            <a:ext cx="3836670" cy="390525"/>
          </a:xfrm>
          <a:prstGeom prst="rect">
            <a:avLst/>
          </a:prstGeom>
          <a:noFill/>
        </p:spPr>
        <p:txBody>
          <a:bodyPr wrap="square" rtlCol="0" anchor="t">
            <a:noAutofit/>
          </a:bodyPr>
          <a:lstStyle/>
          <a:p>
            <a:pPr lvl="0" algn="ctr">
              <a:lnSpc>
                <a:spcPct val="90000"/>
              </a:lnSpc>
              <a:buClrTx/>
              <a:buSzTx/>
              <a:buFontTx/>
            </a:pPr>
            <a:r>
              <a:rPr sz="1500">
                <a:solidFill>
                  <a:srgbClr val="0B4A99"/>
                </a:solidFill>
                <a:latin typeface="Optima" charset="0"/>
                <a:cs typeface="Optima" charset="0"/>
                <a:sym typeface="+mn-ea"/>
              </a:rPr>
              <a:t>Provide accurate information for </a:t>
            </a:r>
          </a:p>
          <a:p>
            <a:pPr lvl="0" algn="ctr">
              <a:lnSpc>
                <a:spcPct val="90000"/>
              </a:lnSpc>
              <a:buClrTx/>
              <a:buSzTx/>
              <a:buFontTx/>
            </a:pPr>
            <a:r>
              <a:rPr sz="1500">
                <a:solidFill>
                  <a:srgbClr val="0B4A99"/>
                </a:solidFill>
                <a:latin typeface="Optima" charset="0"/>
                <a:cs typeface="Optima" charset="0"/>
                <a:sym typeface="+mn-ea"/>
              </a:rPr>
              <a:t>local content and decision making</a:t>
            </a:r>
          </a:p>
        </p:txBody>
      </p:sp>
      <p:sp>
        <p:nvSpPr>
          <p:cNvPr id="17" name="Text Box 15">
            <a:extLst>
              <a:ext uri="{FF2B5EF4-FFF2-40B4-BE49-F238E27FC236}">
                <a16:creationId xmlns:a16="http://schemas.microsoft.com/office/drawing/2014/main" id="{C3C946EA-B472-2E96-6C2E-038F3D09A1CC}"/>
              </a:ext>
            </a:extLst>
          </p:cNvPr>
          <p:cNvSpPr txBox="1"/>
          <p:nvPr/>
        </p:nvSpPr>
        <p:spPr>
          <a:xfrm>
            <a:off x="8422583" y="2747962"/>
            <a:ext cx="3712845" cy="254000"/>
          </a:xfrm>
          <a:prstGeom prst="rect">
            <a:avLst/>
          </a:prstGeom>
          <a:noFill/>
        </p:spPr>
        <p:txBody>
          <a:bodyPr wrap="square" rtlCol="0" anchor="t">
            <a:noAutofit/>
          </a:bodyPr>
          <a:lstStyle/>
          <a:p>
            <a:pPr lvl="0" algn="ctr">
              <a:lnSpc>
                <a:spcPct val="90000"/>
              </a:lnSpc>
              <a:buClrTx/>
              <a:buSzTx/>
              <a:buFontTx/>
            </a:pPr>
            <a:r>
              <a:rPr sz="1500" b="1">
                <a:solidFill>
                  <a:srgbClr val="0B4A99"/>
                </a:solidFill>
                <a:latin typeface="Optima" charset="0"/>
                <a:cs typeface="Optima" charset="0"/>
                <a:sym typeface="+mn-ea"/>
              </a:rPr>
              <a:t>Supplier to Material &amp; Product </a:t>
            </a:r>
          </a:p>
          <a:p>
            <a:pPr lvl="0" algn="ctr">
              <a:lnSpc>
                <a:spcPct val="90000"/>
              </a:lnSpc>
              <a:buClrTx/>
              <a:buSzTx/>
              <a:buFontTx/>
            </a:pPr>
            <a:r>
              <a:rPr sz="1500" b="1">
                <a:solidFill>
                  <a:srgbClr val="0B4A99"/>
                </a:solidFill>
                <a:latin typeface="Optima" charset="0"/>
                <a:cs typeface="Optima" charset="0"/>
                <a:sym typeface="+mn-ea"/>
              </a:rPr>
              <a:t>Category Linkage: </a:t>
            </a:r>
          </a:p>
          <a:p>
            <a:pPr lvl="0" algn="ctr">
              <a:lnSpc>
                <a:spcPct val="90000"/>
              </a:lnSpc>
              <a:buClrTx/>
              <a:buSzTx/>
              <a:buFontTx/>
            </a:pPr>
            <a:endParaRPr sz="1500" b="1">
              <a:solidFill>
                <a:srgbClr val="0B4A99"/>
              </a:solidFill>
              <a:latin typeface="Optima" charset="0"/>
              <a:cs typeface="Optima" charset="0"/>
              <a:sym typeface="+mn-ea"/>
            </a:endParaRPr>
          </a:p>
        </p:txBody>
      </p:sp>
      <p:sp>
        <p:nvSpPr>
          <p:cNvPr id="18" name="Text Box 17">
            <a:extLst>
              <a:ext uri="{FF2B5EF4-FFF2-40B4-BE49-F238E27FC236}">
                <a16:creationId xmlns:a16="http://schemas.microsoft.com/office/drawing/2014/main" id="{76E4A3CF-269D-ABEF-4C93-F59B2862DF78}"/>
              </a:ext>
            </a:extLst>
          </p:cNvPr>
          <p:cNvSpPr txBox="1"/>
          <p:nvPr/>
        </p:nvSpPr>
        <p:spPr>
          <a:xfrm>
            <a:off x="8461636" y="3202622"/>
            <a:ext cx="3634740" cy="390525"/>
          </a:xfrm>
          <a:prstGeom prst="rect">
            <a:avLst/>
          </a:prstGeom>
          <a:noFill/>
        </p:spPr>
        <p:txBody>
          <a:bodyPr wrap="square" rtlCol="0" anchor="t">
            <a:noAutofit/>
          </a:bodyPr>
          <a:lstStyle/>
          <a:p>
            <a:pPr lvl="0" algn="ctr">
              <a:lnSpc>
                <a:spcPct val="90000"/>
              </a:lnSpc>
              <a:buClrTx/>
              <a:buSzTx/>
              <a:buFontTx/>
            </a:pPr>
            <a:r>
              <a:rPr sz="1500">
                <a:solidFill>
                  <a:srgbClr val="0B4A99"/>
                </a:solidFill>
                <a:latin typeface="Optima" charset="0"/>
                <a:cs typeface="Optima" charset="0"/>
                <a:sym typeface="+mn-ea"/>
              </a:rPr>
              <a:t>Easy approach to suppliers in case </a:t>
            </a:r>
          </a:p>
          <a:p>
            <a:pPr lvl="0" algn="ctr">
              <a:lnSpc>
                <a:spcPct val="90000"/>
              </a:lnSpc>
              <a:buClrTx/>
              <a:buSzTx/>
              <a:buFontTx/>
            </a:pPr>
            <a:r>
              <a:rPr sz="1500">
                <a:solidFill>
                  <a:srgbClr val="0B4A99"/>
                </a:solidFill>
                <a:latin typeface="Optima" charset="0"/>
                <a:cs typeface="Optima" charset="0"/>
                <a:sym typeface="+mn-ea"/>
              </a:rPr>
              <a:t>the materials found but the owner of </a:t>
            </a:r>
          </a:p>
          <a:p>
            <a:pPr lvl="0" algn="ctr">
              <a:lnSpc>
                <a:spcPct val="90000"/>
              </a:lnSpc>
              <a:buClrTx/>
              <a:buSzTx/>
              <a:buFontTx/>
            </a:pPr>
            <a:r>
              <a:rPr sz="1500">
                <a:solidFill>
                  <a:srgbClr val="0B4A99"/>
                </a:solidFill>
                <a:latin typeface="Optima" charset="0"/>
                <a:cs typeface="Optima" charset="0"/>
                <a:sym typeface="+mn-ea"/>
              </a:rPr>
              <a:t>the spare refuse to release </a:t>
            </a:r>
          </a:p>
        </p:txBody>
      </p:sp>
      <p:pic>
        <p:nvPicPr>
          <p:cNvPr id="19" name="Picture 18" descr="silde-8">
            <a:extLst>
              <a:ext uri="{FF2B5EF4-FFF2-40B4-BE49-F238E27FC236}">
                <a16:creationId xmlns:a16="http://schemas.microsoft.com/office/drawing/2014/main" id="{B0686242-89D0-E568-55CA-7A6D4C5E5193}"/>
              </a:ext>
            </a:extLst>
          </p:cNvPr>
          <p:cNvPicPr>
            <a:picLocks noChangeAspect="1"/>
          </p:cNvPicPr>
          <p:nvPr/>
        </p:nvPicPr>
        <p:blipFill>
          <a:blip r:embed="rId2"/>
          <a:srcRect l="10363" t="1524" r="73450" b="76365"/>
          <a:stretch>
            <a:fillRect/>
          </a:stretch>
        </p:blipFill>
        <p:spPr>
          <a:xfrm>
            <a:off x="429895" y="1013460"/>
            <a:ext cx="1118870" cy="1234440"/>
          </a:xfrm>
          <a:prstGeom prst="rect">
            <a:avLst/>
          </a:prstGeom>
        </p:spPr>
      </p:pic>
      <p:pic>
        <p:nvPicPr>
          <p:cNvPr id="20" name="Picture 19" descr="silde-8">
            <a:extLst>
              <a:ext uri="{FF2B5EF4-FFF2-40B4-BE49-F238E27FC236}">
                <a16:creationId xmlns:a16="http://schemas.microsoft.com/office/drawing/2014/main" id="{87AE9D00-E39A-9DA7-9842-CB1631989798}"/>
              </a:ext>
            </a:extLst>
          </p:cNvPr>
          <p:cNvPicPr>
            <a:picLocks noChangeAspect="1"/>
          </p:cNvPicPr>
          <p:nvPr/>
        </p:nvPicPr>
        <p:blipFill>
          <a:blip r:embed="rId2"/>
          <a:srcRect l="40248" t="11920" r="43739" b="72327"/>
          <a:stretch>
            <a:fillRect/>
          </a:stretch>
        </p:blipFill>
        <p:spPr>
          <a:xfrm>
            <a:off x="4084244" y="1133158"/>
            <a:ext cx="1106805" cy="879475"/>
          </a:xfrm>
          <a:prstGeom prst="rect">
            <a:avLst/>
          </a:prstGeom>
        </p:spPr>
      </p:pic>
      <p:pic>
        <p:nvPicPr>
          <p:cNvPr id="21" name="Picture 20" descr="silde-8">
            <a:extLst>
              <a:ext uri="{FF2B5EF4-FFF2-40B4-BE49-F238E27FC236}">
                <a16:creationId xmlns:a16="http://schemas.microsoft.com/office/drawing/2014/main" id="{94944886-0A15-6B49-4DBA-41C9A2C1822A}"/>
              </a:ext>
            </a:extLst>
          </p:cNvPr>
          <p:cNvPicPr>
            <a:picLocks noChangeAspect="1"/>
          </p:cNvPicPr>
          <p:nvPr/>
        </p:nvPicPr>
        <p:blipFill>
          <a:blip r:embed="rId2"/>
          <a:srcRect l="73551" r="12173" b="78856"/>
          <a:stretch>
            <a:fillRect/>
          </a:stretch>
        </p:blipFill>
        <p:spPr>
          <a:xfrm>
            <a:off x="7726528" y="930275"/>
            <a:ext cx="986790" cy="1180465"/>
          </a:xfrm>
          <a:prstGeom prst="rect">
            <a:avLst/>
          </a:prstGeom>
        </p:spPr>
      </p:pic>
      <p:pic>
        <p:nvPicPr>
          <p:cNvPr id="22" name="Picture 21" descr="silde-8">
            <a:extLst>
              <a:ext uri="{FF2B5EF4-FFF2-40B4-BE49-F238E27FC236}">
                <a16:creationId xmlns:a16="http://schemas.microsoft.com/office/drawing/2014/main" id="{32870999-D3B8-8F77-5846-37096A06DC4A}"/>
              </a:ext>
            </a:extLst>
          </p:cNvPr>
          <p:cNvPicPr>
            <a:picLocks noChangeAspect="1"/>
          </p:cNvPicPr>
          <p:nvPr/>
        </p:nvPicPr>
        <p:blipFill>
          <a:blip r:embed="rId2"/>
          <a:srcRect l="13955" t="32632" r="69821" b="50648"/>
          <a:stretch>
            <a:fillRect/>
          </a:stretch>
        </p:blipFill>
        <p:spPr>
          <a:xfrm>
            <a:off x="400050" y="2747962"/>
            <a:ext cx="1121410" cy="933450"/>
          </a:xfrm>
          <a:prstGeom prst="rect">
            <a:avLst/>
          </a:prstGeom>
        </p:spPr>
      </p:pic>
      <p:pic>
        <p:nvPicPr>
          <p:cNvPr id="23" name="Picture 22" descr="silde-8">
            <a:extLst>
              <a:ext uri="{FF2B5EF4-FFF2-40B4-BE49-F238E27FC236}">
                <a16:creationId xmlns:a16="http://schemas.microsoft.com/office/drawing/2014/main" id="{8AB4A9AD-108B-47D5-24AE-FA870A0C9CBC}"/>
              </a:ext>
            </a:extLst>
          </p:cNvPr>
          <p:cNvPicPr>
            <a:picLocks noChangeAspect="1"/>
          </p:cNvPicPr>
          <p:nvPr/>
        </p:nvPicPr>
        <p:blipFill>
          <a:blip r:embed="rId2"/>
          <a:srcRect l="43271" t="45428" r="42830" b="37705"/>
          <a:stretch>
            <a:fillRect/>
          </a:stretch>
        </p:blipFill>
        <p:spPr>
          <a:xfrm>
            <a:off x="4268887" y="2747962"/>
            <a:ext cx="960755" cy="941705"/>
          </a:xfrm>
          <a:prstGeom prst="rect">
            <a:avLst/>
          </a:prstGeom>
        </p:spPr>
      </p:pic>
      <p:pic>
        <p:nvPicPr>
          <p:cNvPr id="24" name="Picture 23" descr="silde-8">
            <a:extLst>
              <a:ext uri="{FF2B5EF4-FFF2-40B4-BE49-F238E27FC236}">
                <a16:creationId xmlns:a16="http://schemas.microsoft.com/office/drawing/2014/main" id="{30D7D49C-7480-DC73-92D3-916436B2B148}"/>
              </a:ext>
            </a:extLst>
          </p:cNvPr>
          <p:cNvPicPr>
            <a:picLocks noChangeAspect="1"/>
          </p:cNvPicPr>
          <p:nvPr/>
        </p:nvPicPr>
        <p:blipFill>
          <a:blip r:embed="rId2"/>
          <a:srcRect l="73229" t="28662" r="11732" b="48055"/>
          <a:stretch>
            <a:fillRect/>
          </a:stretch>
        </p:blipFill>
        <p:spPr>
          <a:xfrm>
            <a:off x="7673823" y="2639188"/>
            <a:ext cx="1039495" cy="1299845"/>
          </a:xfrm>
          <a:prstGeom prst="rect">
            <a:avLst/>
          </a:prstGeom>
        </p:spPr>
      </p:pic>
      <p:pic>
        <p:nvPicPr>
          <p:cNvPr id="25" name="Picture 24" descr="silde-8">
            <a:extLst>
              <a:ext uri="{FF2B5EF4-FFF2-40B4-BE49-F238E27FC236}">
                <a16:creationId xmlns:a16="http://schemas.microsoft.com/office/drawing/2014/main" id="{C67CAE2C-52AE-9A47-2BC3-86F253EDF979}"/>
              </a:ext>
            </a:extLst>
          </p:cNvPr>
          <p:cNvPicPr>
            <a:picLocks noChangeAspect="1"/>
          </p:cNvPicPr>
          <p:nvPr/>
        </p:nvPicPr>
        <p:blipFill>
          <a:blip r:embed="rId2"/>
          <a:srcRect l="58310" t="65992" r="23601" b="13000"/>
          <a:stretch>
            <a:fillRect/>
          </a:stretch>
        </p:blipFill>
        <p:spPr>
          <a:xfrm>
            <a:off x="6351390" y="4420869"/>
            <a:ext cx="1250315" cy="1172845"/>
          </a:xfrm>
          <a:prstGeom prst="rect">
            <a:avLst/>
          </a:prstGeom>
        </p:spPr>
      </p:pic>
      <p:sp>
        <p:nvSpPr>
          <p:cNvPr id="28" name="Date Placeholder 3">
            <a:extLst>
              <a:ext uri="{FF2B5EF4-FFF2-40B4-BE49-F238E27FC236}">
                <a16:creationId xmlns:a16="http://schemas.microsoft.com/office/drawing/2014/main" id="{3B6BFBAF-6F49-9925-07C3-9C728B4C2ADF}"/>
              </a:ext>
            </a:extLst>
          </p:cNvPr>
          <p:cNvSpPr>
            <a:spLocks noGrp="1"/>
          </p:cNvSpPr>
          <p:nvPr>
            <p:ph type="dt" sz="half" idx="10"/>
          </p:nvPr>
        </p:nvSpPr>
        <p:spPr>
          <a:xfrm>
            <a:off x="177800" y="6579235"/>
            <a:ext cx="2743200" cy="365125"/>
          </a:xfrm>
        </p:spPr>
        <p:txBody>
          <a:bodyPr/>
          <a:lstStyle/>
          <a:p>
            <a:r>
              <a:rPr lang="en-US"/>
              <a:t>© PiLog Group</a:t>
            </a:r>
          </a:p>
        </p:txBody>
      </p:sp>
      <p:sp>
        <p:nvSpPr>
          <p:cNvPr id="29" name="Slide Number Placeholder 5">
            <a:extLst>
              <a:ext uri="{FF2B5EF4-FFF2-40B4-BE49-F238E27FC236}">
                <a16:creationId xmlns:a16="http://schemas.microsoft.com/office/drawing/2014/main" id="{2591E5B5-0938-5DBD-307D-FCA58980ADE9}"/>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87</a:t>
            </a:fld>
            <a:endParaRPr lang="en-US"/>
          </a:p>
        </p:txBody>
      </p:sp>
      <p:sp>
        <p:nvSpPr>
          <p:cNvPr id="30" name="Footer Placeholder 4">
            <a:extLst>
              <a:ext uri="{FF2B5EF4-FFF2-40B4-BE49-F238E27FC236}">
                <a16:creationId xmlns:a16="http://schemas.microsoft.com/office/drawing/2014/main" id="{62A0505B-5D80-457B-139D-A5C87DB5ED2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7D13F2DC-6E11-A9D8-F1C9-C69C5E97D78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3570C8A8-4E0F-1FFC-D4FF-A9FF1EBBBE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053668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95384-6877-9D2E-C027-820286D8B2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6B2477-4296-E088-30DA-23234EEC37E5}"/>
              </a:ext>
            </a:extLst>
          </p:cNvPr>
          <p:cNvSpPr>
            <a:spLocks noGrp="1"/>
          </p:cNvSpPr>
          <p:nvPr>
            <p:ph type="title"/>
          </p:nvPr>
        </p:nvSpPr>
        <p:spPr>
          <a:xfrm>
            <a:off x="341364" y="3692188"/>
            <a:ext cx="10515600" cy="2852737"/>
          </a:xfrm>
        </p:spPr>
        <p:txBody>
          <a:bodyPr/>
          <a:lstStyle/>
          <a:p>
            <a:r>
              <a:rPr lang="en-US" sz="3200" b="1" dirty="0"/>
              <a:t>Data Governance Architecture </a:t>
            </a:r>
            <a:br>
              <a:rPr lang="en-US" sz="3200" b="1" dirty="0"/>
            </a:br>
            <a:br>
              <a:rPr lang="en-US" b="1" dirty="0"/>
            </a:br>
            <a:endParaRPr lang="en-IN" dirty="0"/>
          </a:p>
        </p:txBody>
      </p:sp>
      <p:sp>
        <p:nvSpPr>
          <p:cNvPr id="4" name="Date Placeholder 3">
            <a:extLst>
              <a:ext uri="{FF2B5EF4-FFF2-40B4-BE49-F238E27FC236}">
                <a16:creationId xmlns:a16="http://schemas.microsoft.com/office/drawing/2014/main" id="{CB5D6220-F13D-D8E2-3ABF-F99C60C8FD10}"/>
              </a:ext>
            </a:extLst>
          </p:cNvPr>
          <p:cNvSpPr>
            <a:spLocks noGrp="1"/>
          </p:cNvSpPr>
          <p:nvPr>
            <p:ph type="dt" sz="half" idx="10"/>
          </p:nvPr>
        </p:nvSpPr>
        <p:spPr/>
        <p:txBody>
          <a:bodyPr/>
          <a:lstStyle/>
          <a:p>
            <a:r>
              <a:rPr lang="en-US" dirty="0"/>
              <a:t>© PiLog Group</a:t>
            </a:r>
          </a:p>
        </p:txBody>
      </p:sp>
      <p:sp>
        <p:nvSpPr>
          <p:cNvPr id="6" name="Slide Number Placeholder 5">
            <a:extLst>
              <a:ext uri="{FF2B5EF4-FFF2-40B4-BE49-F238E27FC236}">
                <a16:creationId xmlns:a16="http://schemas.microsoft.com/office/drawing/2014/main" id="{789AE509-19BC-FABC-16F1-0419DB66B2C4}"/>
              </a:ext>
            </a:extLst>
          </p:cNvPr>
          <p:cNvSpPr>
            <a:spLocks noGrp="1"/>
          </p:cNvSpPr>
          <p:nvPr>
            <p:ph type="sldNum" sz="quarter" idx="12"/>
          </p:nvPr>
        </p:nvSpPr>
        <p:spPr/>
        <p:txBody>
          <a:bodyPr/>
          <a:lstStyle/>
          <a:p>
            <a:fld id="{9B618960-8005-486C-9A75-10CB2AAC16F9}" type="slidenum">
              <a:rPr lang="en-US" smtClean="0"/>
              <a:t>88</a:t>
            </a:fld>
            <a:endParaRPr lang="en-US" dirty="0"/>
          </a:p>
        </p:txBody>
      </p:sp>
      <p:sp>
        <p:nvSpPr>
          <p:cNvPr id="8" name="Footer Placeholder 4">
            <a:extLst>
              <a:ext uri="{FF2B5EF4-FFF2-40B4-BE49-F238E27FC236}">
                <a16:creationId xmlns:a16="http://schemas.microsoft.com/office/drawing/2014/main" id="{24ECE4A9-2E4F-ABFB-CA62-CE34AA901A38}"/>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schemeClr val="bg1"/>
                </a:solidFill>
                <a:effectLst/>
                <a:uLnTx/>
                <a:uFillTx/>
                <a:latin typeface="Optima"/>
                <a:ea typeface="+mn-ea"/>
                <a:cs typeface="Arial" panose="020B0604020202020204" pitchFamily="34" charset="0"/>
              </a:rPr>
              <a:t>Restricted Use</a:t>
            </a:r>
          </a:p>
        </p:txBody>
      </p:sp>
      <p:sp>
        <p:nvSpPr>
          <p:cNvPr id="9" name="Footer Placeholder 4">
            <a:extLst>
              <a:ext uri="{FF2B5EF4-FFF2-40B4-BE49-F238E27FC236}">
                <a16:creationId xmlns:a16="http://schemas.microsoft.com/office/drawing/2014/main" id="{D1F0F149-7D66-3AD0-810F-14376BFE1093}"/>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dirty="0">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21972909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73" y="87046"/>
            <a:ext cx="9959410" cy="663062"/>
          </a:xfrm>
        </p:spPr>
        <p:txBody>
          <a:bodyPr>
            <a:normAutofit/>
          </a:bodyPr>
          <a:lstStyle/>
          <a:p>
            <a:r>
              <a:rPr lang="en-US" sz="2100" b="1" dirty="0">
                <a:latin typeface="Optima" charset="0"/>
                <a:ea typeface="Optima" charset="0"/>
                <a:cs typeface="Optima" charset="0"/>
              </a:rPr>
              <a:t>PiLog System Landscape (On-Premise)</a:t>
            </a:r>
          </a:p>
        </p:txBody>
      </p:sp>
      <p:grpSp>
        <p:nvGrpSpPr>
          <p:cNvPr id="3" name="Group 44"/>
          <p:cNvGrpSpPr/>
          <p:nvPr/>
        </p:nvGrpSpPr>
        <p:grpSpPr>
          <a:xfrm>
            <a:off x="348372" y="1026239"/>
            <a:ext cx="11141800" cy="5296667"/>
            <a:chOff x="487140" y="858283"/>
            <a:chExt cx="11081468" cy="5388931"/>
          </a:xfrm>
        </p:grpSpPr>
        <p:grpSp>
          <p:nvGrpSpPr>
            <p:cNvPr id="7" name="Group 45"/>
            <p:cNvGrpSpPr/>
            <p:nvPr/>
          </p:nvGrpSpPr>
          <p:grpSpPr>
            <a:xfrm>
              <a:off x="487140" y="858283"/>
              <a:ext cx="11081468" cy="5388931"/>
              <a:chOff x="175850" y="636223"/>
              <a:chExt cx="8434750" cy="5269772"/>
            </a:xfrm>
          </p:grpSpPr>
          <p:sp>
            <p:nvSpPr>
              <p:cNvPr id="93" name="Flowchart: Process 96"/>
              <p:cNvSpPr/>
              <p:nvPr/>
            </p:nvSpPr>
            <p:spPr>
              <a:xfrm>
                <a:off x="5867400" y="2434548"/>
                <a:ext cx="2743200" cy="2197055"/>
              </a:xfrm>
              <a:prstGeom prst="flowChartProcess">
                <a:avLst/>
              </a:prstGeom>
              <a:ln/>
            </p:spPr>
            <p:style>
              <a:lnRef idx="1">
                <a:schemeClr val="accent1"/>
              </a:lnRef>
              <a:fillRef idx="2">
                <a:schemeClr val="accent1"/>
              </a:fillRef>
              <a:effectRef idx="1">
                <a:schemeClr val="accent1"/>
              </a:effectRef>
              <a:fontRef idx="minor">
                <a:schemeClr val="dk1"/>
              </a:fontRef>
            </p:style>
            <p:txBody>
              <a:bodyPr anchor="ctr"/>
              <a:lstStyle/>
              <a:p>
                <a:pPr algn="ctr" defTabSz="914264"/>
                <a:endParaRPr lang="en-US" sz="1100" dirty="0">
                  <a:solidFill>
                    <a:prstClr val="black"/>
                  </a:solidFill>
                  <a:latin typeface="Optima"/>
                  <a:cs typeface="Optima"/>
                </a:endParaRPr>
              </a:p>
            </p:txBody>
          </p:sp>
          <p:grpSp>
            <p:nvGrpSpPr>
              <p:cNvPr id="8" name="Group 93"/>
              <p:cNvGrpSpPr/>
              <p:nvPr/>
            </p:nvGrpSpPr>
            <p:grpSpPr>
              <a:xfrm>
                <a:off x="366651" y="2427287"/>
                <a:ext cx="4814949" cy="2204316"/>
                <a:chOff x="366651" y="2286000"/>
                <a:chExt cx="4814949" cy="2204316"/>
              </a:xfrm>
            </p:grpSpPr>
            <p:sp>
              <p:nvSpPr>
                <p:cNvPr id="120" name="Flowchart: Process 95"/>
                <p:cNvSpPr/>
                <p:nvPr/>
              </p:nvSpPr>
              <p:spPr>
                <a:xfrm>
                  <a:off x="395536" y="2286000"/>
                  <a:ext cx="4786064" cy="2204316"/>
                </a:xfrm>
                <a:prstGeom prst="flowChartProcess">
                  <a:avLst/>
                </a:prstGeom>
                <a:ln/>
              </p:spPr>
              <p:style>
                <a:lnRef idx="1">
                  <a:schemeClr val="accent5"/>
                </a:lnRef>
                <a:fillRef idx="2">
                  <a:schemeClr val="accent5"/>
                </a:fillRef>
                <a:effectRef idx="1">
                  <a:schemeClr val="accent5"/>
                </a:effectRef>
                <a:fontRef idx="minor">
                  <a:schemeClr val="dk1"/>
                </a:fontRef>
              </p:style>
              <p:txBody>
                <a:bodyPr anchor="ctr"/>
                <a:lstStyle/>
                <a:p>
                  <a:pPr algn="ctr" defTabSz="914264">
                    <a:defRPr/>
                  </a:pPr>
                  <a:endParaRPr lang="en-US" sz="1100" dirty="0">
                    <a:solidFill>
                      <a:prstClr val="black"/>
                    </a:solidFill>
                    <a:latin typeface="Optima"/>
                    <a:cs typeface="Optima"/>
                  </a:endParaRPr>
                </a:p>
              </p:txBody>
            </p:sp>
            <p:sp>
              <p:nvSpPr>
                <p:cNvPr id="121" name="TextBox 110"/>
                <p:cNvSpPr txBox="1">
                  <a:spLocks noChangeArrowheads="1"/>
                </p:cNvSpPr>
                <p:nvPr/>
              </p:nvSpPr>
              <p:spPr bwMode="auto">
                <a:xfrm>
                  <a:off x="366651" y="2784783"/>
                  <a:ext cx="2362200" cy="1102370"/>
                </a:xfrm>
                <a:prstGeom prst="rect">
                  <a:avLst/>
                </a:prstGeom>
                <a:noFill/>
                <a:ln w="9525">
                  <a:noFill/>
                  <a:miter lim="800000"/>
                  <a:headEnd/>
                  <a:tailEnd/>
                </a:ln>
              </p:spPr>
              <p:txBody>
                <a:bodyPr wrap="square">
                  <a:spAutoFit/>
                </a:bodyPr>
                <a:lstStyle/>
                <a:p>
                  <a:pPr algn="ctr" defTabSz="914264">
                    <a:defRPr/>
                  </a:pPr>
                  <a:r>
                    <a:rPr lang="en-US" sz="1100" b="1" dirty="0">
                      <a:solidFill>
                        <a:srgbClr val="1F497D">
                          <a:lumMod val="75000"/>
                        </a:srgbClr>
                      </a:solidFill>
                      <a:latin typeface="Optima"/>
                      <a:cs typeface="Optima"/>
                    </a:rPr>
                    <a:t>PiLog MDRM Application server </a:t>
                  </a:r>
                </a:p>
                <a:p>
                  <a:pPr defTabSz="914264"/>
                  <a:endParaRPr lang="en-US" sz="1100" b="1" dirty="0">
                    <a:solidFill>
                      <a:prstClr val="black"/>
                    </a:solidFill>
                    <a:latin typeface="Optima"/>
                    <a:cs typeface="Optima"/>
                  </a:endParaRPr>
                </a:p>
                <a:p>
                  <a:pPr marL="304744" indent="-304744" defTabSz="914264">
                    <a:buFont typeface="Arial"/>
                    <a:buChar char="•"/>
                  </a:pPr>
                  <a:endParaRPr lang="en-US" sz="1100" b="1" dirty="0">
                    <a:solidFill>
                      <a:prstClr val="black"/>
                    </a:solidFill>
                    <a:latin typeface="Optima"/>
                    <a:cs typeface="Optima"/>
                  </a:endParaRPr>
                </a:p>
                <a:p>
                  <a:pPr marL="304744" indent="-304744" defTabSz="914264">
                    <a:buFont typeface="Arial"/>
                    <a:buChar char="•"/>
                  </a:pPr>
                  <a:r>
                    <a:rPr lang="en-US" sz="1100" b="1" dirty="0">
                      <a:solidFill>
                        <a:prstClr val="black"/>
                      </a:solidFill>
                      <a:latin typeface="Optima"/>
                      <a:cs typeface="Optima"/>
                    </a:rPr>
                    <a:t>Real time integration with Oracle FUSION</a:t>
                  </a:r>
                </a:p>
                <a:p>
                  <a:pPr marL="304744" indent="-304744" defTabSz="914264">
                    <a:buFont typeface="Arial"/>
                    <a:buChar char="•"/>
                  </a:pPr>
                  <a:r>
                    <a:rPr lang="en-US" sz="1100" b="1" dirty="0">
                      <a:solidFill>
                        <a:prstClr val="black"/>
                      </a:solidFill>
                      <a:latin typeface="Optima"/>
                      <a:cs typeface="Optima"/>
                    </a:rPr>
                    <a:t>Direct call from PiLog MDRM Java </a:t>
                  </a:r>
                </a:p>
                <a:p>
                  <a:pPr defTabSz="914264"/>
                  <a:r>
                    <a:rPr lang="en-US" sz="1100" b="1" dirty="0">
                      <a:solidFill>
                        <a:prstClr val="black"/>
                      </a:solidFill>
                      <a:latin typeface="Optima"/>
                      <a:cs typeface="Optima"/>
                    </a:rPr>
                    <a:t>          BL to OIC Web service          </a:t>
                  </a:r>
                </a:p>
              </p:txBody>
            </p:sp>
          </p:grpSp>
          <p:sp>
            <p:nvSpPr>
              <p:cNvPr id="95" name="Flowchart: Process 93"/>
              <p:cNvSpPr/>
              <p:nvPr/>
            </p:nvSpPr>
            <p:spPr>
              <a:xfrm>
                <a:off x="381070" y="636223"/>
                <a:ext cx="2438400" cy="1277880"/>
              </a:xfrm>
              <a:prstGeom prst="flowChartProcess">
                <a:avLst/>
              </a:prstGeom>
              <a:ln/>
            </p:spPr>
            <p:style>
              <a:lnRef idx="1">
                <a:schemeClr val="accent2"/>
              </a:lnRef>
              <a:fillRef idx="2">
                <a:schemeClr val="accent2"/>
              </a:fillRef>
              <a:effectRef idx="1">
                <a:schemeClr val="accent2"/>
              </a:effectRef>
              <a:fontRef idx="minor">
                <a:schemeClr val="dk1"/>
              </a:fontRef>
            </p:style>
            <p:txBody>
              <a:bodyPr/>
              <a:lstStyle/>
              <a:p>
                <a:pPr algn="ctr" defTabSz="914264">
                  <a:defRPr/>
                </a:pPr>
                <a:r>
                  <a:rPr lang="en-US" sz="1100" b="1" dirty="0">
                    <a:solidFill>
                      <a:srgbClr val="1F497D">
                        <a:lumMod val="75000"/>
                      </a:srgbClr>
                    </a:solidFill>
                    <a:latin typeface="Optima"/>
                    <a:cs typeface="Optima"/>
                  </a:rPr>
                  <a:t>PiLog MDRM Database server </a:t>
                </a:r>
              </a:p>
              <a:p>
                <a:pPr algn="ctr" defTabSz="914264">
                  <a:defRPr/>
                </a:pPr>
                <a:endParaRPr lang="en-US" sz="1100" b="1" dirty="0">
                  <a:solidFill>
                    <a:srgbClr val="C0504D">
                      <a:lumMod val="75000"/>
                    </a:srgbClr>
                  </a:solidFill>
                  <a:latin typeface="Optima"/>
                  <a:cs typeface="Optima"/>
                </a:endParaRPr>
              </a:p>
            </p:txBody>
          </p:sp>
          <p:sp>
            <p:nvSpPr>
              <p:cNvPr id="96" name="Rounded Rectangle 95"/>
              <p:cNvSpPr/>
              <p:nvPr/>
            </p:nvSpPr>
            <p:spPr>
              <a:xfrm>
                <a:off x="3581400" y="2960687"/>
                <a:ext cx="1447800" cy="1447800"/>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defTabSz="914264">
                  <a:defRPr/>
                </a:pPr>
                <a:endParaRPr lang="en-US" sz="1100" dirty="0">
                  <a:solidFill>
                    <a:prstClr val="black"/>
                  </a:solidFill>
                  <a:latin typeface="Optima"/>
                  <a:cs typeface="Optima"/>
                </a:endParaRPr>
              </a:p>
            </p:txBody>
          </p:sp>
          <p:sp>
            <p:nvSpPr>
              <p:cNvPr id="97" name="Flowchart: Magnetic Disk 94"/>
              <p:cNvSpPr/>
              <p:nvPr/>
            </p:nvSpPr>
            <p:spPr>
              <a:xfrm>
                <a:off x="2057472" y="1131887"/>
                <a:ext cx="685800" cy="609600"/>
              </a:xfrm>
              <a:prstGeom prst="flowChartMagneticDisk">
                <a:avLst/>
              </a:prstGeom>
              <a:gradFill>
                <a:gsLst>
                  <a:gs pos="0">
                    <a:srgbClr val="FFEFD1"/>
                  </a:gs>
                  <a:gs pos="64999">
                    <a:srgbClr val="F0EBD5"/>
                  </a:gs>
                  <a:gs pos="100000">
                    <a:srgbClr val="D1C39F"/>
                  </a:gs>
                </a:gsLst>
                <a:lin ang="16200000" scaled="0"/>
              </a:gradFill>
              <a:ln>
                <a:solidFill>
                  <a:schemeClr val="tx2">
                    <a:lumMod val="60000"/>
                    <a:lumOff val="40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defTabSz="914264">
                  <a:defRPr/>
                </a:pPr>
                <a:endParaRPr lang="en-US" sz="1100" dirty="0">
                  <a:solidFill>
                    <a:srgbClr val="C0504D">
                      <a:lumMod val="75000"/>
                    </a:srgbClr>
                  </a:solidFill>
                  <a:latin typeface="Optima"/>
                  <a:cs typeface="Optima"/>
                </a:endParaRPr>
              </a:p>
            </p:txBody>
          </p:sp>
          <p:sp>
            <p:nvSpPr>
              <p:cNvPr id="99" name="Flowchart: Alternate Process 97"/>
              <p:cNvSpPr/>
              <p:nvPr/>
            </p:nvSpPr>
            <p:spPr>
              <a:xfrm>
                <a:off x="2637077" y="3276601"/>
                <a:ext cx="636898" cy="533400"/>
              </a:xfrm>
              <a:prstGeom prst="flowChartAlternateProcess">
                <a:avLst/>
              </a:prstGeom>
              <a:ln/>
            </p:spPr>
            <p:style>
              <a:lnRef idx="1">
                <a:schemeClr val="accent4"/>
              </a:lnRef>
              <a:fillRef idx="2">
                <a:schemeClr val="accent4"/>
              </a:fillRef>
              <a:effectRef idx="1">
                <a:schemeClr val="accent4"/>
              </a:effectRef>
              <a:fontRef idx="minor">
                <a:schemeClr val="dk1"/>
              </a:fontRef>
            </p:style>
            <p:txBody>
              <a:bodyPr anchor="ctr"/>
              <a:lstStyle/>
              <a:p>
                <a:pPr algn="ctr" defTabSz="914264"/>
                <a:r>
                  <a:rPr lang="en-US" sz="1100" b="1" dirty="0">
                    <a:solidFill>
                      <a:prstClr val="black"/>
                    </a:solidFill>
                    <a:latin typeface="Optima"/>
                    <a:cs typeface="Optima"/>
                  </a:rPr>
                  <a:t>WS Client</a:t>
                </a:r>
              </a:p>
            </p:txBody>
          </p:sp>
          <p:sp>
            <p:nvSpPr>
              <p:cNvPr id="101" name="Rectangle 100"/>
              <p:cNvSpPr/>
              <p:nvPr/>
            </p:nvSpPr>
            <p:spPr>
              <a:xfrm>
                <a:off x="3810000" y="3147371"/>
                <a:ext cx="381000" cy="1143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defTabSz="914264">
                  <a:defRPr/>
                </a:pPr>
                <a:r>
                  <a:rPr lang="en-US" sz="1100" dirty="0">
                    <a:solidFill>
                      <a:prstClr val="black"/>
                    </a:solidFill>
                    <a:latin typeface="Optima"/>
                    <a:cs typeface="Optima"/>
                  </a:rPr>
                  <a:t>ESB</a:t>
                </a:r>
              </a:p>
            </p:txBody>
          </p:sp>
          <p:cxnSp>
            <p:nvCxnSpPr>
              <p:cNvPr id="102" name="Straight Arrow Connector 101"/>
              <p:cNvCxnSpPr/>
              <p:nvPr/>
            </p:nvCxnSpPr>
            <p:spPr>
              <a:xfrm>
                <a:off x="3276600" y="3579812"/>
                <a:ext cx="533400" cy="1588"/>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03" name="Straight Arrow Connector 102"/>
              <p:cNvCxnSpPr/>
              <p:nvPr/>
            </p:nvCxnSpPr>
            <p:spPr>
              <a:xfrm rot="5400000" flipH="1" flipV="1">
                <a:off x="1030577" y="2169723"/>
                <a:ext cx="528060" cy="1589"/>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04" name="Rounded Rectangle 103"/>
              <p:cNvSpPr/>
              <p:nvPr/>
            </p:nvSpPr>
            <p:spPr>
              <a:xfrm>
                <a:off x="4419599" y="3265487"/>
                <a:ext cx="508949" cy="609600"/>
              </a:xfrm>
              <a:prstGeom prst="roundRect">
                <a:avLst/>
              </a:prstGeom>
              <a:ln/>
            </p:spPr>
            <p:style>
              <a:lnRef idx="1">
                <a:schemeClr val="accent4"/>
              </a:lnRef>
              <a:fillRef idx="2">
                <a:schemeClr val="accent4"/>
              </a:fillRef>
              <a:effectRef idx="1">
                <a:schemeClr val="accent4"/>
              </a:effectRef>
              <a:fontRef idx="minor">
                <a:schemeClr val="dk1"/>
              </a:fontRef>
            </p:style>
            <p:txBody>
              <a:bodyPr lIns="60960" rIns="60960" anchor="ctr"/>
              <a:lstStyle/>
              <a:p>
                <a:pPr algn="ctr" defTabSz="914264">
                  <a:defRPr/>
                </a:pPr>
                <a:r>
                  <a:rPr lang="en-US" sz="1100" b="1" dirty="0">
                    <a:solidFill>
                      <a:prstClr val="black"/>
                    </a:solidFill>
                    <a:latin typeface="Optima"/>
                    <a:cs typeface="Optima"/>
                  </a:rPr>
                  <a:t>HTTPS</a:t>
                </a:r>
              </a:p>
            </p:txBody>
          </p:sp>
          <p:cxnSp>
            <p:nvCxnSpPr>
              <p:cNvPr id="105" name="Straight Arrow Connector 104"/>
              <p:cNvCxnSpPr/>
              <p:nvPr/>
            </p:nvCxnSpPr>
            <p:spPr>
              <a:xfrm>
                <a:off x="4191000" y="3593784"/>
                <a:ext cx="228600" cy="1588"/>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06" name="TextBox 119"/>
              <p:cNvSpPr txBox="1">
                <a:spLocks noChangeArrowheads="1"/>
              </p:cNvSpPr>
              <p:nvPr/>
            </p:nvSpPr>
            <p:spPr bwMode="auto">
              <a:xfrm>
                <a:off x="4191000" y="4027486"/>
                <a:ext cx="736695" cy="260282"/>
              </a:xfrm>
              <a:prstGeom prst="rect">
                <a:avLst/>
              </a:prstGeom>
              <a:noFill/>
              <a:ln w="9525">
                <a:noFill/>
                <a:miter lim="800000"/>
                <a:headEnd/>
                <a:tailEnd/>
              </a:ln>
            </p:spPr>
            <p:txBody>
              <a:bodyPr wrap="none">
                <a:spAutoFit/>
              </a:bodyPr>
              <a:lstStyle/>
              <a:p>
                <a:pPr defTabSz="914264"/>
                <a:r>
                  <a:rPr lang="en-US" sz="1100" b="1" dirty="0">
                    <a:solidFill>
                      <a:prstClr val="black"/>
                    </a:solidFill>
                    <a:latin typeface="Optima"/>
                    <a:cs typeface="Optima"/>
                  </a:rPr>
                  <a:t>JBI runtime</a:t>
                </a:r>
              </a:p>
            </p:txBody>
          </p:sp>
          <p:sp>
            <p:nvSpPr>
              <p:cNvPr id="109" name="TextBox 108"/>
              <p:cNvSpPr txBox="1"/>
              <p:nvPr/>
            </p:nvSpPr>
            <p:spPr>
              <a:xfrm>
                <a:off x="5128450" y="3664685"/>
                <a:ext cx="990600" cy="260282"/>
              </a:xfrm>
              <a:prstGeom prst="rect">
                <a:avLst/>
              </a:prstGeom>
              <a:noFill/>
            </p:spPr>
            <p:txBody>
              <a:bodyPr wrap="square" rtlCol="0">
                <a:spAutoFit/>
              </a:bodyPr>
              <a:lstStyle/>
              <a:p>
                <a:pPr defTabSz="914264"/>
                <a:r>
                  <a:rPr lang="en-US" sz="1100" b="1" dirty="0">
                    <a:solidFill>
                      <a:prstClr val="black"/>
                    </a:solidFill>
                    <a:latin typeface="Optima"/>
                    <a:cs typeface="Optima"/>
                  </a:rPr>
                  <a:t>Data Exchange</a:t>
                </a:r>
              </a:p>
            </p:txBody>
          </p:sp>
          <p:sp>
            <p:nvSpPr>
              <p:cNvPr id="111" name="Flowchart: Alternate Process 43"/>
              <p:cNvSpPr/>
              <p:nvPr/>
            </p:nvSpPr>
            <p:spPr>
              <a:xfrm>
                <a:off x="6172200" y="3238128"/>
                <a:ext cx="832900" cy="648072"/>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algn="ctr" defTabSz="914264"/>
                <a:r>
                  <a:rPr lang="en-US" sz="1100" b="1" dirty="0">
                    <a:solidFill>
                      <a:prstClr val="black"/>
                    </a:solidFill>
                    <a:latin typeface="Optima"/>
                    <a:cs typeface="Optima"/>
                  </a:rPr>
                  <a:t>OIC Web Service</a:t>
                </a:r>
              </a:p>
            </p:txBody>
          </p:sp>
          <p:pic>
            <p:nvPicPr>
              <p:cNvPr id="112" name="Picture 8" descr="C:\Documents and Settings\Administrator\My Documents\My Pictures\Microsoft Clip Organizer\j0434845.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5850" y="4359692"/>
                <a:ext cx="838200" cy="838200"/>
              </a:xfrm>
              <a:prstGeom prst="rect">
                <a:avLst/>
              </a:prstGeom>
              <a:noFill/>
              <a:ln w="9525">
                <a:noFill/>
                <a:miter lim="800000"/>
                <a:headEnd/>
                <a:tailEnd/>
              </a:ln>
            </p:spPr>
          </p:pic>
          <p:pic>
            <p:nvPicPr>
              <p:cNvPr id="113" name="Picture 112" descr="WLS.jp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95139" y="4978066"/>
                <a:ext cx="981100" cy="446089"/>
              </a:xfrm>
              <a:prstGeom prst="rect">
                <a:avLst/>
              </a:prstGeom>
            </p:spPr>
          </p:pic>
          <p:sp>
            <p:nvSpPr>
              <p:cNvPr id="114" name="TextBox 112"/>
              <p:cNvSpPr txBox="1">
                <a:spLocks noChangeArrowheads="1"/>
              </p:cNvSpPr>
              <p:nvPr/>
            </p:nvSpPr>
            <p:spPr bwMode="auto">
              <a:xfrm>
                <a:off x="416011" y="894894"/>
                <a:ext cx="1676400" cy="933953"/>
              </a:xfrm>
              <a:prstGeom prst="rect">
                <a:avLst/>
              </a:prstGeom>
              <a:noFill/>
              <a:ln w="9525">
                <a:noFill/>
                <a:miter lim="800000"/>
                <a:headEnd/>
                <a:tailEnd/>
              </a:ln>
            </p:spPr>
            <p:txBody>
              <a:bodyPr>
                <a:spAutoFit/>
              </a:bodyPr>
              <a:lstStyle/>
              <a:p>
                <a:pPr marL="304744" indent="-304744" defTabSz="914264">
                  <a:buFont typeface="Arial"/>
                  <a:buChar char="•"/>
                </a:pPr>
                <a:r>
                  <a:rPr lang="en-US" sz="1100" b="1" dirty="0">
                    <a:solidFill>
                      <a:prstClr val="black"/>
                    </a:solidFill>
                    <a:latin typeface="Optima"/>
                    <a:cs typeface="Optima"/>
                  </a:rPr>
                  <a:t>Base tables data</a:t>
                </a:r>
              </a:p>
              <a:p>
                <a:pPr marL="304744" indent="-304744" defTabSz="914264">
                  <a:buFont typeface="Arial"/>
                  <a:buChar char="•"/>
                </a:pPr>
                <a:r>
                  <a:rPr lang="en-US" sz="1100" b="1" dirty="0">
                    <a:solidFill>
                      <a:prstClr val="black"/>
                    </a:solidFill>
                    <a:latin typeface="Optima"/>
                    <a:cs typeface="Optima"/>
                  </a:rPr>
                  <a:t>Access Control</a:t>
                </a:r>
              </a:p>
              <a:p>
                <a:pPr marL="304744" indent="-304744" defTabSz="914264">
                  <a:buFont typeface="Arial"/>
                  <a:buChar char="•"/>
                </a:pPr>
                <a:r>
                  <a:rPr lang="en-US" sz="1100" b="1" dirty="0">
                    <a:solidFill>
                      <a:prstClr val="black"/>
                    </a:solidFill>
                    <a:latin typeface="Optima"/>
                    <a:cs typeface="Optima"/>
                  </a:rPr>
                  <a:t>Roles, User &amp; Security</a:t>
                </a:r>
              </a:p>
              <a:p>
                <a:pPr marL="304744" indent="-304744" defTabSz="914264">
                  <a:buFont typeface="Arial"/>
                  <a:buChar char="•"/>
                </a:pPr>
                <a:r>
                  <a:rPr lang="en-US" sz="1100" b="1" dirty="0">
                    <a:solidFill>
                      <a:prstClr val="black"/>
                    </a:solidFill>
                    <a:latin typeface="Optima"/>
                    <a:cs typeface="Optima"/>
                  </a:rPr>
                  <a:t>Operational data</a:t>
                </a:r>
              </a:p>
              <a:p>
                <a:pPr marL="304744" indent="-304744" defTabSz="914264">
                  <a:buFont typeface="Arial"/>
                  <a:buChar char="•"/>
                </a:pPr>
                <a:r>
                  <a:rPr lang="en-US" sz="1100" b="1" dirty="0">
                    <a:solidFill>
                      <a:prstClr val="black"/>
                    </a:solidFill>
                    <a:latin typeface="Optima"/>
                    <a:cs typeface="Optima"/>
                  </a:rPr>
                  <a:t>Classification data</a:t>
                </a:r>
                <a:endParaRPr lang="en-US" sz="1100" dirty="0">
                  <a:solidFill>
                    <a:prstClr val="black"/>
                  </a:solidFill>
                  <a:latin typeface="Optima"/>
                  <a:cs typeface="Optima"/>
                </a:endParaRPr>
              </a:p>
            </p:txBody>
          </p:sp>
          <p:pic>
            <p:nvPicPr>
              <p:cNvPr id="115" name="Picture 114" descr="ODB.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98281" y="1375643"/>
                <a:ext cx="609600" cy="304800"/>
              </a:xfrm>
              <a:prstGeom prst="rect">
                <a:avLst/>
              </a:prstGeom>
            </p:spPr>
          </p:pic>
          <p:sp>
            <p:nvSpPr>
              <p:cNvPr id="116" name="TextBox 111"/>
              <p:cNvSpPr txBox="1">
                <a:spLocks noChangeArrowheads="1"/>
              </p:cNvSpPr>
              <p:nvPr/>
            </p:nvSpPr>
            <p:spPr bwMode="auto">
              <a:xfrm>
                <a:off x="6692074" y="4258965"/>
                <a:ext cx="1461693" cy="260282"/>
              </a:xfrm>
              <a:prstGeom prst="rect">
                <a:avLst/>
              </a:prstGeom>
              <a:noFill/>
              <a:ln w="9525">
                <a:noFill/>
                <a:miter lim="800000"/>
                <a:headEnd/>
                <a:tailEnd/>
              </a:ln>
            </p:spPr>
            <p:txBody>
              <a:bodyPr wrap="square">
                <a:spAutoFit/>
              </a:bodyPr>
              <a:lstStyle>
                <a:defPPr>
                  <a:defRPr lang="en-US"/>
                </a:defPPr>
                <a:lvl1pPr>
                  <a:defRPr sz="1400" b="1" u="sng">
                    <a:solidFill>
                      <a:srgbClr val="FF0000"/>
                    </a:solidFill>
                  </a:defRPr>
                </a:lvl1pPr>
              </a:lstStyle>
              <a:p>
                <a:pPr defTabSz="914264"/>
                <a:r>
                  <a:rPr lang="en-US" sz="1100" u="none" dirty="0">
                    <a:solidFill>
                      <a:srgbClr val="0000FF"/>
                    </a:solidFill>
                    <a:latin typeface="Optima"/>
                    <a:cs typeface="Optima"/>
                  </a:rPr>
                  <a:t>Oracle Cloud Environment</a:t>
                </a:r>
              </a:p>
            </p:txBody>
          </p:sp>
          <p:sp>
            <p:nvSpPr>
              <p:cNvPr id="117" name="TextBox 114"/>
              <p:cNvSpPr txBox="1">
                <a:spLocks noChangeArrowheads="1"/>
              </p:cNvSpPr>
              <p:nvPr/>
            </p:nvSpPr>
            <p:spPr bwMode="auto">
              <a:xfrm>
                <a:off x="453300" y="2018115"/>
                <a:ext cx="840512" cy="260282"/>
              </a:xfrm>
              <a:prstGeom prst="rect">
                <a:avLst/>
              </a:prstGeom>
              <a:noFill/>
              <a:ln w="9525">
                <a:noFill/>
                <a:miter lim="800000"/>
                <a:headEnd/>
                <a:tailEnd/>
              </a:ln>
            </p:spPr>
            <p:txBody>
              <a:bodyPr wrap="square">
                <a:spAutoFit/>
              </a:bodyPr>
              <a:lstStyle/>
              <a:p>
                <a:pPr defTabSz="914264"/>
                <a:r>
                  <a:rPr lang="en-US" sz="1100" b="1" dirty="0">
                    <a:solidFill>
                      <a:prstClr val="black"/>
                    </a:solidFill>
                    <a:latin typeface="Optima"/>
                    <a:cs typeface="Optima"/>
                  </a:rPr>
                  <a:t>JDBC &amp; JNDI</a:t>
                </a:r>
              </a:p>
            </p:txBody>
          </p:sp>
          <p:sp>
            <p:nvSpPr>
              <p:cNvPr id="118" name="TextBox 111"/>
              <p:cNvSpPr txBox="1">
                <a:spLocks noChangeArrowheads="1"/>
              </p:cNvSpPr>
              <p:nvPr/>
            </p:nvSpPr>
            <p:spPr bwMode="auto">
              <a:xfrm>
                <a:off x="6922190" y="5645713"/>
                <a:ext cx="1231577" cy="260282"/>
              </a:xfrm>
              <a:prstGeom prst="rect">
                <a:avLst/>
              </a:prstGeom>
              <a:noFill/>
              <a:ln w="9525">
                <a:noFill/>
                <a:miter lim="800000"/>
                <a:headEnd/>
                <a:tailEnd/>
              </a:ln>
            </p:spPr>
            <p:txBody>
              <a:bodyPr wrap="square">
                <a:spAutoFit/>
              </a:bodyPr>
              <a:lstStyle/>
              <a:p>
                <a:pPr defTabSz="914264"/>
                <a:r>
                  <a:rPr lang="en-US" sz="1100" b="1" dirty="0">
                    <a:solidFill>
                      <a:srgbClr val="FF0000"/>
                    </a:solidFill>
                    <a:latin typeface="Optima"/>
                    <a:cs typeface="Optima"/>
                  </a:rPr>
                  <a:t>Customer Facility</a:t>
                </a:r>
              </a:p>
            </p:txBody>
          </p:sp>
        </p:grpSp>
        <p:cxnSp>
          <p:nvCxnSpPr>
            <p:cNvPr id="48" name="Curved Connector 47"/>
            <p:cNvCxnSpPr/>
            <p:nvPr/>
          </p:nvCxnSpPr>
          <p:spPr bwMode="auto">
            <a:xfrm rot="16200000" flipH="1" flipV="1">
              <a:off x="6441557" y="1087719"/>
              <a:ext cx="39342" cy="4901937"/>
            </a:xfrm>
            <a:prstGeom prst="curvedConnector3">
              <a:avLst>
                <a:gd name="adj1" fmla="val -1488966"/>
              </a:avLst>
            </a:prstGeom>
            <a:solidFill>
              <a:srgbClr val="00B8FF"/>
            </a:solidFill>
            <a:ln w="19050" cap="flat" cmpd="sng" algn="ctr">
              <a:solidFill>
                <a:srgbClr val="FF0000"/>
              </a:solidFill>
              <a:prstDash val="dash"/>
              <a:round/>
              <a:headEnd type="stealth"/>
              <a:tailEnd type="stealth"/>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 name="Straight Arrow Connector 49"/>
            <p:cNvCxnSpPr/>
            <p:nvPr/>
          </p:nvCxnSpPr>
          <p:spPr>
            <a:xfrm>
              <a:off x="6730254" y="3893745"/>
              <a:ext cx="1635110" cy="1624"/>
            </a:xfrm>
            <a:prstGeom prst="straightConnector1">
              <a:avLst/>
            </a:prstGeom>
            <a:ln w="19050">
              <a:solidFill>
                <a:srgbClr val="FF0000"/>
              </a:solidFill>
              <a:prstDash val="sysDash"/>
              <a:headEnd type="triangle" w="med" len="med"/>
              <a:tailEnd type="triangle" w="med" len="med"/>
            </a:ln>
          </p:spPr>
          <p:style>
            <a:lnRef idx="1">
              <a:schemeClr val="dk1"/>
            </a:lnRef>
            <a:fillRef idx="2">
              <a:schemeClr val="dk1"/>
            </a:fillRef>
            <a:effectRef idx="1">
              <a:schemeClr val="dk1"/>
            </a:effectRef>
            <a:fontRef idx="minor">
              <a:schemeClr val="dk1"/>
            </a:fontRef>
          </p:style>
        </p:cxnSp>
        <p:sp>
          <p:nvSpPr>
            <p:cNvPr id="91" name="TextBox 90"/>
            <p:cNvSpPr txBox="1"/>
            <p:nvPr/>
          </p:nvSpPr>
          <p:spPr>
            <a:xfrm>
              <a:off x="6509919" y="3004083"/>
              <a:ext cx="1235320" cy="266167"/>
            </a:xfrm>
            <a:prstGeom prst="rect">
              <a:avLst/>
            </a:prstGeom>
            <a:noFill/>
          </p:spPr>
          <p:txBody>
            <a:bodyPr wrap="square" rtlCol="0">
              <a:spAutoFit/>
            </a:bodyPr>
            <a:lstStyle/>
            <a:p>
              <a:pPr algn="ctr" defTabSz="914264"/>
              <a:r>
                <a:rPr lang="en-US" sz="1100" b="1" dirty="0">
                  <a:solidFill>
                    <a:prstClr val="black"/>
                  </a:solidFill>
                  <a:latin typeface="Optima"/>
                  <a:cs typeface="Optima"/>
                </a:rPr>
                <a:t>Web Service</a:t>
              </a:r>
            </a:p>
          </p:txBody>
        </p:sp>
      </p:grpSp>
      <p:pic>
        <p:nvPicPr>
          <p:cNvPr id="51" name="Picture 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86216" y="5337889"/>
            <a:ext cx="1227853" cy="427527"/>
          </a:xfrm>
          <a:prstGeom prst="rect">
            <a:avLst/>
          </a:prstGeom>
        </p:spPr>
      </p:pic>
      <p:sp>
        <p:nvSpPr>
          <p:cNvPr id="45" name="Flowchart: Process 96">
            <a:extLst>
              <a:ext uri="{FF2B5EF4-FFF2-40B4-BE49-F238E27FC236}">
                <a16:creationId xmlns:a16="http://schemas.microsoft.com/office/drawing/2014/main" id="{C88231DB-0CA6-42CC-9E38-9404F4FC1561}"/>
              </a:ext>
            </a:extLst>
          </p:cNvPr>
          <p:cNvSpPr/>
          <p:nvPr/>
        </p:nvSpPr>
        <p:spPr>
          <a:xfrm>
            <a:off x="9633462" y="3012678"/>
            <a:ext cx="1525943" cy="1475856"/>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algn="ctr" defTabSz="914264"/>
            <a:r>
              <a:rPr lang="en-US" sz="1100" b="1" dirty="0">
                <a:solidFill>
                  <a:prstClr val="black"/>
                </a:solidFill>
                <a:latin typeface="Optima"/>
                <a:cs typeface="Optima"/>
              </a:rPr>
              <a:t>Oracle Fusion</a:t>
            </a:r>
          </a:p>
        </p:txBody>
      </p:sp>
      <p:cxnSp>
        <p:nvCxnSpPr>
          <p:cNvPr id="41" name="Straight Connector 62">
            <a:extLst>
              <a:ext uri="{FF2B5EF4-FFF2-40B4-BE49-F238E27FC236}">
                <a16:creationId xmlns:a16="http://schemas.microsoft.com/office/drawing/2014/main" id="{EBDFEAD0-FF36-46FF-B343-1D49CF7056B0}"/>
              </a:ext>
            </a:extLst>
          </p:cNvPr>
          <p:cNvCxnSpPr>
            <a:cxnSpLocks noChangeShapeType="1"/>
          </p:cNvCxnSpPr>
          <p:nvPr/>
        </p:nvCxnSpPr>
        <p:spPr bwMode="auto">
          <a:xfrm>
            <a:off x="7369145" y="2569937"/>
            <a:ext cx="0" cy="2573232"/>
          </a:xfrm>
          <a:prstGeom prst="line">
            <a:avLst/>
          </a:prstGeom>
          <a:noFill/>
          <a:ln w="3175" algn="ctr">
            <a:solidFill>
              <a:srgbClr val="FF0000"/>
            </a:solidFill>
            <a:prstDash val="lgDash"/>
            <a:round/>
            <a:headEnd/>
            <a:tailEnd/>
          </a:ln>
        </p:spPr>
      </p:cxnSp>
      <p:cxnSp>
        <p:nvCxnSpPr>
          <p:cNvPr id="46" name="Straight Connector 62">
            <a:extLst>
              <a:ext uri="{FF2B5EF4-FFF2-40B4-BE49-F238E27FC236}">
                <a16:creationId xmlns:a16="http://schemas.microsoft.com/office/drawing/2014/main" id="{E1D96408-270A-4CCC-BDAC-9D9CFB28D38C}"/>
              </a:ext>
            </a:extLst>
          </p:cNvPr>
          <p:cNvCxnSpPr>
            <a:cxnSpLocks noChangeShapeType="1"/>
          </p:cNvCxnSpPr>
          <p:nvPr/>
        </p:nvCxnSpPr>
        <p:spPr bwMode="auto">
          <a:xfrm>
            <a:off x="7409304" y="2569937"/>
            <a:ext cx="0" cy="2573232"/>
          </a:xfrm>
          <a:prstGeom prst="line">
            <a:avLst/>
          </a:prstGeom>
          <a:noFill/>
          <a:ln w="3175" algn="ctr">
            <a:solidFill>
              <a:srgbClr val="FF0000"/>
            </a:solidFill>
            <a:prstDash val="lgDash"/>
            <a:round/>
            <a:headEnd/>
            <a:tailEnd/>
          </a:ln>
        </p:spPr>
      </p:cxnSp>
      <p:sp>
        <p:nvSpPr>
          <p:cNvPr id="43" name="Flowchart: Process 5">
            <a:extLst>
              <a:ext uri="{FF2B5EF4-FFF2-40B4-BE49-F238E27FC236}">
                <a16:creationId xmlns:a16="http://schemas.microsoft.com/office/drawing/2014/main" id="{9730E4EC-FF00-4C8D-9A96-EA35404986EF}"/>
              </a:ext>
            </a:extLst>
          </p:cNvPr>
          <p:cNvSpPr/>
          <p:nvPr/>
        </p:nvSpPr>
        <p:spPr>
          <a:xfrm>
            <a:off x="6454953" y="5143169"/>
            <a:ext cx="1814535" cy="918126"/>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100" b="1" dirty="0">
                <a:solidFill>
                  <a:prstClr val="black"/>
                </a:solidFill>
                <a:latin typeface="Optima" charset="0"/>
                <a:ea typeface="Optima" charset="0"/>
                <a:cs typeface="Optima" charset="0"/>
              </a:rPr>
              <a:t>     </a:t>
            </a:r>
            <a:r>
              <a:rPr lang="en-US" sz="1100" b="1" u="sng" dirty="0">
                <a:solidFill>
                  <a:prstClr val="black"/>
                </a:solidFill>
                <a:latin typeface="Optima" charset="0"/>
                <a:ea typeface="Optima" charset="0"/>
                <a:cs typeface="Optima" charset="0"/>
              </a:rPr>
              <a:t>Integration Processes</a:t>
            </a:r>
          </a:p>
          <a:p>
            <a:pPr marL="304744" indent="-304744">
              <a:buFont typeface="Arial"/>
              <a:buChar char="•"/>
            </a:pPr>
            <a:r>
              <a:rPr lang="en-US" sz="1100" b="1" dirty="0">
                <a:solidFill>
                  <a:prstClr val="black"/>
                </a:solidFill>
                <a:latin typeface="Optima" charset="0"/>
                <a:ea typeface="Optima" charset="0"/>
                <a:cs typeface="Optima" charset="0"/>
              </a:rPr>
              <a:t>MM Records</a:t>
            </a:r>
          </a:p>
          <a:p>
            <a:pPr marL="304744" indent="-304744">
              <a:buFont typeface="Arial"/>
              <a:buChar char="•"/>
            </a:pPr>
            <a:r>
              <a:rPr lang="en-US" sz="1100" b="1" dirty="0">
                <a:solidFill>
                  <a:prstClr val="black"/>
                </a:solidFill>
                <a:latin typeface="Optima" charset="0"/>
                <a:ea typeface="Optima" charset="0"/>
                <a:cs typeface="Optima" charset="0"/>
              </a:rPr>
              <a:t>SM Records</a:t>
            </a:r>
          </a:p>
        </p:txBody>
      </p:sp>
      <p:sp>
        <p:nvSpPr>
          <p:cNvPr id="54" name="TextBox 111">
            <a:extLst>
              <a:ext uri="{FF2B5EF4-FFF2-40B4-BE49-F238E27FC236}">
                <a16:creationId xmlns:a16="http://schemas.microsoft.com/office/drawing/2014/main" id="{3057DBE1-E96B-4B0A-A783-4FCDC7C4A6CA}"/>
              </a:ext>
            </a:extLst>
          </p:cNvPr>
          <p:cNvSpPr txBox="1">
            <a:spLocks noChangeArrowheads="1"/>
          </p:cNvSpPr>
          <p:nvPr/>
        </p:nvSpPr>
        <p:spPr bwMode="auto">
          <a:xfrm>
            <a:off x="2580285" y="6061295"/>
            <a:ext cx="1641959" cy="261610"/>
          </a:xfrm>
          <a:prstGeom prst="rect">
            <a:avLst/>
          </a:prstGeom>
          <a:noFill/>
          <a:ln w="9525">
            <a:noFill/>
            <a:miter lim="800000"/>
            <a:headEnd/>
            <a:tailEnd/>
          </a:ln>
        </p:spPr>
        <p:txBody>
          <a:bodyPr wrap="square">
            <a:spAutoFit/>
          </a:bodyPr>
          <a:lstStyle/>
          <a:p>
            <a:r>
              <a:rPr lang="en-US" sz="1100" b="1" dirty="0">
                <a:solidFill>
                  <a:srgbClr val="FF0000"/>
                </a:solidFill>
                <a:latin typeface="Optima" charset="0"/>
                <a:ea typeface="Optima" charset="0"/>
                <a:cs typeface="Optima" charset="0"/>
              </a:rPr>
              <a:t>Hosted Facility</a:t>
            </a:r>
          </a:p>
        </p:txBody>
      </p:sp>
      <p:cxnSp>
        <p:nvCxnSpPr>
          <p:cNvPr id="9" name="Straight Arrow Connector 8">
            <a:extLst>
              <a:ext uri="{FF2B5EF4-FFF2-40B4-BE49-F238E27FC236}">
                <a16:creationId xmlns:a16="http://schemas.microsoft.com/office/drawing/2014/main" id="{676E676C-9C08-BE30-51F5-937D59EEB687}"/>
              </a:ext>
            </a:extLst>
          </p:cNvPr>
          <p:cNvCxnSpPr/>
          <p:nvPr/>
        </p:nvCxnSpPr>
        <p:spPr>
          <a:xfrm>
            <a:off x="9357202" y="4007383"/>
            <a:ext cx="301967" cy="1596"/>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 name="TextBox 183">
            <a:extLst>
              <a:ext uri="{FF2B5EF4-FFF2-40B4-BE49-F238E27FC236}">
                <a16:creationId xmlns:a16="http://schemas.microsoft.com/office/drawing/2014/main" id="{3734A70C-7B30-76EE-6941-1EA8281A74B9}"/>
              </a:ext>
            </a:extLst>
          </p:cNvPr>
          <p:cNvSpPr txBox="1">
            <a:spLocks noChangeArrowheads="1"/>
          </p:cNvSpPr>
          <p:nvPr/>
        </p:nvSpPr>
        <p:spPr bwMode="auto">
          <a:xfrm>
            <a:off x="4771500" y="1546653"/>
            <a:ext cx="6190138" cy="600164"/>
          </a:xfrm>
          <a:prstGeom prst="rect">
            <a:avLst/>
          </a:prstGeom>
          <a:noFill/>
          <a:ln w="9525">
            <a:noFill/>
            <a:miter lim="800000"/>
            <a:headEnd/>
            <a:tailEnd/>
          </a:ln>
        </p:spPr>
        <p:txBody>
          <a:bodyPr wrap="square">
            <a:spAutoFit/>
          </a:bodyPr>
          <a:lstStyle/>
          <a:p>
            <a:pPr>
              <a:buFontTx/>
              <a:buChar char="-"/>
            </a:pPr>
            <a:r>
              <a:rPr lang="en-US" sz="1100" b="1" dirty="0">
                <a:solidFill>
                  <a:prstClr val="black"/>
                </a:solidFill>
                <a:latin typeface="Optima" charset="0"/>
                <a:ea typeface="Optima" charset="0"/>
                <a:cs typeface="Optima" charset="0"/>
              </a:rPr>
              <a:t> PiLog MDRM integrates with Oracle FUSION using OIC Web services</a:t>
            </a:r>
          </a:p>
          <a:p>
            <a:pPr>
              <a:buFontTx/>
              <a:buChar char="-"/>
            </a:pPr>
            <a:r>
              <a:rPr lang="en-US" sz="1100" b="1" dirty="0">
                <a:solidFill>
                  <a:prstClr val="black"/>
                </a:solidFill>
                <a:latin typeface="Optima" charset="0"/>
                <a:ea typeface="Optima" charset="0"/>
                <a:cs typeface="Optima" charset="0"/>
              </a:rPr>
              <a:t> Synchronous seamless connectivity will be established between PiLog MDRM with Oracle FUSION for pushing each Request and capturing Response</a:t>
            </a:r>
            <a:endParaRPr lang="en-US" sz="1100" dirty="0">
              <a:solidFill>
                <a:prstClr val="black"/>
              </a:solidFill>
              <a:latin typeface="Optima" charset="0"/>
              <a:ea typeface="Optima" charset="0"/>
              <a:cs typeface="Optima" charset="0"/>
            </a:endParaRPr>
          </a:p>
        </p:txBody>
      </p:sp>
      <p:sp>
        <p:nvSpPr>
          <p:cNvPr id="6" name="Slide Number Placeholder 5">
            <a:extLst>
              <a:ext uri="{FF2B5EF4-FFF2-40B4-BE49-F238E27FC236}">
                <a16:creationId xmlns:a16="http://schemas.microsoft.com/office/drawing/2014/main" id="{C9A8B293-DEF6-0EC9-7545-A67F3E2D2D0C}"/>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89</a:t>
            </a:fld>
            <a:endParaRPr lang="en-US" dirty="0"/>
          </a:p>
        </p:txBody>
      </p:sp>
      <p:sp>
        <p:nvSpPr>
          <p:cNvPr id="10" name="Date Placeholder 3">
            <a:extLst>
              <a:ext uri="{FF2B5EF4-FFF2-40B4-BE49-F238E27FC236}">
                <a16:creationId xmlns:a16="http://schemas.microsoft.com/office/drawing/2014/main" id="{1C989EF1-0CBA-011B-2986-93196506229A}"/>
              </a:ext>
            </a:extLst>
          </p:cNvPr>
          <p:cNvSpPr>
            <a:spLocks noGrp="1"/>
          </p:cNvSpPr>
          <p:nvPr>
            <p:ph type="dt" sz="half" idx="10"/>
          </p:nvPr>
        </p:nvSpPr>
        <p:spPr>
          <a:xfrm>
            <a:off x="177800" y="6579235"/>
            <a:ext cx="2743200" cy="365125"/>
          </a:xfrm>
        </p:spPr>
        <p:txBody>
          <a:bodyPr/>
          <a:lstStyle/>
          <a:p>
            <a:r>
              <a:rPr lang="en-US" dirty="0"/>
              <a:t>© PiLog Group</a:t>
            </a:r>
          </a:p>
        </p:txBody>
      </p:sp>
      <p:sp>
        <p:nvSpPr>
          <p:cNvPr id="11" name="Footer Placeholder 4">
            <a:extLst>
              <a:ext uri="{FF2B5EF4-FFF2-40B4-BE49-F238E27FC236}">
                <a16:creationId xmlns:a16="http://schemas.microsoft.com/office/drawing/2014/main" id="{D52CCD5A-6912-C602-472F-D23B4F93844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dirty="0">
                <a:solidFill>
                  <a:schemeClr val="bg1"/>
                </a:solidFill>
                <a:latin typeface="Optima" charset="0"/>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AD71E64E-79DA-4C68-B0A1-2E6DBBA666BC}"/>
              </a:ext>
            </a:extLst>
          </p:cNvPr>
          <p:cNvSpPr txBox="1"/>
          <p:nvPr/>
        </p:nvSpPr>
        <p:spPr bwMode="gray">
          <a:xfrm>
            <a:off x="8955914" y="6610658"/>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schemeClr val="bg1"/>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637698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47D78-04CB-A23B-D048-16C942C27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F602A-5D09-770B-C3FB-8BFE99E37787}"/>
              </a:ext>
            </a:extLst>
          </p:cNvPr>
          <p:cNvSpPr>
            <a:spLocks noGrp="1"/>
          </p:cNvSpPr>
          <p:nvPr>
            <p:ph type="title"/>
          </p:nvPr>
        </p:nvSpPr>
        <p:spPr>
          <a:xfrm>
            <a:off x="251817" y="137286"/>
            <a:ext cx="11673497" cy="554653"/>
          </a:xfrm>
        </p:spPr>
        <p:txBody>
          <a:bodyPr>
            <a:normAutofit/>
          </a:bodyPr>
          <a:lstStyle/>
          <a:p>
            <a:pPr defTabSz="914400" fontAlgn="base">
              <a:spcAft>
                <a:spcPct val="0"/>
              </a:spcAft>
            </a:pPr>
            <a:r>
              <a:rPr lang="en-US" sz="2400" b="1" dirty="0">
                <a:latin typeface="Optima" pitchFamily="2" charset="0"/>
              </a:rPr>
              <a:t>PiLog’s Value Engineering</a:t>
            </a:r>
          </a:p>
        </p:txBody>
      </p:sp>
      <p:sp>
        <p:nvSpPr>
          <p:cNvPr id="8" name="Shape">
            <a:extLst>
              <a:ext uri="{FF2B5EF4-FFF2-40B4-BE49-F238E27FC236}">
                <a16:creationId xmlns:a16="http://schemas.microsoft.com/office/drawing/2014/main" id="{1CD18DDD-4CBA-2504-F85E-C05A93C0E526}"/>
              </a:ext>
            </a:extLst>
          </p:cNvPr>
          <p:cNvSpPr>
            <a:spLocks noChangeAspect="1"/>
          </p:cNvSpPr>
          <p:nvPr/>
        </p:nvSpPr>
        <p:spPr>
          <a:xfrm flipH="1">
            <a:off x="5991476" y="998587"/>
            <a:ext cx="1080000" cy="1080000"/>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9" name="Shape">
            <a:extLst>
              <a:ext uri="{FF2B5EF4-FFF2-40B4-BE49-F238E27FC236}">
                <a16:creationId xmlns:a16="http://schemas.microsoft.com/office/drawing/2014/main" id="{7BF3F838-8BE5-4DE3-3B40-98827BFA9362}"/>
              </a:ext>
            </a:extLst>
          </p:cNvPr>
          <p:cNvSpPr/>
          <p:nvPr/>
        </p:nvSpPr>
        <p:spPr>
          <a:xfrm flipH="1">
            <a:off x="5087265" y="1158302"/>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sz="3200" b="0">
                <a:latin typeface="Helvetica Light"/>
                <a:ea typeface="Helvetica Light"/>
                <a:cs typeface="Helvetica Light"/>
                <a:sym typeface="Helvetica Light"/>
              </a:defRPr>
            </a:pPr>
            <a:r>
              <a:rPr kumimoji="0" lang="en-US" sz="1300" b="1" i="0" u="none" strike="noStrike" kern="1200" cap="none" spc="0" normalizeH="0" baseline="0" noProof="0" dirty="0">
                <a:ln>
                  <a:noFill/>
                </a:ln>
                <a:solidFill>
                  <a:srgbClr val="003399"/>
                </a:solidFill>
                <a:effectLst/>
                <a:uLnTx/>
                <a:uFillTx/>
                <a:latin typeface="Optima" pitchFamily="2" charset="0"/>
                <a:ea typeface="Optima" pitchFamily="2" charset="0"/>
                <a:cs typeface="Optima" pitchFamily="2" charset="0"/>
                <a:sym typeface="Helvetica Light"/>
              </a:rPr>
              <a:t>Enterprise Data Strategy</a:t>
            </a:r>
          </a:p>
        </p:txBody>
      </p:sp>
      <p:sp>
        <p:nvSpPr>
          <p:cNvPr id="11" name="Date Placeholder 3">
            <a:extLst>
              <a:ext uri="{FF2B5EF4-FFF2-40B4-BE49-F238E27FC236}">
                <a16:creationId xmlns:a16="http://schemas.microsoft.com/office/drawing/2014/main" id="{F419C9C3-500B-D346-8F00-F23B21429990}"/>
              </a:ext>
            </a:extLst>
          </p:cNvPr>
          <p:cNvSpPr txBox="1"/>
          <p:nvPr/>
        </p:nvSpPr>
        <p:spPr>
          <a:xfrm>
            <a:off x="282120" y="6644774"/>
            <a:ext cx="2186760" cy="226715"/>
          </a:xfrm>
          <a:prstGeom prst="rect">
            <a:avLst/>
          </a:prstGeom>
        </p:spPr>
        <p:txBody>
          <a:bodyPr vert="horz" lIns="72000" tIns="45718" rIns="72000" bIns="45718" rtlCol="0" anchor="ctr"/>
          <a:lstStyle>
            <a:defPPr>
              <a:defRPr lang="en-US"/>
            </a:defPPr>
            <a:lvl1pPr marL="0" algn="l" defTabSz="609600" rtl="0" eaLnBrk="1" latinLnBrk="0" hangingPunct="1">
              <a:defRPr sz="1600" kern="1200">
                <a:solidFill>
                  <a:schemeClr val="accent1">
                    <a:lumMod val="50000"/>
                  </a:schemeClr>
                </a:solidFill>
                <a:latin typeface="Arial" panose="020B0604020202020204"/>
                <a:ea typeface="+mn-ea"/>
                <a:cs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a:ln>
                  <a:noFill/>
                </a:ln>
                <a:solidFill>
                  <a:prstClr val="white"/>
                </a:solidFill>
                <a:effectLst/>
                <a:uLnTx/>
                <a:uFillTx/>
                <a:latin typeface="Optima"/>
                <a:ea typeface="+mn-ea"/>
                <a:cs typeface="Arial" panose="020B0604020202020204"/>
              </a:rPr>
              <a:t>PiLog</a:t>
            </a:r>
            <a:endParaRPr kumimoji="0" lang="en-ZA" sz="1300" b="0" i="0" u="none" strike="noStrike" kern="1200" cap="none" spc="0" normalizeH="0" baseline="0" noProof="0" dirty="0">
              <a:ln>
                <a:noFill/>
              </a:ln>
              <a:solidFill>
                <a:prstClr val="white"/>
              </a:solidFill>
              <a:effectLst/>
              <a:uLnTx/>
              <a:uFillTx/>
              <a:latin typeface="Optima"/>
              <a:ea typeface="+mn-ea"/>
              <a:cs typeface="Arial" panose="020B0604020202020204"/>
            </a:endParaRPr>
          </a:p>
        </p:txBody>
      </p:sp>
      <p:grpSp>
        <p:nvGrpSpPr>
          <p:cNvPr id="12" name="Group 11">
            <a:extLst>
              <a:ext uri="{FF2B5EF4-FFF2-40B4-BE49-F238E27FC236}">
                <a16:creationId xmlns:a16="http://schemas.microsoft.com/office/drawing/2014/main" id="{DC97845B-ECA4-DFBE-DE60-4E8BB0FE2FAA}"/>
              </a:ext>
            </a:extLst>
          </p:cNvPr>
          <p:cNvGrpSpPr/>
          <p:nvPr/>
        </p:nvGrpSpPr>
        <p:grpSpPr>
          <a:xfrm rot="16200000">
            <a:off x="10817994" y="456127"/>
            <a:ext cx="538291" cy="1766389"/>
            <a:chOff x="4766067" y="1803756"/>
            <a:chExt cx="536257" cy="1793861"/>
          </a:xfrm>
          <a:solidFill>
            <a:schemeClr val="bg1">
              <a:alpha val="45000"/>
            </a:schemeClr>
          </a:solidFill>
        </p:grpSpPr>
        <p:sp>
          <p:nvSpPr>
            <p:cNvPr id="13" name="Oval 12">
              <a:extLst>
                <a:ext uri="{FF2B5EF4-FFF2-40B4-BE49-F238E27FC236}">
                  <a16:creationId xmlns:a16="http://schemas.microsoft.com/office/drawing/2014/main" id="{88C8E819-EA4C-9046-8F5C-D3513CCD713F}"/>
                </a:ext>
              </a:extLst>
            </p:cNvPr>
            <p:cNvSpPr/>
            <p:nvPr/>
          </p:nvSpPr>
          <p:spPr>
            <a:xfrm>
              <a:off x="5011336" y="2204864"/>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4" name="Oval 13">
              <a:extLst>
                <a:ext uri="{FF2B5EF4-FFF2-40B4-BE49-F238E27FC236}">
                  <a16:creationId xmlns:a16="http://schemas.microsoft.com/office/drawing/2014/main" id="{15F8DEC9-197D-F656-7E08-17FA8A1E49CE}"/>
                </a:ext>
              </a:extLst>
            </p:cNvPr>
            <p:cNvSpPr/>
            <p:nvPr/>
          </p:nvSpPr>
          <p:spPr>
            <a:xfrm>
              <a:off x="5011336" y="2429370"/>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5" name="Oval 14">
              <a:extLst>
                <a:ext uri="{FF2B5EF4-FFF2-40B4-BE49-F238E27FC236}">
                  <a16:creationId xmlns:a16="http://schemas.microsoft.com/office/drawing/2014/main" id="{940D464C-6540-172E-D693-49751B9CA75F}"/>
                </a:ext>
              </a:extLst>
            </p:cNvPr>
            <p:cNvSpPr/>
            <p:nvPr/>
          </p:nvSpPr>
          <p:spPr>
            <a:xfrm>
              <a:off x="5011336" y="2653875"/>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6" name="Oval 15">
              <a:extLst>
                <a:ext uri="{FF2B5EF4-FFF2-40B4-BE49-F238E27FC236}">
                  <a16:creationId xmlns:a16="http://schemas.microsoft.com/office/drawing/2014/main" id="{AB8563C5-9534-FC9E-3C55-D6DD5FD079E6}"/>
                </a:ext>
              </a:extLst>
            </p:cNvPr>
            <p:cNvSpPr/>
            <p:nvPr/>
          </p:nvSpPr>
          <p:spPr>
            <a:xfrm>
              <a:off x="5011336" y="2878381"/>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7" name="Oval 16">
              <a:extLst>
                <a:ext uri="{FF2B5EF4-FFF2-40B4-BE49-F238E27FC236}">
                  <a16:creationId xmlns:a16="http://schemas.microsoft.com/office/drawing/2014/main" id="{CFF98F1C-A3C7-F127-ABB1-CCEE4540F8F5}"/>
                </a:ext>
              </a:extLst>
            </p:cNvPr>
            <p:cNvSpPr/>
            <p:nvPr/>
          </p:nvSpPr>
          <p:spPr>
            <a:xfrm>
              <a:off x="5011336" y="310288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8" name="Oval 17">
              <a:extLst>
                <a:ext uri="{FF2B5EF4-FFF2-40B4-BE49-F238E27FC236}">
                  <a16:creationId xmlns:a16="http://schemas.microsoft.com/office/drawing/2014/main" id="{03610E76-05A4-63F0-6078-60265F7BD7B3}"/>
                </a:ext>
              </a:extLst>
            </p:cNvPr>
            <p:cNvSpPr/>
            <p:nvPr/>
          </p:nvSpPr>
          <p:spPr>
            <a:xfrm>
              <a:off x="5011336" y="332739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9" name="Oval 18">
              <a:extLst>
                <a:ext uri="{FF2B5EF4-FFF2-40B4-BE49-F238E27FC236}">
                  <a16:creationId xmlns:a16="http://schemas.microsoft.com/office/drawing/2014/main" id="{B7A7C41B-7C76-34B9-2143-6200C130F032}"/>
                </a:ext>
              </a:extLst>
            </p:cNvPr>
            <p:cNvSpPr/>
            <p:nvPr/>
          </p:nvSpPr>
          <p:spPr>
            <a:xfrm>
              <a:off x="5011336" y="3551898"/>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0" name="Oval 19">
              <a:extLst>
                <a:ext uri="{FF2B5EF4-FFF2-40B4-BE49-F238E27FC236}">
                  <a16:creationId xmlns:a16="http://schemas.microsoft.com/office/drawing/2014/main" id="{EB1080A9-5F3C-96AF-D268-A26EC4F05DE1}"/>
                </a:ext>
              </a:extLst>
            </p:cNvPr>
            <p:cNvSpPr/>
            <p:nvPr/>
          </p:nvSpPr>
          <p:spPr>
            <a:xfrm>
              <a:off x="5256605" y="1832331"/>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1" name="Oval 20">
              <a:extLst>
                <a:ext uri="{FF2B5EF4-FFF2-40B4-BE49-F238E27FC236}">
                  <a16:creationId xmlns:a16="http://schemas.microsoft.com/office/drawing/2014/main" id="{804534E7-E2CF-2D90-0A51-A2EF252EF7C1}"/>
                </a:ext>
              </a:extLst>
            </p:cNvPr>
            <p:cNvSpPr/>
            <p:nvPr/>
          </p:nvSpPr>
          <p:spPr>
            <a:xfrm>
              <a:off x="5256605" y="205683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2" name="Oval 21">
              <a:extLst>
                <a:ext uri="{FF2B5EF4-FFF2-40B4-BE49-F238E27FC236}">
                  <a16:creationId xmlns:a16="http://schemas.microsoft.com/office/drawing/2014/main" id="{BBD53B97-A1CF-A0B8-1C6D-07EB3F88F10F}"/>
                </a:ext>
              </a:extLst>
            </p:cNvPr>
            <p:cNvSpPr/>
            <p:nvPr/>
          </p:nvSpPr>
          <p:spPr>
            <a:xfrm>
              <a:off x="5256605" y="228134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3" name="Oval 22">
              <a:extLst>
                <a:ext uri="{FF2B5EF4-FFF2-40B4-BE49-F238E27FC236}">
                  <a16:creationId xmlns:a16="http://schemas.microsoft.com/office/drawing/2014/main" id="{179B0F67-B9A2-CD6C-BDE6-77DBDE071826}"/>
                </a:ext>
              </a:extLst>
            </p:cNvPr>
            <p:cNvSpPr/>
            <p:nvPr/>
          </p:nvSpPr>
          <p:spPr>
            <a:xfrm>
              <a:off x="5256605" y="2505848"/>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4" name="Oval 23">
              <a:extLst>
                <a:ext uri="{FF2B5EF4-FFF2-40B4-BE49-F238E27FC236}">
                  <a16:creationId xmlns:a16="http://schemas.microsoft.com/office/drawing/2014/main" id="{A097A032-BEA8-CE19-3CF8-B336206C146A}"/>
                </a:ext>
              </a:extLst>
            </p:cNvPr>
            <p:cNvSpPr/>
            <p:nvPr/>
          </p:nvSpPr>
          <p:spPr>
            <a:xfrm>
              <a:off x="5256605" y="2730354"/>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5" name="Oval 24">
              <a:extLst>
                <a:ext uri="{FF2B5EF4-FFF2-40B4-BE49-F238E27FC236}">
                  <a16:creationId xmlns:a16="http://schemas.microsoft.com/office/drawing/2014/main" id="{1A21D152-1437-A133-F721-CF7497952DE5}"/>
                </a:ext>
              </a:extLst>
            </p:cNvPr>
            <p:cNvSpPr/>
            <p:nvPr/>
          </p:nvSpPr>
          <p:spPr>
            <a:xfrm>
              <a:off x="5256605" y="2954859"/>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6" name="Oval 25">
              <a:extLst>
                <a:ext uri="{FF2B5EF4-FFF2-40B4-BE49-F238E27FC236}">
                  <a16:creationId xmlns:a16="http://schemas.microsoft.com/office/drawing/2014/main" id="{3F558BC5-857C-751D-0D57-B237C98AA0CD}"/>
                </a:ext>
              </a:extLst>
            </p:cNvPr>
            <p:cNvSpPr/>
            <p:nvPr/>
          </p:nvSpPr>
          <p:spPr>
            <a:xfrm>
              <a:off x="5256605" y="3179365"/>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7" name="Oval 26">
              <a:extLst>
                <a:ext uri="{FF2B5EF4-FFF2-40B4-BE49-F238E27FC236}">
                  <a16:creationId xmlns:a16="http://schemas.microsoft.com/office/drawing/2014/main" id="{C4D789F1-5A22-095E-0830-4A3E00645E22}"/>
                </a:ext>
              </a:extLst>
            </p:cNvPr>
            <p:cNvSpPr/>
            <p:nvPr/>
          </p:nvSpPr>
          <p:spPr>
            <a:xfrm>
              <a:off x="4766067" y="1803756"/>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8" name="Oval 27">
              <a:extLst>
                <a:ext uri="{FF2B5EF4-FFF2-40B4-BE49-F238E27FC236}">
                  <a16:creationId xmlns:a16="http://schemas.microsoft.com/office/drawing/2014/main" id="{FB952EBE-BDF3-2936-8202-EB427ED4A76D}"/>
                </a:ext>
              </a:extLst>
            </p:cNvPr>
            <p:cNvSpPr/>
            <p:nvPr/>
          </p:nvSpPr>
          <p:spPr>
            <a:xfrm>
              <a:off x="4766067" y="202826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9" name="Oval 28">
              <a:extLst>
                <a:ext uri="{FF2B5EF4-FFF2-40B4-BE49-F238E27FC236}">
                  <a16:creationId xmlns:a16="http://schemas.microsoft.com/office/drawing/2014/main" id="{FA66C2B7-B52E-CD60-CFE2-68514C092FC0}"/>
                </a:ext>
              </a:extLst>
            </p:cNvPr>
            <p:cNvSpPr/>
            <p:nvPr/>
          </p:nvSpPr>
          <p:spPr>
            <a:xfrm>
              <a:off x="4766067" y="225276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0" name="Oval 29">
              <a:extLst>
                <a:ext uri="{FF2B5EF4-FFF2-40B4-BE49-F238E27FC236}">
                  <a16:creationId xmlns:a16="http://schemas.microsoft.com/office/drawing/2014/main" id="{34C85CF9-BC06-C047-4020-3DB860D5160A}"/>
                </a:ext>
              </a:extLst>
            </p:cNvPr>
            <p:cNvSpPr/>
            <p:nvPr/>
          </p:nvSpPr>
          <p:spPr>
            <a:xfrm>
              <a:off x="4766067" y="2477273"/>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1" name="Oval 30">
              <a:extLst>
                <a:ext uri="{FF2B5EF4-FFF2-40B4-BE49-F238E27FC236}">
                  <a16:creationId xmlns:a16="http://schemas.microsoft.com/office/drawing/2014/main" id="{7D167689-994E-66EE-8EC6-6F1A92786ACC}"/>
                </a:ext>
              </a:extLst>
            </p:cNvPr>
            <p:cNvSpPr/>
            <p:nvPr/>
          </p:nvSpPr>
          <p:spPr>
            <a:xfrm>
              <a:off x="4766067" y="2701779"/>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2" name="Oval 31">
              <a:extLst>
                <a:ext uri="{FF2B5EF4-FFF2-40B4-BE49-F238E27FC236}">
                  <a16:creationId xmlns:a16="http://schemas.microsoft.com/office/drawing/2014/main" id="{4B6845DB-A45A-CA22-1BF2-F91B3654E629}"/>
                </a:ext>
              </a:extLst>
            </p:cNvPr>
            <p:cNvSpPr/>
            <p:nvPr/>
          </p:nvSpPr>
          <p:spPr>
            <a:xfrm>
              <a:off x="4766067" y="2926284"/>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3" name="Oval 32">
              <a:extLst>
                <a:ext uri="{FF2B5EF4-FFF2-40B4-BE49-F238E27FC236}">
                  <a16:creationId xmlns:a16="http://schemas.microsoft.com/office/drawing/2014/main" id="{34037054-A602-F382-3E46-A74270B731A9}"/>
                </a:ext>
              </a:extLst>
            </p:cNvPr>
            <p:cNvSpPr/>
            <p:nvPr/>
          </p:nvSpPr>
          <p:spPr>
            <a:xfrm>
              <a:off x="4766067" y="3150790"/>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grpSp>
      <p:grpSp>
        <p:nvGrpSpPr>
          <p:cNvPr id="34" name="Group 33">
            <a:extLst>
              <a:ext uri="{FF2B5EF4-FFF2-40B4-BE49-F238E27FC236}">
                <a16:creationId xmlns:a16="http://schemas.microsoft.com/office/drawing/2014/main" id="{378EBEA6-275C-D027-B46D-8CED7F2323AD}"/>
              </a:ext>
            </a:extLst>
          </p:cNvPr>
          <p:cNvGrpSpPr/>
          <p:nvPr/>
        </p:nvGrpSpPr>
        <p:grpSpPr>
          <a:xfrm>
            <a:off x="356150" y="3036276"/>
            <a:ext cx="290988" cy="2955831"/>
            <a:chOff x="477789" y="3480867"/>
            <a:chExt cx="290988" cy="2955830"/>
          </a:xfrm>
          <a:solidFill>
            <a:schemeClr val="bg1">
              <a:alpha val="45000"/>
            </a:schemeClr>
          </a:solidFill>
        </p:grpSpPr>
        <p:sp>
          <p:nvSpPr>
            <p:cNvPr id="35" name="Oval 34">
              <a:extLst>
                <a:ext uri="{FF2B5EF4-FFF2-40B4-BE49-F238E27FC236}">
                  <a16:creationId xmlns:a16="http://schemas.microsoft.com/office/drawing/2014/main" id="{A3D3DB96-520D-7071-5390-81FA6D914B23}"/>
                </a:ext>
              </a:extLst>
            </p:cNvPr>
            <p:cNvSpPr/>
            <p:nvPr/>
          </p:nvSpPr>
          <p:spPr>
            <a:xfrm rot="10800000">
              <a:off x="723058" y="6018445"/>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6" name="Oval 35">
              <a:extLst>
                <a:ext uri="{FF2B5EF4-FFF2-40B4-BE49-F238E27FC236}">
                  <a16:creationId xmlns:a16="http://schemas.microsoft.com/office/drawing/2014/main" id="{629B58D7-CFBB-CB74-949F-645ABC50C22D}"/>
                </a:ext>
              </a:extLst>
            </p:cNvPr>
            <p:cNvSpPr/>
            <p:nvPr/>
          </p:nvSpPr>
          <p:spPr>
            <a:xfrm rot="10800000">
              <a:off x="723058" y="5793939"/>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7" name="Oval 36">
              <a:extLst>
                <a:ext uri="{FF2B5EF4-FFF2-40B4-BE49-F238E27FC236}">
                  <a16:creationId xmlns:a16="http://schemas.microsoft.com/office/drawing/2014/main" id="{543DFBE8-F311-74DC-22BB-8F379C6DA289}"/>
                </a:ext>
              </a:extLst>
            </p:cNvPr>
            <p:cNvSpPr/>
            <p:nvPr/>
          </p:nvSpPr>
          <p:spPr>
            <a:xfrm rot="10800000">
              <a:off x="723058" y="5569434"/>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8" name="Oval 37">
              <a:extLst>
                <a:ext uri="{FF2B5EF4-FFF2-40B4-BE49-F238E27FC236}">
                  <a16:creationId xmlns:a16="http://schemas.microsoft.com/office/drawing/2014/main" id="{048BD2E5-7E70-C4CC-2607-83B14B1A4F6E}"/>
                </a:ext>
              </a:extLst>
            </p:cNvPr>
            <p:cNvSpPr/>
            <p:nvPr/>
          </p:nvSpPr>
          <p:spPr>
            <a:xfrm rot="10800000">
              <a:off x="723058" y="5344928"/>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9" name="Oval 38">
              <a:extLst>
                <a:ext uri="{FF2B5EF4-FFF2-40B4-BE49-F238E27FC236}">
                  <a16:creationId xmlns:a16="http://schemas.microsoft.com/office/drawing/2014/main" id="{99AA98C6-76F3-8EB7-B377-A0F50265B57B}"/>
                </a:ext>
              </a:extLst>
            </p:cNvPr>
            <p:cNvSpPr/>
            <p:nvPr/>
          </p:nvSpPr>
          <p:spPr>
            <a:xfrm rot="10800000">
              <a:off x="723058" y="512042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0" name="Oval 39">
              <a:extLst>
                <a:ext uri="{FF2B5EF4-FFF2-40B4-BE49-F238E27FC236}">
                  <a16:creationId xmlns:a16="http://schemas.microsoft.com/office/drawing/2014/main" id="{E11575EE-CCAF-7B72-2E23-356AA3E335F6}"/>
                </a:ext>
              </a:extLst>
            </p:cNvPr>
            <p:cNvSpPr/>
            <p:nvPr/>
          </p:nvSpPr>
          <p:spPr>
            <a:xfrm rot="10800000">
              <a:off x="723058" y="489591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1" name="Oval 40">
              <a:extLst>
                <a:ext uri="{FF2B5EF4-FFF2-40B4-BE49-F238E27FC236}">
                  <a16:creationId xmlns:a16="http://schemas.microsoft.com/office/drawing/2014/main" id="{9D9C8AF9-1D2D-CD5E-B0B2-19A366FED792}"/>
                </a:ext>
              </a:extLst>
            </p:cNvPr>
            <p:cNvSpPr/>
            <p:nvPr/>
          </p:nvSpPr>
          <p:spPr>
            <a:xfrm rot="10800000">
              <a:off x="723058" y="4671411"/>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2" name="Oval 41">
              <a:extLst>
                <a:ext uri="{FF2B5EF4-FFF2-40B4-BE49-F238E27FC236}">
                  <a16:creationId xmlns:a16="http://schemas.microsoft.com/office/drawing/2014/main" id="{01827D0C-10AA-1CB0-F2B4-6804B37D6439}"/>
                </a:ext>
              </a:extLst>
            </p:cNvPr>
            <p:cNvSpPr/>
            <p:nvPr/>
          </p:nvSpPr>
          <p:spPr>
            <a:xfrm rot="10800000">
              <a:off x="477789" y="6390978"/>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3" name="Oval 42">
              <a:extLst>
                <a:ext uri="{FF2B5EF4-FFF2-40B4-BE49-F238E27FC236}">
                  <a16:creationId xmlns:a16="http://schemas.microsoft.com/office/drawing/2014/main" id="{F993213A-6E6C-E768-7E8C-42F0EE1806FC}"/>
                </a:ext>
              </a:extLst>
            </p:cNvPr>
            <p:cNvSpPr/>
            <p:nvPr/>
          </p:nvSpPr>
          <p:spPr>
            <a:xfrm rot="10800000">
              <a:off x="477789" y="616712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4" name="Oval 43">
              <a:extLst>
                <a:ext uri="{FF2B5EF4-FFF2-40B4-BE49-F238E27FC236}">
                  <a16:creationId xmlns:a16="http://schemas.microsoft.com/office/drawing/2014/main" id="{ECEED749-A147-3CEE-EB54-5F6D4E4C98D3}"/>
                </a:ext>
              </a:extLst>
            </p:cNvPr>
            <p:cNvSpPr/>
            <p:nvPr/>
          </p:nvSpPr>
          <p:spPr>
            <a:xfrm rot="10800000">
              <a:off x="477789" y="594327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5" name="Oval 44">
              <a:extLst>
                <a:ext uri="{FF2B5EF4-FFF2-40B4-BE49-F238E27FC236}">
                  <a16:creationId xmlns:a16="http://schemas.microsoft.com/office/drawing/2014/main" id="{29FD5526-130E-F3FC-055B-BB55A206A700}"/>
                </a:ext>
              </a:extLst>
            </p:cNvPr>
            <p:cNvSpPr/>
            <p:nvPr/>
          </p:nvSpPr>
          <p:spPr>
            <a:xfrm rot="10800000">
              <a:off x="477789" y="571941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6" name="Oval 45">
              <a:extLst>
                <a:ext uri="{FF2B5EF4-FFF2-40B4-BE49-F238E27FC236}">
                  <a16:creationId xmlns:a16="http://schemas.microsoft.com/office/drawing/2014/main" id="{87EC5DFA-0531-A6DC-8F5D-FBBD58013AE4}"/>
                </a:ext>
              </a:extLst>
            </p:cNvPr>
            <p:cNvSpPr/>
            <p:nvPr/>
          </p:nvSpPr>
          <p:spPr>
            <a:xfrm rot="10800000">
              <a:off x="477789" y="549556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7" name="Oval 46">
              <a:extLst>
                <a:ext uri="{FF2B5EF4-FFF2-40B4-BE49-F238E27FC236}">
                  <a16:creationId xmlns:a16="http://schemas.microsoft.com/office/drawing/2014/main" id="{FB316ABC-D4B5-3F89-69F7-B711D700D991}"/>
                </a:ext>
              </a:extLst>
            </p:cNvPr>
            <p:cNvSpPr/>
            <p:nvPr/>
          </p:nvSpPr>
          <p:spPr>
            <a:xfrm rot="10800000">
              <a:off x="477789" y="527170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8" name="Oval 47">
              <a:extLst>
                <a:ext uri="{FF2B5EF4-FFF2-40B4-BE49-F238E27FC236}">
                  <a16:creationId xmlns:a16="http://schemas.microsoft.com/office/drawing/2014/main" id="{EEEA6A71-A793-A71C-34E1-F983F68AEE33}"/>
                </a:ext>
              </a:extLst>
            </p:cNvPr>
            <p:cNvSpPr/>
            <p:nvPr/>
          </p:nvSpPr>
          <p:spPr>
            <a:xfrm rot="10800000">
              <a:off x="477789" y="504785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9" name="Oval 48">
              <a:extLst>
                <a:ext uri="{FF2B5EF4-FFF2-40B4-BE49-F238E27FC236}">
                  <a16:creationId xmlns:a16="http://schemas.microsoft.com/office/drawing/2014/main" id="{6EDEC5A9-9BD2-4D9A-56B5-362A313C3F47}"/>
                </a:ext>
              </a:extLst>
            </p:cNvPr>
            <p:cNvSpPr/>
            <p:nvPr/>
          </p:nvSpPr>
          <p:spPr>
            <a:xfrm rot="10800000">
              <a:off x="477789" y="482399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0" name="Oval 49">
              <a:extLst>
                <a:ext uri="{FF2B5EF4-FFF2-40B4-BE49-F238E27FC236}">
                  <a16:creationId xmlns:a16="http://schemas.microsoft.com/office/drawing/2014/main" id="{1162130C-796C-FA74-8736-3075D4B64ECB}"/>
                </a:ext>
              </a:extLst>
            </p:cNvPr>
            <p:cNvSpPr/>
            <p:nvPr/>
          </p:nvSpPr>
          <p:spPr>
            <a:xfrm rot="10800000">
              <a:off x="477789" y="460014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1" name="Oval 50">
              <a:extLst>
                <a:ext uri="{FF2B5EF4-FFF2-40B4-BE49-F238E27FC236}">
                  <a16:creationId xmlns:a16="http://schemas.microsoft.com/office/drawing/2014/main" id="{24CDE47F-AB8C-1D5D-68F5-46E3F6782B59}"/>
                </a:ext>
              </a:extLst>
            </p:cNvPr>
            <p:cNvSpPr/>
            <p:nvPr/>
          </p:nvSpPr>
          <p:spPr>
            <a:xfrm rot="10800000">
              <a:off x="477789" y="437628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2" name="Oval 51">
              <a:extLst>
                <a:ext uri="{FF2B5EF4-FFF2-40B4-BE49-F238E27FC236}">
                  <a16:creationId xmlns:a16="http://schemas.microsoft.com/office/drawing/2014/main" id="{F45BE799-A3EC-A1F7-C8B1-D05230304070}"/>
                </a:ext>
              </a:extLst>
            </p:cNvPr>
            <p:cNvSpPr/>
            <p:nvPr/>
          </p:nvSpPr>
          <p:spPr>
            <a:xfrm rot="10800000">
              <a:off x="477789" y="415243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3" name="Oval 52">
              <a:extLst>
                <a:ext uri="{FF2B5EF4-FFF2-40B4-BE49-F238E27FC236}">
                  <a16:creationId xmlns:a16="http://schemas.microsoft.com/office/drawing/2014/main" id="{64A46A8C-2756-7F5B-13BB-54BB1C1455EC}"/>
                </a:ext>
              </a:extLst>
            </p:cNvPr>
            <p:cNvSpPr/>
            <p:nvPr/>
          </p:nvSpPr>
          <p:spPr>
            <a:xfrm rot="10800000">
              <a:off x="477789" y="392857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4" name="Oval 53">
              <a:extLst>
                <a:ext uri="{FF2B5EF4-FFF2-40B4-BE49-F238E27FC236}">
                  <a16:creationId xmlns:a16="http://schemas.microsoft.com/office/drawing/2014/main" id="{A2A7965C-C87C-7BC5-6CDC-32B811BB3BA6}"/>
                </a:ext>
              </a:extLst>
            </p:cNvPr>
            <p:cNvSpPr/>
            <p:nvPr/>
          </p:nvSpPr>
          <p:spPr>
            <a:xfrm rot="10800000">
              <a:off x="477789" y="370472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5" name="Oval 54">
              <a:extLst>
                <a:ext uri="{FF2B5EF4-FFF2-40B4-BE49-F238E27FC236}">
                  <a16:creationId xmlns:a16="http://schemas.microsoft.com/office/drawing/2014/main" id="{CC4B9CF1-12EE-FE63-33DB-DDD3E66A2BF5}"/>
                </a:ext>
              </a:extLst>
            </p:cNvPr>
            <p:cNvSpPr/>
            <p:nvPr/>
          </p:nvSpPr>
          <p:spPr>
            <a:xfrm rot="10800000">
              <a:off x="477789" y="348086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grpSp>
      <p:sp>
        <p:nvSpPr>
          <p:cNvPr id="56" name="Shape">
            <a:extLst>
              <a:ext uri="{FF2B5EF4-FFF2-40B4-BE49-F238E27FC236}">
                <a16:creationId xmlns:a16="http://schemas.microsoft.com/office/drawing/2014/main" id="{8CD15C6A-CE21-C910-A457-1CACBE3F5AAD}"/>
              </a:ext>
            </a:extLst>
          </p:cNvPr>
          <p:cNvSpPr/>
          <p:nvPr/>
        </p:nvSpPr>
        <p:spPr>
          <a:xfrm flipH="1">
            <a:off x="2622408" y="1821574"/>
            <a:ext cx="1423868" cy="1423868"/>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57" name="Shape">
            <a:extLst>
              <a:ext uri="{FF2B5EF4-FFF2-40B4-BE49-F238E27FC236}">
                <a16:creationId xmlns:a16="http://schemas.microsoft.com/office/drawing/2014/main" id="{B9178C5F-7748-A172-1743-A8520F35E667}"/>
              </a:ext>
            </a:extLst>
          </p:cNvPr>
          <p:cNvSpPr/>
          <p:nvPr/>
        </p:nvSpPr>
        <p:spPr>
          <a:xfrm flipH="1">
            <a:off x="2418041" y="3975194"/>
            <a:ext cx="1423868" cy="1423868"/>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58" name="Shape">
            <a:extLst>
              <a:ext uri="{FF2B5EF4-FFF2-40B4-BE49-F238E27FC236}">
                <a16:creationId xmlns:a16="http://schemas.microsoft.com/office/drawing/2014/main" id="{42D28E99-A6EE-7894-3C21-FBFB6C970987}"/>
              </a:ext>
            </a:extLst>
          </p:cNvPr>
          <p:cNvSpPr/>
          <p:nvPr/>
        </p:nvSpPr>
        <p:spPr>
          <a:xfrm flipH="1">
            <a:off x="4852447" y="5420283"/>
            <a:ext cx="1004561" cy="1004561"/>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59" name="Shape">
            <a:extLst>
              <a:ext uri="{FF2B5EF4-FFF2-40B4-BE49-F238E27FC236}">
                <a16:creationId xmlns:a16="http://schemas.microsoft.com/office/drawing/2014/main" id="{26483FC7-9DE5-2D10-5599-C3FBFF1F0A02}"/>
              </a:ext>
            </a:extLst>
          </p:cNvPr>
          <p:cNvSpPr/>
          <p:nvPr/>
        </p:nvSpPr>
        <p:spPr>
          <a:xfrm flipH="1">
            <a:off x="6966118" y="3959041"/>
            <a:ext cx="1768046" cy="1768046"/>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60" name="Shape">
            <a:extLst>
              <a:ext uri="{FF2B5EF4-FFF2-40B4-BE49-F238E27FC236}">
                <a16:creationId xmlns:a16="http://schemas.microsoft.com/office/drawing/2014/main" id="{4A9D042F-2CA5-4488-9DBE-02B8020E0FD7}"/>
              </a:ext>
            </a:extLst>
          </p:cNvPr>
          <p:cNvSpPr/>
          <p:nvPr/>
        </p:nvSpPr>
        <p:spPr>
          <a:xfrm flipH="1">
            <a:off x="7221307" y="1973241"/>
            <a:ext cx="1423868" cy="1423868"/>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61" name="Shape">
            <a:extLst>
              <a:ext uri="{FF2B5EF4-FFF2-40B4-BE49-F238E27FC236}">
                <a16:creationId xmlns:a16="http://schemas.microsoft.com/office/drawing/2014/main" id="{AE1BEC8D-ABD9-BFAF-8D61-E2614D16E4FC}"/>
              </a:ext>
            </a:extLst>
          </p:cNvPr>
          <p:cNvSpPr/>
          <p:nvPr/>
        </p:nvSpPr>
        <p:spPr>
          <a:xfrm flipH="1">
            <a:off x="6519118" y="2079791"/>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sz="3200" b="0">
                <a:latin typeface="Helvetica Light"/>
                <a:ea typeface="Helvetica Light"/>
                <a:cs typeface="Helvetica Light"/>
                <a:sym typeface="Helvetica Light"/>
              </a:defRPr>
            </a:pPr>
            <a:r>
              <a:rPr kumimoji="0" lang="en-US" sz="1300" b="1" i="0" u="none" strike="noStrike" kern="1200" cap="none" spc="0" normalizeH="0" baseline="0" noProof="0" dirty="0">
                <a:ln>
                  <a:noFill/>
                </a:ln>
                <a:solidFill>
                  <a:srgbClr val="003399"/>
                </a:solidFill>
                <a:effectLst/>
                <a:uLnTx/>
                <a:uFillTx/>
                <a:latin typeface="Optima" pitchFamily="2" charset="0"/>
                <a:ea typeface="Optima" pitchFamily="2" charset="0"/>
                <a:cs typeface="Optima" pitchFamily="2" charset="0"/>
                <a:sym typeface="Helvetica Light"/>
              </a:rPr>
              <a:t>Supply Chain Mgmt.</a:t>
            </a:r>
          </a:p>
        </p:txBody>
      </p:sp>
      <p:sp>
        <p:nvSpPr>
          <p:cNvPr id="62" name="Shape">
            <a:extLst>
              <a:ext uri="{FF2B5EF4-FFF2-40B4-BE49-F238E27FC236}">
                <a16:creationId xmlns:a16="http://schemas.microsoft.com/office/drawing/2014/main" id="{7E53D38C-B9BE-4CCD-A002-80A8E9821602}"/>
              </a:ext>
            </a:extLst>
          </p:cNvPr>
          <p:cNvSpPr>
            <a:spLocks noChangeAspect="1"/>
          </p:cNvSpPr>
          <p:nvPr/>
        </p:nvSpPr>
        <p:spPr>
          <a:xfrm flipH="1">
            <a:off x="6518905" y="3725795"/>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003399"/>
                </a:solidFill>
                <a:effectLst/>
                <a:uLnTx/>
                <a:uFillTx/>
                <a:latin typeface="Optima" pitchFamily="2" charset="0"/>
                <a:ea typeface="+mn-ea"/>
                <a:cs typeface="+mn-cs"/>
                <a:sym typeface="Helvetica Light"/>
              </a:rPr>
              <a:t>Business Partner Lifecycle Mgmt.</a:t>
            </a:r>
          </a:p>
        </p:txBody>
      </p:sp>
      <p:sp>
        <p:nvSpPr>
          <p:cNvPr id="63" name="Shape">
            <a:extLst>
              <a:ext uri="{FF2B5EF4-FFF2-40B4-BE49-F238E27FC236}">
                <a16:creationId xmlns:a16="http://schemas.microsoft.com/office/drawing/2014/main" id="{33B334F2-189A-DB46-51F6-C1B39D1C7B94}"/>
              </a:ext>
            </a:extLst>
          </p:cNvPr>
          <p:cNvSpPr/>
          <p:nvPr/>
        </p:nvSpPr>
        <p:spPr>
          <a:xfrm flipH="1">
            <a:off x="3521174" y="2028231"/>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algn="ctr" fontAlgn="base">
              <a:spcBef>
                <a:spcPct val="0"/>
              </a:spcBef>
              <a:spcAft>
                <a:spcPct val="0"/>
              </a:spcAft>
            </a:pPr>
            <a:r>
              <a:rPr lang="en-US" sz="1300" b="1" dirty="0">
                <a:solidFill>
                  <a:srgbClr val="003399"/>
                </a:solidFill>
                <a:latin typeface="Optima" pitchFamily="2" charset="0"/>
                <a:sym typeface="Helvetica Light"/>
              </a:rPr>
              <a:t>Asset Lifecycle Mgmt.</a:t>
            </a:r>
            <a:endParaRPr sz="1300" b="1" dirty="0">
              <a:solidFill>
                <a:srgbClr val="003399"/>
              </a:solidFill>
              <a:latin typeface="Optima" pitchFamily="2" charset="0"/>
              <a:sym typeface="Helvetica Light"/>
            </a:endParaRPr>
          </a:p>
        </p:txBody>
      </p:sp>
      <p:sp>
        <p:nvSpPr>
          <p:cNvPr id="64" name="Shape">
            <a:extLst>
              <a:ext uri="{FF2B5EF4-FFF2-40B4-BE49-F238E27FC236}">
                <a16:creationId xmlns:a16="http://schemas.microsoft.com/office/drawing/2014/main" id="{65660E7D-A47F-7AF4-B9C0-085A6F1AD57E}"/>
              </a:ext>
            </a:extLst>
          </p:cNvPr>
          <p:cNvSpPr/>
          <p:nvPr/>
        </p:nvSpPr>
        <p:spPr>
          <a:xfrm flipH="1">
            <a:off x="3526907" y="3677339"/>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algn="ctr" fontAlgn="base">
              <a:spcBef>
                <a:spcPct val="0"/>
              </a:spcBef>
              <a:spcAft>
                <a:spcPct val="0"/>
              </a:spcAft>
            </a:pPr>
            <a:r>
              <a:rPr lang="en-US" sz="1300" b="1" dirty="0">
                <a:solidFill>
                  <a:srgbClr val="003399"/>
                </a:solidFill>
                <a:latin typeface="Optima" pitchFamily="2" charset="0"/>
                <a:sym typeface="Helvetica Light"/>
              </a:rPr>
              <a:t>Data Governance &amp; Analytics</a:t>
            </a:r>
          </a:p>
        </p:txBody>
      </p:sp>
      <p:sp>
        <p:nvSpPr>
          <p:cNvPr id="65" name="Shape">
            <a:extLst>
              <a:ext uri="{FF2B5EF4-FFF2-40B4-BE49-F238E27FC236}">
                <a16:creationId xmlns:a16="http://schemas.microsoft.com/office/drawing/2014/main" id="{7B534F69-03B3-F74B-6D45-316E5D18899F}"/>
              </a:ext>
            </a:extLst>
          </p:cNvPr>
          <p:cNvSpPr/>
          <p:nvPr/>
        </p:nvSpPr>
        <p:spPr>
          <a:xfrm flipH="1">
            <a:off x="5035910" y="4474761"/>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algn="ctr" fontAlgn="base">
              <a:spcBef>
                <a:spcPct val="0"/>
              </a:spcBef>
              <a:spcAft>
                <a:spcPct val="0"/>
              </a:spcAft>
            </a:pPr>
            <a:r>
              <a:rPr lang="en-US" sz="1300" b="1" dirty="0">
                <a:solidFill>
                  <a:srgbClr val="003399"/>
                </a:solidFill>
                <a:latin typeface="Optima" pitchFamily="2" charset="0"/>
                <a:sym typeface="Helvetica Light"/>
              </a:rPr>
              <a:t>Data Quality Mgmt. </a:t>
            </a:r>
          </a:p>
          <a:p>
            <a:pPr algn="ctr" fontAlgn="base">
              <a:spcBef>
                <a:spcPct val="0"/>
              </a:spcBef>
              <a:spcAft>
                <a:spcPct val="0"/>
              </a:spcAft>
            </a:pPr>
            <a:r>
              <a:rPr lang="en-US" sz="1300" b="1" dirty="0">
                <a:solidFill>
                  <a:srgbClr val="003399"/>
                </a:solidFill>
                <a:latin typeface="Optima" pitchFamily="2" charset="0"/>
                <a:sym typeface="Helvetica Light"/>
              </a:rPr>
              <a:t>[ISO, NATO]</a:t>
            </a:r>
          </a:p>
        </p:txBody>
      </p:sp>
      <p:sp>
        <p:nvSpPr>
          <p:cNvPr id="66" name="Shape 108">
            <a:extLst>
              <a:ext uri="{FF2B5EF4-FFF2-40B4-BE49-F238E27FC236}">
                <a16:creationId xmlns:a16="http://schemas.microsoft.com/office/drawing/2014/main" id="{7741D938-0002-4613-F992-CBB06DDC5FC8}"/>
              </a:ext>
            </a:extLst>
          </p:cNvPr>
          <p:cNvSpPr/>
          <p:nvPr/>
        </p:nvSpPr>
        <p:spPr>
          <a:xfrm>
            <a:off x="4545574" y="2250245"/>
            <a:ext cx="2442644" cy="2442643"/>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31750" cmpd="dbl">
            <a:solidFill>
              <a:schemeClr val="accent1"/>
            </a:solidFill>
            <a:prstDash val="sysDash"/>
          </a:ln>
        </p:spPr>
        <p:style>
          <a:lnRef idx="1">
            <a:schemeClr val="accent5"/>
          </a:lnRef>
          <a:fillRef idx="2">
            <a:schemeClr val="accent5"/>
          </a:fillRef>
          <a:effectRef idx="1">
            <a:schemeClr val="accent5"/>
          </a:effectRef>
          <a:fontRef idx="minor">
            <a:schemeClr val="dk1"/>
          </a:fontRef>
        </p:style>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479B"/>
                </a:solidFill>
                <a:effectLst/>
                <a:uLnTx/>
                <a:uFillTx/>
                <a:latin typeface="Optima" pitchFamily="2" charset="0"/>
                <a:ea typeface="Helvetica Neue"/>
                <a:cs typeface="Helvetica Neue"/>
                <a:sym typeface="Helvetica Neue"/>
              </a:rPr>
              <a:t>Value Engineering Portfolio</a:t>
            </a:r>
            <a:endParaRPr kumimoji="0" lang="en-US" sz="1600" b="1" i="0" u="none" strike="noStrike" kern="1200" cap="none" spc="0" normalizeH="0" baseline="0" noProof="0" dirty="0">
              <a:ln>
                <a:noFill/>
              </a:ln>
              <a:solidFill>
                <a:srgbClr val="10479B"/>
              </a:solidFill>
              <a:effectLst/>
              <a:uLnTx/>
              <a:uFillTx/>
              <a:latin typeface="Optima" pitchFamily="2" charset="0"/>
              <a:ea typeface="Helvetica Neue"/>
              <a:cs typeface="Helvetica Neue"/>
              <a:sym typeface="Helvetica Neue"/>
            </a:endParaRPr>
          </a:p>
        </p:txBody>
      </p:sp>
      <p:sp>
        <p:nvSpPr>
          <p:cNvPr id="67" name="Isosceles Triangle 68">
            <a:extLst>
              <a:ext uri="{FF2B5EF4-FFF2-40B4-BE49-F238E27FC236}">
                <a16:creationId xmlns:a16="http://schemas.microsoft.com/office/drawing/2014/main" id="{2E17C1D6-D24B-DE33-BC8A-1D3B1B3E9B4D}"/>
              </a:ext>
            </a:extLst>
          </p:cNvPr>
          <p:cNvSpPr/>
          <p:nvPr/>
        </p:nvSpPr>
        <p:spPr>
          <a:xfrm rot="3760898">
            <a:off x="8429484" y="2192490"/>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68" name="Shape 131">
            <a:extLst>
              <a:ext uri="{FF2B5EF4-FFF2-40B4-BE49-F238E27FC236}">
                <a16:creationId xmlns:a16="http://schemas.microsoft.com/office/drawing/2014/main" id="{F141EA8F-8278-5698-47C0-A8F2A3C1072A}"/>
              </a:ext>
            </a:extLst>
          </p:cNvPr>
          <p:cNvSpPr txBox="1"/>
          <p:nvPr/>
        </p:nvSpPr>
        <p:spPr>
          <a:xfrm>
            <a:off x="8596120" y="2388399"/>
            <a:ext cx="1423868" cy="322719"/>
          </a:xfrm>
          <a:prstGeom prst="rect">
            <a:avLst/>
          </a:prstGeom>
          <a:noFill/>
          <a:ln>
            <a:noFill/>
          </a:ln>
        </p:spPr>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Services &amp; Contracts Management</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71" name="Shape 131">
            <a:extLst>
              <a:ext uri="{FF2B5EF4-FFF2-40B4-BE49-F238E27FC236}">
                <a16:creationId xmlns:a16="http://schemas.microsoft.com/office/drawing/2014/main" id="{E7EFF68E-F004-091E-124C-A4350ECF2C41}"/>
              </a:ext>
            </a:extLst>
          </p:cNvPr>
          <p:cNvSpPr txBox="1"/>
          <p:nvPr/>
        </p:nvSpPr>
        <p:spPr>
          <a:xfrm>
            <a:off x="8784389" y="4445795"/>
            <a:ext cx="1619885" cy="394206"/>
          </a:xfrm>
          <a:prstGeom prst="rect">
            <a:avLst/>
          </a:prstGeom>
          <a:noFill/>
          <a:ln>
            <a:noFill/>
          </a:ln>
        </p:spPr>
        <p:txBody>
          <a:bodyPr wrap="square" lIns="36000" tIns="0" rIns="0" bIns="0" anchor="ctr" anchorCtr="0">
            <a:noAutofit/>
          </a:bodyPr>
          <a:lstStyle/>
          <a:p>
            <a:pPr marL="0" marR="0" lvl="0" indent="0" algn="l" defTabSz="914400" rtl="0" eaLnBrk="1" fontAlgn="base" latinLnBrk="0" hangingPunct="1">
              <a:lnSpc>
                <a:spcPts val="128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 BP Portal &amp; Orchestration</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72" name="Isosceles Triangle 68">
            <a:extLst>
              <a:ext uri="{FF2B5EF4-FFF2-40B4-BE49-F238E27FC236}">
                <a16:creationId xmlns:a16="http://schemas.microsoft.com/office/drawing/2014/main" id="{7E799013-D718-B374-8A82-93CF2C847BA1}"/>
              </a:ext>
            </a:extLst>
          </p:cNvPr>
          <p:cNvSpPr/>
          <p:nvPr/>
        </p:nvSpPr>
        <p:spPr>
          <a:xfrm rot="5400000">
            <a:off x="8614812" y="5003091"/>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73" name="Shape 131">
            <a:extLst>
              <a:ext uri="{FF2B5EF4-FFF2-40B4-BE49-F238E27FC236}">
                <a16:creationId xmlns:a16="http://schemas.microsoft.com/office/drawing/2014/main" id="{586CE910-FCD6-01DF-FD75-CE5E7AAFDA11}"/>
              </a:ext>
            </a:extLst>
          </p:cNvPr>
          <p:cNvSpPr txBox="1"/>
          <p:nvPr/>
        </p:nvSpPr>
        <p:spPr>
          <a:xfrm>
            <a:off x="8519058" y="5289237"/>
            <a:ext cx="1626908" cy="417898"/>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BP Data Regulatory, Statutory Compliance &amp; Governance</a:t>
            </a:r>
          </a:p>
        </p:txBody>
      </p:sp>
      <p:sp>
        <p:nvSpPr>
          <p:cNvPr id="74" name="Isosceles Triangle 68">
            <a:extLst>
              <a:ext uri="{FF2B5EF4-FFF2-40B4-BE49-F238E27FC236}">
                <a16:creationId xmlns:a16="http://schemas.microsoft.com/office/drawing/2014/main" id="{12994436-2B73-C491-3920-804CB3E2A9D0}"/>
              </a:ext>
            </a:extLst>
          </p:cNvPr>
          <p:cNvSpPr/>
          <p:nvPr/>
        </p:nvSpPr>
        <p:spPr>
          <a:xfrm rot="5400000">
            <a:off x="8293375" y="5469587"/>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76" name="Isosceles Triangle 68">
            <a:extLst>
              <a:ext uri="{FF2B5EF4-FFF2-40B4-BE49-F238E27FC236}">
                <a16:creationId xmlns:a16="http://schemas.microsoft.com/office/drawing/2014/main" id="{0DF3309A-D961-ACA9-4197-C3C3A66C0784}"/>
              </a:ext>
            </a:extLst>
          </p:cNvPr>
          <p:cNvSpPr/>
          <p:nvPr/>
        </p:nvSpPr>
        <p:spPr>
          <a:xfrm rot="5400000">
            <a:off x="8596120" y="4445948"/>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77" name="Isosceles Triangle 68">
            <a:extLst>
              <a:ext uri="{FF2B5EF4-FFF2-40B4-BE49-F238E27FC236}">
                <a16:creationId xmlns:a16="http://schemas.microsoft.com/office/drawing/2014/main" id="{BD060F18-08DD-758C-4180-EFEAB450154C}"/>
              </a:ext>
            </a:extLst>
          </p:cNvPr>
          <p:cNvSpPr/>
          <p:nvPr/>
        </p:nvSpPr>
        <p:spPr>
          <a:xfrm rot="15507070">
            <a:off x="4782569" y="5712107"/>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78" name="Shape 131">
            <a:extLst>
              <a:ext uri="{FF2B5EF4-FFF2-40B4-BE49-F238E27FC236}">
                <a16:creationId xmlns:a16="http://schemas.microsoft.com/office/drawing/2014/main" id="{41CF984F-3EB8-61D2-85A9-8A8EB641EC47}"/>
              </a:ext>
            </a:extLst>
          </p:cNvPr>
          <p:cNvSpPr txBox="1"/>
          <p:nvPr/>
        </p:nvSpPr>
        <p:spPr>
          <a:xfrm>
            <a:off x="3376966" y="5672896"/>
            <a:ext cx="1355098" cy="51331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Data Quality Compliance, Maturity Audit</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79" name="Isosceles Triangle 68">
            <a:extLst>
              <a:ext uri="{FF2B5EF4-FFF2-40B4-BE49-F238E27FC236}">
                <a16:creationId xmlns:a16="http://schemas.microsoft.com/office/drawing/2014/main" id="{EE917BC9-CA8D-35CE-05BB-3A7571BB246A}"/>
              </a:ext>
            </a:extLst>
          </p:cNvPr>
          <p:cNvSpPr/>
          <p:nvPr/>
        </p:nvSpPr>
        <p:spPr>
          <a:xfrm rot="13649166">
            <a:off x="4931477" y="6225943"/>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81" name="Isosceles Triangle 68">
            <a:extLst>
              <a:ext uri="{FF2B5EF4-FFF2-40B4-BE49-F238E27FC236}">
                <a16:creationId xmlns:a16="http://schemas.microsoft.com/office/drawing/2014/main" id="{5CE90E15-BF37-B846-AC37-87558785B425}"/>
              </a:ext>
            </a:extLst>
          </p:cNvPr>
          <p:cNvSpPr/>
          <p:nvPr/>
        </p:nvSpPr>
        <p:spPr>
          <a:xfrm rot="15934912">
            <a:off x="2322072" y="4608111"/>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82" name="Isosceles Triangle 68">
            <a:extLst>
              <a:ext uri="{FF2B5EF4-FFF2-40B4-BE49-F238E27FC236}">
                <a16:creationId xmlns:a16="http://schemas.microsoft.com/office/drawing/2014/main" id="{F7DFC5C8-E6CB-3097-BD39-C3EC487304B4}"/>
              </a:ext>
            </a:extLst>
          </p:cNvPr>
          <p:cNvSpPr/>
          <p:nvPr/>
        </p:nvSpPr>
        <p:spPr>
          <a:xfrm rot="13649166">
            <a:off x="2507971" y="5061789"/>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83" name="Isosceles Triangle 68">
            <a:extLst>
              <a:ext uri="{FF2B5EF4-FFF2-40B4-BE49-F238E27FC236}">
                <a16:creationId xmlns:a16="http://schemas.microsoft.com/office/drawing/2014/main" id="{4B67F170-8431-3952-6351-C9261EDF0489}"/>
              </a:ext>
            </a:extLst>
          </p:cNvPr>
          <p:cNvSpPr/>
          <p:nvPr/>
        </p:nvSpPr>
        <p:spPr>
          <a:xfrm rot="15934912">
            <a:off x="2509832" y="4106502"/>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84" name="Isosceles Triangle 68">
            <a:extLst>
              <a:ext uri="{FF2B5EF4-FFF2-40B4-BE49-F238E27FC236}">
                <a16:creationId xmlns:a16="http://schemas.microsoft.com/office/drawing/2014/main" id="{E25E9F8A-E643-AD7C-FC5D-FB77643EC248}"/>
              </a:ext>
            </a:extLst>
          </p:cNvPr>
          <p:cNvSpPr/>
          <p:nvPr/>
        </p:nvSpPr>
        <p:spPr>
          <a:xfrm rot="15934912">
            <a:off x="2931798" y="3918207"/>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85" name="Shape 131">
            <a:extLst>
              <a:ext uri="{FF2B5EF4-FFF2-40B4-BE49-F238E27FC236}">
                <a16:creationId xmlns:a16="http://schemas.microsoft.com/office/drawing/2014/main" id="{7A087D83-9B02-13C0-06A2-D13938726E8D}"/>
              </a:ext>
            </a:extLst>
          </p:cNvPr>
          <p:cNvSpPr txBox="1"/>
          <p:nvPr/>
        </p:nvSpPr>
        <p:spPr>
          <a:xfrm>
            <a:off x="1025157" y="4988703"/>
            <a:ext cx="1411434" cy="35136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Descriptive, Prescriptive &amp; Predictive Analytics</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86" name="Shape 131">
            <a:extLst>
              <a:ext uri="{FF2B5EF4-FFF2-40B4-BE49-F238E27FC236}">
                <a16:creationId xmlns:a16="http://schemas.microsoft.com/office/drawing/2014/main" id="{1D8AF3F3-EF41-C822-9530-31E900DFBB56}"/>
              </a:ext>
            </a:extLst>
          </p:cNvPr>
          <p:cNvSpPr txBox="1"/>
          <p:nvPr/>
        </p:nvSpPr>
        <p:spPr>
          <a:xfrm>
            <a:off x="1052224" y="4418354"/>
            <a:ext cx="1287532" cy="42640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Integration, Sync, Orchestration, Business Services</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87" name="Shape 131">
            <a:extLst>
              <a:ext uri="{FF2B5EF4-FFF2-40B4-BE49-F238E27FC236}">
                <a16:creationId xmlns:a16="http://schemas.microsoft.com/office/drawing/2014/main" id="{BCCB2694-3823-E99C-B5EF-242FC7D0F67E}"/>
              </a:ext>
            </a:extLst>
          </p:cNvPr>
          <p:cNvSpPr txBox="1"/>
          <p:nvPr/>
        </p:nvSpPr>
        <p:spPr>
          <a:xfrm>
            <a:off x="944321" y="3898906"/>
            <a:ext cx="1536580" cy="42640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Single Version of Truth [On-Cloud &amp; On-Premise]</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89" name="Isosceles Triangle 68">
            <a:extLst>
              <a:ext uri="{FF2B5EF4-FFF2-40B4-BE49-F238E27FC236}">
                <a16:creationId xmlns:a16="http://schemas.microsoft.com/office/drawing/2014/main" id="{DB5613B3-EB62-8211-0A80-2B547800A0CA}"/>
              </a:ext>
            </a:extLst>
          </p:cNvPr>
          <p:cNvSpPr/>
          <p:nvPr/>
        </p:nvSpPr>
        <p:spPr>
          <a:xfrm rot="16663079">
            <a:off x="3124680" y="1739364"/>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90" name="Shape 131">
            <a:extLst>
              <a:ext uri="{FF2B5EF4-FFF2-40B4-BE49-F238E27FC236}">
                <a16:creationId xmlns:a16="http://schemas.microsoft.com/office/drawing/2014/main" id="{56B69555-A5C0-5A9B-74FF-C68B95EF39B0}"/>
              </a:ext>
            </a:extLst>
          </p:cNvPr>
          <p:cNvSpPr txBox="1"/>
          <p:nvPr/>
        </p:nvSpPr>
        <p:spPr>
          <a:xfrm>
            <a:off x="1721880" y="1350258"/>
            <a:ext cx="1577655" cy="446740"/>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EAM Objects</a:t>
            </a:r>
          </a:p>
        </p:txBody>
      </p:sp>
      <p:sp>
        <p:nvSpPr>
          <p:cNvPr id="91" name="Isosceles Triangle 68">
            <a:extLst>
              <a:ext uri="{FF2B5EF4-FFF2-40B4-BE49-F238E27FC236}">
                <a16:creationId xmlns:a16="http://schemas.microsoft.com/office/drawing/2014/main" id="{A02CDA93-DE4B-871D-867C-504E1C4B27C0}"/>
              </a:ext>
            </a:extLst>
          </p:cNvPr>
          <p:cNvSpPr/>
          <p:nvPr/>
        </p:nvSpPr>
        <p:spPr>
          <a:xfrm rot="16663079">
            <a:off x="2531828" y="2335569"/>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92" name="Shape 131">
            <a:extLst>
              <a:ext uri="{FF2B5EF4-FFF2-40B4-BE49-F238E27FC236}">
                <a16:creationId xmlns:a16="http://schemas.microsoft.com/office/drawing/2014/main" id="{D58F6161-2604-76FF-BBA5-6C64E5DF46D8}"/>
              </a:ext>
            </a:extLst>
          </p:cNvPr>
          <p:cNvSpPr txBox="1"/>
          <p:nvPr/>
        </p:nvSpPr>
        <p:spPr>
          <a:xfrm>
            <a:off x="1345293" y="2207703"/>
            <a:ext cx="1219445" cy="295865"/>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Plant Maintenance Strategy</a:t>
            </a:r>
          </a:p>
        </p:txBody>
      </p:sp>
      <p:sp>
        <p:nvSpPr>
          <p:cNvPr id="93" name="Isosceles Triangle 68">
            <a:extLst>
              <a:ext uri="{FF2B5EF4-FFF2-40B4-BE49-F238E27FC236}">
                <a16:creationId xmlns:a16="http://schemas.microsoft.com/office/drawing/2014/main" id="{BB5A60D7-0434-ADA0-0578-5303C6C0EA90}"/>
              </a:ext>
            </a:extLst>
          </p:cNvPr>
          <p:cNvSpPr/>
          <p:nvPr/>
        </p:nvSpPr>
        <p:spPr>
          <a:xfrm rot="5557724">
            <a:off x="8315889" y="3110310"/>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94" name="Shape 131">
            <a:extLst>
              <a:ext uri="{FF2B5EF4-FFF2-40B4-BE49-F238E27FC236}">
                <a16:creationId xmlns:a16="http://schemas.microsoft.com/office/drawing/2014/main" id="{5507E9F2-7BD6-3AAE-082E-A4CD2BBCBBF1}"/>
              </a:ext>
            </a:extLst>
          </p:cNvPr>
          <p:cNvSpPr txBox="1"/>
          <p:nvPr/>
        </p:nvSpPr>
        <p:spPr>
          <a:xfrm>
            <a:off x="8570762" y="3114507"/>
            <a:ext cx="1532658" cy="25750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Digital Transformation</a:t>
            </a:r>
          </a:p>
        </p:txBody>
      </p:sp>
      <p:sp>
        <p:nvSpPr>
          <p:cNvPr id="95" name="Isosceles Triangle 68">
            <a:extLst>
              <a:ext uri="{FF2B5EF4-FFF2-40B4-BE49-F238E27FC236}">
                <a16:creationId xmlns:a16="http://schemas.microsoft.com/office/drawing/2014/main" id="{22AB1445-455A-7BF7-F5C9-F625D5F1B4F1}"/>
              </a:ext>
            </a:extLst>
          </p:cNvPr>
          <p:cNvSpPr/>
          <p:nvPr/>
        </p:nvSpPr>
        <p:spPr>
          <a:xfrm rot="3760898">
            <a:off x="7975697" y="1914203"/>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96" name="Shape 131">
            <a:extLst>
              <a:ext uri="{FF2B5EF4-FFF2-40B4-BE49-F238E27FC236}">
                <a16:creationId xmlns:a16="http://schemas.microsoft.com/office/drawing/2014/main" id="{B5469824-D84C-BF54-B4FD-71D5E5F7D7C9}"/>
              </a:ext>
            </a:extLst>
          </p:cNvPr>
          <p:cNvSpPr txBox="1"/>
          <p:nvPr/>
        </p:nvSpPr>
        <p:spPr>
          <a:xfrm>
            <a:off x="8202663" y="1703674"/>
            <a:ext cx="1696998" cy="322719"/>
          </a:xfrm>
          <a:prstGeom prst="rect">
            <a:avLst/>
          </a:prstGeom>
          <a:noFill/>
          <a:ln>
            <a:noFill/>
          </a:ln>
        </p:spPr>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Inventory Optimization</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97" name="Isosceles Triangle 68">
            <a:extLst>
              <a:ext uri="{FF2B5EF4-FFF2-40B4-BE49-F238E27FC236}">
                <a16:creationId xmlns:a16="http://schemas.microsoft.com/office/drawing/2014/main" id="{9065E9EA-3613-98C8-00F3-30FA562FCF26}"/>
              </a:ext>
            </a:extLst>
          </p:cNvPr>
          <p:cNvSpPr/>
          <p:nvPr/>
        </p:nvSpPr>
        <p:spPr>
          <a:xfrm rot="16663079">
            <a:off x="2709077" y="1943742"/>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98" name="Shape 131">
            <a:extLst>
              <a:ext uri="{FF2B5EF4-FFF2-40B4-BE49-F238E27FC236}">
                <a16:creationId xmlns:a16="http://schemas.microsoft.com/office/drawing/2014/main" id="{9A415F3E-C943-4659-6069-BCCD76372865}"/>
              </a:ext>
            </a:extLst>
          </p:cNvPr>
          <p:cNvSpPr txBox="1"/>
          <p:nvPr/>
        </p:nvSpPr>
        <p:spPr>
          <a:xfrm>
            <a:off x="1363915" y="1832362"/>
            <a:ext cx="1317451" cy="37553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SPIR Management</a:t>
            </a:r>
          </a:p>
        </p:txBody>
      </p:sp>
      <p:sp>
        <p:nvSpPr>
          <p:cNvPr id="99" name="Isosceles Triangle 68">
            <a:extLst>
              <a:ext uri="{FF2B5EF4-FFF2-40B4-BE49-F238E27FC236}">
                <a16:creationId xmlns:a16="http://schemas.microsoft.com/office/drawing/2014/main" id="{0D1BA867-D89D-FAB3-946F-CE5E874E50F9}"/>
              </a:ext>
            </a:extLst>
          </p:cNvPr>
          <p:cNvSpPr/>
          <p:nvPr/>
        </p:nvSpPr>
        <p:spPr>
          <a:xfrm rot="5400000">
            <a:off x="8220143" y="3995067"/>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00" name="Shape 131">
            <a:extLst>
              <a:ext uri="{FF2B5EF4-FFF2-40B4-BE49-F238E27FC236}">
                <a16:creationId xmlns:a16="http://schemas.microsoft.com/office/drawing/2014/main" id="{936A5350-8E19-5665-7D56-E03902A1A4AB}"/>
              </a:ext>
            </a:extLst>
          </p:cNvPr>
          <p:cNvSpPr txBox="1"/>
          <p:nvPr/>
        </p:nvSpPr>
        <p:spPr>
          <a:xfrm>
            <a:off x="8414895" y="3884669"/>
            <a:ext cx="1971248" cy="257502"/>
          </a:xfrm>
          <a:prstGeom prst="rect">
            <a:avLst/>
          </a:prstGeom>
          <a:noFill/>
          <a:ln>
            <a:noFill/>
          </a:ln>
        </p:spPr>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BP Data Migration, Reconciliation and Consolidation</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101" name="Isosceles Triangle 68">
            <a:extLst>
              <a:ext uri="{FF2B5EF4-FFF2-40B4-BE49-F238E27FC236}">
                <a16:creationId xmlns:a16="http://schemas.microsoft.com/office/drawing/2014/main" id="{10AA1DCF-6A76-79D6-4852-A91A22521E65}"/>
              </a:ext>
            </a:extLst>
          </p:cNvPr>
          <p:cNvSpPr/>
          <p:nvPr/>
        </p:nvSpPr>
        <p:spPr>
          <a:xfrm rot="13649166">
            <a:off x="2969127" y="5309194"/>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02" name="Shape 131">
            <a:extLst>
              <a:ext uri="{FF2B5EF4-FFF2-40B4-BE49-F238E27FC236}">
                <a16:creationId xmlns:a16="http://schemas.microsoft.com/office/drawing/2014/main" id="{C2F05FD2-3BF5-920F-D4BC-B1744B0075A8}"/>
              </a:ext>
            </a:extLst>
          </p:cNvPr>
          <p:cNvSpPr txBox="1"/>
          <p:nvPr/>
        </p:nvSpPr>
        <p:spPr>
          <a:xfrm>
            <a:off x="1646220" y="5484012"/>
            <a:ext cx="1411434" cy="51331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iTransform, iVisualize, Industrial Spend</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104" name="Isosceles Triangle 68">
            <a:extLst>
              <a:ext uri="{FF2B5EF4-FFF2-40B4-BE49-F238E27FC236}">
                <a16:creationId xmlns:a16="http://schemas.microsoft.com/office/drawing/2014/main" id="{4703B4C6-0E19-3205-A24D-B2B6413AF49E}"/>
              </a:ext>
            </a:extLst>
          </p:cNvPr>
          <p:cNvSpPr/>
          <p:nvPr/>
        </p:nvSpPr>
        <p:spPr>
          <a:xfrm rot="13649166">
            <a:off x="5577175" y="6209900"/>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05" name="Shape 131">
            <a:extLst>
              <a:ext uri="{FF2B5EF4-FFF2-40B4-BE49-F238E27FC236}">
                <a16:creationId xmlns:a16="http://schemas.microsoft.com/office/drawing/2014/main" id="{12DEEE58-5851-11A9-9F73-5734828C1311}"/>
              </a:ext>
            </a:extLst>
          </p:cNvPr>
          <p:cNvSpPr txBox="1"/>
          <p:nvPr/>
        </p:nvSpPr>
        <p:spPr>
          <a:xfrm>
            <a:off x="5669019" y="6110456"/>
            <a:ext cx="2624355" cy="51331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Data Cleansing, Cataloguing &amp; Enrichment</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106" name="Isosceles Triangle 68">
            <a:extLst>
              <a:ext uri="{FF2B5EF4-FFF2-40B4-BE49-F238E27FC236}">
                <a16:creationId xmlns:a16="http://schemas.microsoft.com/office/drawing/2014/main" id="{AD5B6ACF-572E-AA0B-4F35-D944E090A486}"/>
              </a:ext>
            </a:extLst>
          </p:cNvPr>
          <p:cNvSpPr/>
          <p:nvPr/>
        </p:nvSpPr>
        <p:spPr>
          <a:xfrm rot="16663079">
            <a:off x="2813782" y="3014567"/>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07" name="Shape 131">
            <a:extLst>
              <a:ext uri="{FF2B5EF4-FFF2-40B4-BE49-F238E27FC236}">
                <a16:creationId xmlns:a16="http://schemas.microsoft.com/office/drawing/2014/main" id="{9FA936F5-33B7-5121-0587-BFCB61C67A2E}"/>
              </a:ext>
            </a:extLst>
          </p:cNvPr>
          <p:cNvSpPr txBox="1"/>
          <p:nvPr/>
        </p:nvSpPr>
        <p:spPr>
          <a:xfrm>
            <a:off x="1385181" y="2984350"/>
            <a:ext cx="1317127" cy="295865"/>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Facilities Management</a:t>
            </a:r>
          </a:p>
        </p:txBody>
      </p:sp>
      <p:sp>
        <p:nvSpPr>
          <p:cNvPr id="108" name="Isosceles Triangle 68">
            <a:extLst>
              <a:ext uri="{FF2B5EF4-FFF2-40B4-BE49-F238E27FC236}">
                <a16:creationId xmlns:a16="http://schemas.microsoft.com/office/drawing/2014/main" id="{82CCB74D-8BD0-ED5D-85B8-559ED5D59D47}"/>
              </a:ext>
            </a:extLst>
          </p:cNvPr>
          <p:cNvSpPr/>
          <p:nvPr/>
        </p:nvSpPr>
        <p:spPr>
          <a:xfrm rot="16663079">
            <a:off x="2594596" y="2711162"/>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09" name="Shape 131">
            <a:extLst>
              <a:ext uri="{FF2B5EF4-FFF2-40B4-BE49-F238E27FC236}">
                <a16:creationId xmlns:a16="http://schemas.microsoft.com/office/drawing/2014/main" id="{4152D4D4-A8C4-D97B-1997-D7DC76380657}"/>
              </a:ext>
            </a:extLst>
          </p:cNvPr>
          <p:cNvSpPr txBox="1"/>
          <p:nvPr/>
        </p:nvSpPr>
        <p:spPr>
          <a:xfrm>
            <a:off x="1272884" y="2643450"/>
            <a:ext cx="1317127" cy="295865"/>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Financial Assets Management</a:t>
            </a:r>
          </a:p>
        </p:txBody>
      </p:sp>
      <p:sp>
        <p:nvSpPr>
          <p:cNvPr id="110" name="Slide Number Placeholder 5">
            <a:extLst>
              <a:ext uri="{FF2B5EF4-FFF2-40B4-BE49-F238E27FC236}">
                <a16:creationId xmlns:a16="http://schemas.microsoft.com/office/drawing/2014/main" id="{C4A069BF-9207-D4B0-F3C9-28474E185804}"/>
              </a:ext>
            </a:extLst>
          </p:cNvPr>
          <p:cNvSpPr txBox="1"/>
          <p:nvPr/>
        </p:nvSpPr>
        <p:spPr>
          <a:xfrm>
            <a:off x="11068691" y="6675254"/>
            <a:ext cx="1118508" cy="226715"/>
          </a:xfrm>
          <a:prstGeom prst="rect">
            <a:avLst/>
          </a:prstGeom>
        </p:spPr>
        <p:txBody>
          <a:bodyPr vert="horz" lIns="91428" tIns="45718" rIns="35998" bIns="45718" rtlCol="0" anchor="ctr"/>
          <a:lstStyle>
            <a:defPPr>
              <a:defRPr lang="en-US"/>
            </a:defPPr>
            <a:lvl1pPr marL="0" algn="r" defTabSz="609600" rtl="0" eaLnBrk="1" latinLnBrk="0" hangingPunct="1">
              <a:defRPr sz="1600" kern="1200">
                <a:solidFill>
                  <a:schemeClr val="accent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096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609600" rtl="0" eaLnBrk="1" fontAlgn="auto" latinLnBrk="0" hangingPunct="1">
                <a:lnSpc>
                  <a:spcPct val="100000"/>
                </a:lnSpc>
                <a:spcBef>
                  <a:spcPts val="0"/>
                </a:spcBef>
                <a:spcAft>
                  <a:spcPts val="0"/>
                </a:spcAft>
                <a:buClrTx/>
                <a:buSzTx/>
                <a:buFontTx/>
                <a:buNone/>
                <a:tabLst/>
                <a:defRPr/>
              </a:pPr>
              <a:t>9</a:t>
            </a:fld>
            <a:endParaRPr kumimoji="0" lang="en-ZA"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Isosceles Triangle 68">
            <a:extLst>
              <a:ext uri="{FF2B5EF4-FFF2-40B4-BE49-F238E27FC236}">
                <a16:creationId xmlns:a16="http://schemas.microsoft.com/office/drawing/2014/main" id="{09313908-2FA9-3AA2-7D90-512A75285814}"/>
              </a:ext>
            </a:extLst>
          </p:cNvPr>
          <p:cNvSpPr/>
          <p:nvPr/>
        </p:nvSpPr>
        <p:spPr>
          <a:xfrm rot="5557724">
            <a:off x="6992975" y="1515790"/>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12" name="Isosceles Triangle 68">
            <a:extLst>
              <a:ext uri="{FF2B5EF4-FFF2-40B4-BE49-F238E27FC236}">
                <a16:creationId xmlns:a16="http://schemas.microsoft.com/office/drawing/2014/main" id="{B390561E-5E84-F832-EAB0-2DD274F7518D}"/>
              </a:ext>
            </a:extLst>
          </p:cNvPr>
          <p:cNvSpPr/>
          <p:nvPr/>
        </p:nvSpPr>
        <p:spPr>
          <a:xfrm rot="5557724">
            <a:off x="6830871" y="1104295"/>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13" name="Shape 131">
            <a:extLst>
              <a:ext uri="{FF2B5EF4-FFF2-40B4-BE49-F238E27FC236}">
                <a16:creationId xmlns:a16="http://schemas.microsoft.com/office/drawing/2014/main" id="{256D1A37-1EE1-5E01-F827-C59A582714EB}"/>
              </a:ext>
            </a:extLst>
          </p:cNvPr>
          <p:cNvSpPr txBox="1"/>
          <p:nvPr/>
        </p:nvSpPr>
        <p:spPr>
          <a:xfrm>
            <a:off x="6925051" y="988752"/>
            <a:ext cx="1155037" cy="25750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Digital Advisory</a:t>
            </a:r>
          </a:p>
        </p:txBody>
      </p:sp>
      <p:sp>
        <p:nvSpPr>
          <p:cNvPr id="114" name="Isosceles Triangle 68">
            <a:extLst>
              <a:ext uri="{FF2B5EF4-FFF2-40B4-BE49-F238E27FC236}">
                <a16:creationId xmlns:a16="http://schemas.microsoft.com/office/drawing/2014/main" id="{D531EC21-2C51-2EEF-D40F-15A4B2DD0782}"/>
              </a:ext>
            </a:extLst>
          </p:cNvPr>
          <p:cNvSpPr/>
          <p:nvPr/>
        </p:nvSpPr>
        <p:spPr>
          <a:xfrm rot="3760898">
            <a:off x="6309920" y="928916"/>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15" name="Shape 131">
            <a:extLst>
              <a:ext uri="{FF2B5EF4-FFF2-40B4-BE49-F238E27FC236}">
                <a16:creationId xmlns:a16="http://schemas.microsoft.com/office/drawing/2014/main" id="{91840C0D-42D3-F316-7951-D8F3C50663B9}"/>
              </a:ext>
            </a:extLst>
          </p:cNvPr>
          <p:cNvSpPr txBox="1"/>
          <p:nvPr/>
        </p:nvSpPr>
        <p:spPr>
          <a:xfrm>
            <a:off x="7135944" y="1392816"/>
            <a:ext cx="1336580" cy="331620"/>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Digitalization Strategy for Gov &amp; Non-Gov</a:t>
            </a:r>
          </a:p>
        </p:txBody>
      </p:sp>
      <p:sp>
        <p:nvSpPr>
          <p:cNvPr id="116" name="Shape 131">
            <a:extLst>
              <a:ext uri="{FF2B5EF4-FFF2-40B4-BE49-F238E27FC236}">
                <a16:creationId xmlns:a16="http://schemas.microsoft.com/office/drawing/2014/main" id="{224D348D-E612-0D7F-430E-19F86AD03015}"/>
              </a:ext>
            </a:extLst>
          </p:cNvPr>
          <p:cNvSpPr txBox="1"/>
          <p:nvPr/>
        </p:nvSpPr>
        <p:spPr>
          <a:xfrm>
            <a:off x="5096527" y="874174"/>
            <a:ext cx="1155037" cy="25750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Data Quality HUB</a:t>
            </a:r>
          </a:p>
        </p:txBody>
      </p:sp>
      <p:sp>
        <p:nvSpPr>
          <p:cNvPr id="117" name="Footer Placeholder 4">
            <a:extLst>
              <a:ext uri="{FF2B5EF4-FFF2-40B4-BE49-F238E27FC236}">
                <a16:creationId xmlns:a16="http://schemas.microsoft.com/office/drawing/2014/main" id="{D390112A-D307-0C6F-34E0-A4636A484FF0}"/>
              </a:ext>
            </a:extLst>
          </p:cNvPr>
          <p:cNvSpPr txBox="1"/>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srgbClr val="10479B"/>
                </a:solidFill>
                <a:effectLst/>
                <a:uLnTx/>
                <a:uFillTx/>
                <a:latin typeface="Optima" pitchFamily="2" charset="0"/>
                <a:ea typeface="+mn-ea"/>
                <a:cs typeface="Arial" panose="020B0604020202020204" pitchFamily="34" charset="0"/>
              </a:rPr>
              <a:t>www.piloggroup.com</a:t>
            </a:r>
          </a:p>
        </p:txBody>
      </p:sp>
      <p:sp>
        <p:nvSpPr>
          <p:cNvPr id="3" name="Footer Placeholder 4">
            <a:extLst>
              <a:ext uri="{FF2B5EF4-FFF2-40B4-BE49-F238E27FC236}">
                <a16:creationId xmlns:a16="http://schemas.microsoft.com/office/drawing/2014/main" id="{A236CAB6-5D85-9D56-7647-F8D1733963E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36754316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1F3F9-68E4-ECEB-0E3D-98B7D5D08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71CDF-0518-7EC1-5FB5-B2FC6557C5A0}"/>
              </a:ext>
            </a:extLst>
          </p:cNvPr>
          <p:cNvSpPr>
            <a:spLocks noGrp="1"/>
          </p:cNvSpPr>
          <p:nvPr>
            <p:ph type="title"/>
          </p:nvPr>
        </p:nvSpPr>
        <p:spPr>
          <a:xfrm>
            <a:off x="341364" y="3692188"/>
            <a:ext cx="10515600" cy="2852737"/>
          </a:xfrm>
        </p:spPr>
        <p:txBody>
          <a:bodyPr/>
          <a:lstStyle/>
          <a:p>
            <a:r>
              <a:rPr lang="en-US" sz="3200" b="1" dirty="0"/>
              <a:t>Project Structure</a:t>
            </a:r>
            <a:br>
              <a:rPr lang="en-US" b="1" dirty="0"/>
            </a:br>
            <a:endParaRPr lang="en-IN" dirty="0"/>
          </a:p>
        </p:txBody>
      </p:sp>
      <p:sp>
        <p:nvSpPr>
          <p:cNvPr id="4" name="Date Placeholder 3">
            <a:extLst>
              <a:ext uri="{FF2B5EF4-FFF2-40B4-BE49-F238E27FC236}">
                <a16:creationId xmlns:a16="http://schemas.microsoft.com/office/drawing/2014/main" id="{C70FE994-721C-9BB6-5ADE-EC5788C70B14}"/>
              </a:ext>
            </a:extLst>
          </p:cNvPr>
          <p:cNvSpPr>
            <a:spLocks noGrp="1"/>
          </p:cNvSpPr>
          <p:nvPr>
            <p:ph type="dt" sz="half" idx="10"/>
          </p:nvPr>
        </p:nvSpPr>
        <p:spPr/>
        <p:txBody>
          <a:bodyPr/>
          <a:lstStyle/>
          <a:p>
            <a:r>
              <a:rPr lang="en-US" dirty="0"/>
              <a:t>© PiLog Group</a:t>
            </a:r>
          </a:p>
        </p:txBody>
      </p:sp>
      <p:sp>
        <p:nvSpPr>
          <p:cNvPr id="6" name="Slide Number Placeholder 5">
            <a:extLst>
              <a:ext uri="{FF2B5EF4-FFF2-40B4-BE49-F238E27FC236}">
                <a16:creationId xmlns:a16="http://schemas.microsoft.com/office/drawing/2014/main" id="{98D9AC9B-6E88-1B34-E532-FA4B4C0E2A6D}"/>
              </a:ext>
            </a:extLst>
          </p:cNvPr>
          <p:cNvSpPr>
            <a:spLocks noGrp="1"/>
          </p:cNvSpPr>
          <p:nvPr>
            <p:ph type="sldNum" sz="quarter" idx="12"/>
          </p:nvPr>
        </p:nvSpPr>
        <p:spPr/>
        <p:txBody>
          <a:bodyPr/>
          <a:lstStyle/>
          <a:p>
            <a:fld id="{9B618960-8005-486C-9A75-10CB2AAC16F9}" type="slidenum">
              <a:rPr lang="en-US" smtClean="0"/>
              <a:t>90</a:t>
            </a:fld>
            <a:endParaRPr lang="en-US" dirty="0"/>
          </a:p>
        </p:txBody>
      </p:sp>
      <p:sp>
        <p:nvSpPr>
          <p:cNvPr id="8" name="Footer Placeholder 4">
            <a:extLst>
              <a:ext uri="{FF2B5EF4-FFF2-40B4-BE49-F238E27FC236}">
                <a16:creationId xmlns:a16="http://schemas.microsoft.com/office/drawing/2014/main" id="{65A14106-456A-DEFC-96F5-0F5BDB0867C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schemeClr val="bg1"/>
                </a:solidFill>
                <a:effectLst/>
                <a:uLnTx/>
                <a:uFillTx/>
                <a:latin typeface="Optima"/>
                <a:ea typeface="+mn-ea"/>
                <a:cs typeface="Arial" panose="020B0604020202020204" pitchFamily="34" charset="0"/>
              </a:rPr>
              <a:t>Restricted Use</a:t>
            </a:r>
          </a:p>
        </p:txBody>
      </p:sp>
      <p:sp>
        <p:nvSpPr>
          <p:cNvPr id="9" name="Footer Placeholder 4">
            <a:extLst>
              <a:ext uri="{FF2B5EF4-FFF2-40B4-BE49-F238E27FC236}">
                <a16:creationId xmlns:a16="http://schemas.microsoft.com/office/drawing/2014/main" id="{52A5F3BE-B810-9826-DE00-E928C2C29B5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dirty="0">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29449543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auto">
          <a:xfrm>
            <a:off x="304800" y="76201"/>
            <a:ext cx="11430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1" rIns="68580" bIns="3429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SG" altLang="en-US" sz="2400" b="1" i="1" dirty="0">
              <a:solidFill>
                <a:srgbClr val="002060"/>
              </a:solidFill>
              <a:latin typeface="Optima" panose="02000503060000020004"/>
              <a:cs typeface="Arial" panose="020B0604020202020204" pitchFamily="34" charset="0"/>
            </a:endParaRPr>
          </a:p>
        </p:txBody>
      </p:sp>
      <p:sp>
        <p:nvSpPr>
          <p:cNvPr id="10" name="Rectangle 9">
            <a:extLst>
              <a:ext uri="{FF2B5EF4-FFF2-40B4-BE49-F238E27FC236}">
                <a16:creationId xmlns:a16="http://schemas.microsoft.com/office/drawing/2014/main" id="{B22B6E91-AB28-E74A-91EF-F0E4E62F812B}"/>
              </a:ext>
            </a:extLst>
          </p:cNvPr>
          <p:cNvSpPr/>
          <p:nvPr/>
        </p:nvSpPr>
        <p:spPr>
          <a:xfrm>
            <a:off x="561475" y="1989217"/>
            <a:ext cx="2582779" cy="38501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rgbClr val="FFFFFF"/>
                </a:solidFill>
                <a:latin typeface="Optima" panose="02000503060000020004" pitchFamily="2" charset="0"/>
              </a:rPr>
              <a:t>Steering Committee</a:t>
            </a:r>
          </a:p>
        </p:txBody>
      </p:sp>
      <p:sp>
        <p:nvSpPr>
          <p:cNvPr id="13" name="Rectangle 12">
            <a:extLst>
              <a:ext uri="{FF2B5EF4-FFF2-40B4-BE49-F238E27FC236}">
                <a16:creationId xmlns:a16="http://schemas.microsoft.com/office/drawing/2014/main" id="{3EE0E56E-976B-2A49-BE13-AA75FDBB542C}"/>
              </a:ext>
            </a:extLst>
          </p:cNvPr>
          <p:cNvSpPr/>
          <p:nvPr/>
        </p:nvSpPr>
        <p:spPr>
          <a:xfrm>
            <a:off x="561475" y="3785933"/>
            <a:ext cx="2582779" cy="38501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rgbClr val="FFFFFF"/>
                </a:solidFill>
                <a:latin typeface="Optima" panose="02000503060000020004" pitchFamily="2" charset="0"/>
              </a:rPr>
              <a:t>Business process Owners</a:t>
            </a:r>
          </a:p>
        </p:txBody>
      </p:sp>
      <p:sp>
        <p:nvSpPr>
          <p:cNvPr id="14" name="Rectangle 13">
            <a:extLst>
              <a:ext uri="{FF2B5EF4-FFF2-40B4-BE49-F238E27FC236}">
                <a16:creationId xmlns:a16="http://schemas.microsoft.com/office/drawing/2014/main" id="{7F2DFA6F-263F-FC43-BBCE-2730E3E21931}"/>
              </a:ext>
            </a:extLst>
          </p:cNvPr>
          <p:cNvSpPr/>
          <p:nvPr/>
        </p:nvSpPr>
        <p:spPr>
          <a:xfrm>
            <a:off x="561475" y="5727028"/>
            <a:ext cx="2679437" cy="489283"/>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rgbClr val="FFFFFF"/>
                </a:solidFill>
                <a:latin typeface="Optima" panose="02000503060000020004" pitchFamily="2" charset="0"/>
              </a:rPr>
              <a:t>Project Core Team</a:t>
            </a:r>
          </a:p>
        </p:txBody>
      </p:sp>
      <p:sp>
        <p:nvSpPr>
          <p:cNvPr id="16" name="TextBox 15">
            <a:extLst>
              <a:ext uri="{FF2B5EF4-FFF2-40B4-BE49-F238E27FC236}">
                <a16:creationId xmlns:a16="http://schemas.microsoft.com/office/drawing/2014/main" id="{541841FD-5824-7E47-889A-049A9B50D91B}"/>
              </a:ext>
            </a:extLst>
          </p:cNvPr>
          <p:cNvSpPr txBox="1"/>
          <p:nvPr/>
        </p:nvSpPr>
        <p:spPr>
          <a:xfrm>
            <a:off x="4461278" y="994785"/>
            <a:ext cx="3080084" cy="36896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2400" b="1" dirty="0">
                <a:solidFill>
                  <a:schemeClr val="accent1"/>
                </a:solidFill>
                <a:latin typeface="Optima" panose="02000503060000020004" pitchFamily="2" charset="0"/>
                <a:ea typeface="+mj-ea"/>
                <a:cs typeface="+mj-cs"/>
              </a:rPr>
              <a:t>R</a:t>
            </a:r>
            <a:r>
              <a:rPr lang="en-US" sz="2400" b="1" dirty="0">
                <a:solidFill>
                  <a:schemeClr val="accent1"/>
                </a:solidFill>
                <a:latin typeface="Optima" panose="02000503060000020004" pitchFamily="2" charset="0"/>
                <a:ea typeface="+mj-ea"/>
                <a:cs typeface="+mj-cs"/>
                <a:sym typeface="Trebuchet MS" panose="020B0603020202020204" pitchFamily="34" charset="0"/>
              </a:rPr>
              <a:t>esponsibilitie</a:t>
            </a:r>
            <a:r>
              <a:rPr lang="en-US" sz="2400" b="1" dirty="0">
                <a:solidFill>
                  <a:schemeClr val="tx2"/>
                </a:solidFill>
                <a:latin typeface="Optima" panose="02000503060000020004" pitchFamily="2" charset="0"/>
                <a:ea typeface="+mj-ea"/>
                <a:cs typeface="+mj-cs"/>
                <a:sym typeface="Trebuchet MS" panose="020B0603020202020204" pitchFamily="34" charset="0"/>
              </a:rPr>
              <a:t>s</a:t>
            </a:r>
          </a:p>
        </p:txBody>
      </p:sp>
      <p:sp>
        <p:nvSpPr>
          <p:cNvPr id="17" name="TextBox 16">
            <a:extLst>
              <a:ext uri="{FF2B5EF4-FFF2-40B4-BE49-F238E27FC236}">
                <a16:creationId xmlns:a16="http://schemas.microsoft.com/office/drawing/2014/main" id="{55A31BCE-A40F-6F44-9FED-CDBE61F51DAD}"/>
              </a:ext>
            </a:extLst>
          </p:cNvPr>
          <p:cNvSpPr txBox="1"/>
          <p:nvPr/>
        </p:nvSpPr>
        <p:spPr>
          <a:xfrm>
            <a:off x="9304423" y="1008821"/>
            <a:ext cx="2269957" cy="34089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2000" b="1" dirty="0">
                <a:solidFill>
                  <a:schemeClr val="accent1"/>
                </a:solidFill>
                <a:latin typeface="Optima" panose="02000503060000020004" pitchFamily="2" charset="0"/>
                <a:ea typeface="+mj-ea"/>
                <a:cs typeface="+mj-cs"/>
              </a:rPr>
              <a:t>Time Commitment</a:t>
            </a:r>
          </a:p>
        </p:txBody>
      </p:sp>
      <p:cxnSp>
        <p:nvCxnSpPr>
          <p:cNvPr id="18" name="Straight Connector 17">
            <a:extLst>
              <a:ext uri="{FF2B5EF4-FFF2-40B4-BE49-F238E27FC236}">
                <a16:creationId xmlns:a16="http://schemas.microsoft.com/office/drawing/2014/main" id="{12C8930D-368F-1B4D-816F-3F7955CDFCBB}"/>
              </a:ext>
            </a:extLst>
          </p:cNvPr>
          <p:cNvCxnSpPr/>
          <p:nvPr/>
        </p:nvCxnSpPr>
        <p:spPr>
          <a:xfrm>
            <a:off x="352927" y="3015913"/>
            <a:ext cx="11494168" cy="16043"/>
          </a:xfrm>
          <a:prstGeom prst="line">
            <a:avLst/>
          </a:prstGeom>
          <a:ln w="9525" cap="rnd">
            <a:solidFill>
              <a:srgbClr val="666666"/>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2533233-D6BC-334D-A986-7175FD1D7821}"/>
              </a:ext>
            </a:extLst>
          </p:cNvPr>
          <p:cNvCxnSpPr/>
          <p:nvPr/>
        </p:nvCxnSpPr>
        <p:spPr>
          <a:xfrm>
            <a:off x="429127" y="5077321"/>
            <a:ext cx="11494168" cy="16043"/>
          </a:xfrm>
          <a:prstGeom prst="line">
            <a:avLst/>
          </a:prstGeom>
          <a:ln w="9525" cap="rnd">
            <a:solidFill>
              <a:srgbClr val="666666"/>
            </a:solidFill>
            <a:prstDash val="sysDash"/>
            <a:roun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A91AB5E-9C12-E144-AFD3-946A6BE82E9D}"/>
              </a:ext>
            </a:extLst>
          </p:cNvPr>
          <p:cNvSpPr/>
          <p:nvPr/>
        </p:nvSpPr>
        <p:spPr>
          <a:xfrm>
            <a:off x="3673642" y="1406504"/>
            <a:ext cx="4692315" cy="1267327"/>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44" indent="-285744">
              <a:buFont typeface="Arial" panose="020B0604020202020204" pitchFamily="34" charset="0"/>
              <a:buChar char="•"/>
            </a:pPr>
            <a:r>
              <a:rPr lang="en-US" sz="1400" b="1" dirty="0">
                <a:solidFill>
                  <a:schemeClr val="accent1"/>
                </a:solidFill>
                <a:latin typeface="Optima" panose="02000503060000020004" pitchFamily="2" charset="0"/>
              </a:rPr>
              <a:t>Overall guidance and direction</a:t>
            </a:r>
          </a:p>
          <a:p>
            <a:pPr marL="285744" indent="-285744">
              <a:buFont typeface="Arial" panose="020B0604020202020204" pitchFamily="34" charset="0"/>
              <a:buChar char="•"/>
            </a:pPr>
            <a:r>
              <a:rPr lang="en-GB" sz="1400" b="1" dirty="0">
                <a:solidFill>
                  <a:schemeClr val="accent1"/>
                </a:solidFill>
                <a:latin typeface="Optima" panose="02000503060000020004" pitchFamily="2" charset="0"/>
              </a:rPr>
              <a:t>Review and resolve critical decisions &amp; </a:t>
            </a:r>
            <a:r>
              <a:rPr lang="en-US" sz="1400" b="1" dirty="0">
                <a:solidFill>
                  <a:schemeClr val="accent1"/>
                </a:solidFill>
                <a:latin typeface="Optima" panose="02000503060000020004" pitchFamily="2" charset="0"/>
              </a:rPr>
              <a:t>bottlenecks</a:t>
            </a:r>
          </a:p>
        </p:txBody>
      </p:sp>
      <p:sp>
        <p:nvSpPr>
          <p:cNvPr id="21" name="Rectangle 20">
            <a:extLst>
              <a:ext uri="{FF2B5EF4-FFF2-40B4-BE49-F238E27FC236}">
                <a16:creationId xmlns:a16="http://schemas.microsoft.com/office/drawing/2014/main" id="{34ECBAFB-00B0-334B-B4C3-2B1F930256A9}"/>
              </a:ext>
            </a:extLst>
          </p:cNvPr>
          <p:cNvSpPr/>
          <p:nvPr/>
        </p:nvSpPr>
        <p:spPr>
          <a:xfrm>
            <a:off x="3655163" y="3116175"/>
            <a:ext cx="4692315" cy="1724525"/>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46" indent="-171446">
              <a:buFont typeface="Arial" panose="020B0604020202020204" pitchFamily="34" charset="0"/>
              <a:buChar char="•"/>
            </a:pPr>
            <a:r>
              <a:rPr lang="en-US" sz="1400" b="1" dirty="0">
                <a:solidFill>
                  <a:schemeClr val="accent1"/>
                </a:solidFill>
                <a:latin typeface="Optima" panose="02000503060000020004" pitchFamily="2" charset="0"/>
              </a:rPr>
              <a:t>Business Requirements Validation &amp; Sign Off</a:t>
            </a:r>
          </a:p>
          <a:p>
            <a:pPr marL="171446" indent="-171446">
              <a:buFont typeface="Arial" panose="020B0604020202020204" pitchFamily="34" charset="0"/>
              <a:buChar char="•"/>
            </a:pPr>
            <a:r>
              <a:rPr lang="en-US" sz="1400" b="1" dirty="0">
                <a:solidFill>
                  <a:schemeClr val="accent1"/>
                </a:solidFill>
                <a:latin typeface="Optima" panose="02000503060000020004" pitchFamily="2" charset="0"/>
              </a:rPr>
              <a:t>Consolidate and Conflict Resolution for varied requirements</a:t>
            </a:r>
          </a:p>
          <a:p>
            <a:pPr marL="171446" indent="-171446">
              <a:buFont typeface="Arial" panose="020B0604020202020204" pitchFamily="34" charset="0"/>
              <a:buChar char="•"/>
            </a:pPr>
            <a:r>
              <a:rPr lang="en-US" sz="1400" b="1" dirty="0">
                <a:solidFill>
                  <a:schemeClr val="accent1"/>
                </a:solidFill>
                <a:latin typeface="Optima" panose="02000503060000020004" pitchFamily="2" charset="0"/>
              </a:rPr>
              <a:t>Change Management Control</a:t>
            </a:r>
          </a:p>
          <a:p>
            <a:pPr marL="171446" indent="-171446">
              <a:buFont typeface="Arial" panose="020B0604020202020204" pitchFamily="34" charset="0"/>
              <a:buChar char="•"/>
            </a:pPr>
            <a:r>
              <a:rPr lang="en-US" sz="1400" b="1" dirty="0">
                <a:solidFill>
                  <a:schemeClr val="accent1"/>
                </a:solidFill>
                <a:latin typeface="Optima" panose="02000503060000020004" pitchFamily="2" charset="0"/>
              </a:rPr>
              <a:t>Directions to the Project team</a:t>
            </a:r>
          </a:p>
          <a:p>
            <a:pPr marL="171446" indent="-171446">
              <a:buFont typeface="Arial" panose="020B0604020202020204" pitchFamily="34" charset="0"/>
              <a:buChar char="•"/>
            </a:pPr>
            <a:r>
              <a:rPr lang="en-US" sz="1400" b="1" dirty="0">
                <a:solidFill>
                  <a:schemeClr val="accent1"/>
                </a:solidFill>
                <a:latin typeface="Optima" panose="02000503060000020004" pitchFamily="2" charset="0"/>
              </a:rPr>
              <a:t>Lead Adoption in the respective areas</a:t>
            </a:r>
          </a:p>
          <a:p>
            <a:pPr marL="171446" indent="-171446">
              <a:buFont typeface="Arial" panose="020B0604020202020204" pitchFamily="34" charset="0"/>
              <a:buChar char="•"/>
            </a:pPr>
            <a:r>
              <a:rPr lang="en-US" sz="1400" b="1" dirty="0">
                <a:solidFill>
                  <a:schemeClr val="accent1"/>
                </a:solidFill>
                <a:latin typeface="Optima" panose="02000503060000020004" pitchFamily="2" charset="0"/>
              </a:rPr>
              <a:t>Ensure User availability for UAT &amp; Training</a:t>
            </a:r>
          </a:p>
        </p:txBody>
      </p:sp>
      <p:sp>
        <p:nvSpPr>
          <p:cNvPr id="22" name="Rectangle 21">
            <a:extLst>
              <a:ext uri="{FF2B5EF4-FFF2-40B4-BE49-F238E27FC236}">
                <a16:creationId xmlns:a16="http://schemas.microsoft.com/office/drawing/2014/main" id="{2DBE8522-CF64-6D4E-A2D2-F7B891BD4A87}"/>
              </a:ext>
            </a:extLst>
          </p:cNvPr>
          <p:cNvSpPr/>
          <p:nvPr/>
        </p:nvSpPr>
        <p:spPr>
          <a:xfrm>
            <a:off x="3673641" y="5143675"/>
            <a:ext cx="4692315" cy="1267327"/>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46" indent="-171446">
              <a:buFont typeface="Arial" panose="020B0604020202020204" pitchFamily="34" charset="0"/>
              <a:buChar char="•"/>
            </a:pPr>
            <a:r>
              <a:rPr lang="en-US" sz="1400" b="1" dirty="0">
                <a:solidFill>
                  <a:schemeClr val="accent1"/>
                </a:solidFill>
                <a:latin typeface="Optima" panose="02000503060000020004" pitchFamily="2" charset="0"/>
              </a:rPr>
              <a:t>As-Is Process Inputs</a:t>
            </a:r>
          </a:p>
          <a:p>
            <a:pPr marL="171446" indent="-171446">
              <a:buFont typeface="Arial" panose="020B0604020202020204" pitchFamily="34" charset="0"/>
              <a:buChar char="•"/>
            </a:pPr>
            <a:r>
              <a:rPr lang="en-US" sz="1400" b="1" dirty="0">
                <a:solidFill>
                  <a:schemeClr val="accent1"/>
                </a:solidFill>
                <a:latin typeface="Optima" panose="02000503060000020004" pitchFamily="2" charset="0"/>
              </a:rPr>
              <a:t>Blueprint validations</a:t>
            </a:r>
          </a:p>
          <a:p>
            <a:pPr marL="171446" indent="-171446">
              <a:buFont typeface="Arial" panose="020B0604020202020204" pitchFamily="34" charset="0"/>
              <a:buChar char="•"/>
            </a:pPr>
            <a:r>
              <a:rPr lang="en-US" sz="1400" b="1" dirty="0">
                <a:solidFill>
                  <a:schemeClr val="accent1"/>
                </a:solidFill>
                <a:latin typeface="Optima" panose="02000503060000020004" pitchFamily="2" charset="0"/>
              </a:rPr>
              <a:t>Data Review &amp; Validation</a:t>
            </a:r>
          </a:p>
          <a:p>
            <a:pPr marL="171446" indent="-171446">
              <a:buFont typeface="Arial" panose="020B0604020202020204" pitchFamily="34" charset="0"/>
              <a:buChar char="•"/>
            </a:pPr>
            <a:r>
              <a:rPr lang="en-US" sz="1400" b="1" dirty="0">
                <a:solidFill>
                  <a:schemeClr val="accent1"/>
                </a:solidFill>
                <a:latin typeface="Optima" panose="02000503060000020004" pitchFamily="2" charset="0"/>
              </a:rPr>
              <a:t>Providing Missing Data </a:t>
            </a:r>
          </a:p>
        </p:txBody>
      </p:sp>
      <p:sp>
        <p:nvSpPr>
          <p:cNvPr id="23" name="Rectangle 22">
            <a:extLst>
              <a:ext uri="{FF2B5EF4-FFF2-40B4-BE49-F238E27FC236}">
                <a16:creationId xmlns:a16="http://schemas.microsoft.com/office/drawing/2014/main" id="{B618E19D-19AC-D042-BBB7-05777EE38E5D}"/>
              </a:ext>
            </a:extLst>
          </p:cNvPr>
          <p:cNvSpPr/>
          <p:nvPr/>
        </p:nvSpPr>
        <p:spPr>
          <a:xfrm>
            <a:off x="9440780" y="1588166"/>
            <a:ext cx="2133601" cy="1267327"/>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1"/>
                </a:solidFill>
                <a:latin typeface="Optima" panose="02000503060000020004" pitchFamily="2" charset="0"/>
              </a:rPr>
              <a:t>2 Hours per Month</a:t>
            </a:r>
          </a:p>
        </p:txBody>
      </p:sp>
      <p:sp>
        <p:nvSpPr>
          <p:cNvPr id="24" name="Rectangle 23">
            <a:extLst>
              <a:ext uri="{FF2B5EF4-FFF2-40B4-BE49-F238E27FC236}">
                <a16:creationId xmlns:a16="http://schemas.microsoft.com/office/drawing/2014/main" id="{7F111E62-2764-3342-885E-A8597E735E8D}"/>
              </a:ext>
            </a:extLst>
          </p:cNvPr>
          <p:cNvSpPr/>
          <p:nvPr/>
        </p:nvSpPr>
        <p:spPr>
          <a:xfrm>
            <a:off x="9440780" y="5261810"/>
            <a:ext cx="2133601" cy="1133150"/>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1"/>
                </a:solidFill>
                <a:latin typeface="Optima" panose="02000503060000020004" pitchFamily="2" charset="0"/>
              </a:rPr>
              <a:t>15-20 Hours Per Week</a:t>
            </a:r>
          </a:p>
        </p:txBody>
      </p:sp>
      <p:sp>
        <p:nvSpPr>
          <p:cNvPr id="25" name="Rectangle 24">
            <a:extLst>
              <a:ext uri="{FF2B5EF4-FFF2-40B4-BE49-F238E27FC236}">
                <a16:creationId xmlns:a16="http://schemas.microsoft.com/office/drawing/2014/main" id="{43D49F86-EEE2-0C47-A12B-A1B93EEF948A}"/>
              </a:ext>
            </a:extLst>
          </p:cNvPr>
          <p:cNvSpPr/>
          <p:nvPr/>
        </p:nvSpPr>
        <p:spPr>
          <a:xfrm>
            <a:off x="9440780" y="3453062"/>
            <a:ext cx="2133601" cy="1267327"/>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accent1"/>
                </a:solidFill>
                <a:latin typeface="Optima" panose="02000503060000020004" pitchFamily="2" charset="0"/>
              </a:rPr>
              <a:t>2 Hours per Week</a:t>
            </a:r>
          </a:p>
        </p:txBody>
      </p:sp>
      <p:sp>
        <p:nvSpPr>
          <p:cNvPr id="26" name="Title 1">
            <a:extLst>
              <a:ext uri="{FF2B5EF4-FFF2-40B4-BE49-F238E27FC236}">
                <a16:creationId xmlns:a16="http://schemas.microsoft.com/office/drawing/2014/main" id="{2715EE9D-8B29-E644-9C25-A94DDB472F55}"/>
              </a:ext>
            </a:extLst>
          </p:cNvPr>
          <p:cNvSpPr>
            <a:spLocks noGrp="1"/>
          </p:cNvSpPr>
          <p:nvPr>
            <p:ph type="title"/>
          </p:nvPr>
        </p:nvSpPr>
        <p:spPr>
          <a:xfrm>
            <a:off x="241929" y="212855"/>
            <a:ext cx="9359272" cy="551964"/>
          </a:xfrm>
        </p:spPr>
        <p:txBody>
          <a:bodyPr>
            <a:normAutofit/>
          </a:bodyPr>
          <a:lstStyle/>
          <a:p>
            <a:r>
              <a:rPr lang="en-US" sz="2100" b="1" dirty="0"/>
              <a:t>Roles &amp; Responsibilities</a:t>
            </a:r>
            <a:endParaRPr lang="en-AE" sz="2100" b="1" dirty="0"/>
          </a:p>
        </p:txBody>
      </p:sp>
      <p:sp>
        <p:nvSpPr>
          <p:cNvPr id="2" name="Date Placeholder 3">
            <a:extLst>
              <a:ext uri="{FF2B5EF4-FFF2-40B4-BE49-F238E27FC236}">
                <a16:creationId xmlns:a16="http://schemas.microsoft.com/office/drawing/2014/main" id="{ABF22CB0-E4D2-0861-9BDD-6DBBC6C0736E}"/>
              </a:ext>
            </a:extLst>
          </p:cNvPr>
          <p:cNvSpPr>
            <a:spLocks noGrp="1"/>
          </p:cNvSpPr>
          <p:nvPr>
            <p:ph type="dt" sz="half" idx="10"/>
          </p:nvPr>
        </p:nvSpPr>
        <p:spPr>
          <a:xfrm>
            <a:off x="177800" y="6579235"/>
            <a:ext cx="2743200" cy="365125"/>
          </a:xfrm>
        </p:spPr>
        <p:txBody>
          <a:bodyPr/>
          <a:lstStyle/>
          <a:p>
            <a:r>
              <a:rPr lang="en-US" dirty="0"/>
              <a:t>© PiLog Group</a:t>
            </a:r>
          </a:p>
        </p:txBody>
      </p:sp>
      <p:sp>
        <p:nvSpPr>
          <p:cNvPr id="3" name="Slide Number Placeholder 5">
            <a:extLst>
              <a:ext uri="{FF2B5EF4-FFF2-40B4-BE49-F238E27FC236}">
                <a16:creationId xmlns:a16="http://schemas.microsoft.com/office/drawing/2014/main" id="{A293EC2D-7C4C-74D3-7435-7C6B75409106}"/>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91</a:t>
            </a:fld>
            <a:endParaRPr lang="en-US" dirty="0"/>
          </a:p>
        </p:txBody>
      </p:sp>
      <p:sp>
        <p:nvSpPr>
          <p:cNvPr id="4" name="Footer Placeholder 4">
            <a:extLst>
              <a:ext uri="{FF2B5EF4-FFF2-40B4-BE49-F238E27FC236}">
                <a16:creationId xmlns:a16="http://schemas.microsoft.com/office/drawing/2014/main" id="{42AC2581-DDF5-3B37-209C-3D342BA1BF8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dirty="0">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1416506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auto">
          <a:xfrm>
            <a:off x="304800" y="76201"/>
            <a:ext cx="11430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1" rIns="68580" bIns="3429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SG" altLang="en-US" sz="2400" b="1" i="1" dirty="0">
              <a:solidFill>
                <a:srgbClr val="002060"/>
              </a:solidFill>
              <a:latin typeface="Optima" panose="02000503060000020004"/>
              <a:cs typeface="Arial" panose="020B0604020202020204" pitchFamily="34" charset="0"/>
            </a:endParaRPr>
          </a:p>
        </p:txBody>
      </p:sp>
      <p:sp>
        <p:nvSpPr>
          <p:cNvPr id="26" name="Title 1">
            <a:extLst>
              <a:ext uri="{FF2B5EF4-FFF2-40B4-BE49-F238E27FC236}">
                <a16:creationId xmlns:a16="http://schemas.microsoft.com/office/drawing/2014/main" id="{2715EE9D-8B29-E644-9C25-A94DDB472F55}"/>
              </a:ext>
            </a:extLst>
          </p:cNvPr>
          <p:cNvSpPr>
            <a:spLocks noGrp="1"/>
          </p:cNvSpPr>
          <p:nvPr>
            <p:ph type="title"/>
          </p:nvPr>
        </p:nvSpPr>
        <p:spPr>
          <a:xfrm>
            <a:off x="241929" y="212855"/>
            <a:ext cx="9359272" cy="551964"/>
          </a:xfrm>
        </p:spPr>
        <p:txBody>
          <a:bodyPr>
            <a:normAutofit/>
          </a:bodyPr>
          <a:lstStyle/>
          <a:p>
            <a:r>
              <a:rPr lang="en-US" sz="2100" b="1" dirty="0"/>
              <a:t>Project Governance</a:t>
            </a:r>
            <a:endParaRPr lang="en-AE" sz="2100" b="1" dirty="0"/>
          </a:p>
        </p:txBody>
      </p:sp>
      <p:graphicFrame>
        <p:nvGraphicFramePr>
          <p:cNvPr id="27" name="Diagram 26">
            <a:extLst>
              <a:ext uri="{FF2B5EF4-FFF2-40B4-BE49-F238E27FC236}">
                <a16:creationId xmlns:a16="http://schemas.microsoft.com/office/drawing/2014/main" id="{8FAC39DC-5642-7F45-BC5D-3C48FB3946A4}"/>
              </a:ext>
            </a:extLst>
          </p:cNvPr>
          <p:cNvGraphicFramePr/>
          <p:nvPr/>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8" name="Straight Connector 27">
            <a:extLst>
              <a:ext uri="{FF2B5EF4-FFF2-40B4-BE49-F238E27FC236}">
                <a16:creationId xmlns:a16="http://schemas.microsoft.com/office/drawing/2014/main" id="{3B52A289-4A6A-354B-A271-5EE10CA30FB6}"/>
              </a:ext>
            </a:extLst>
          </p:cNvPr>
          <p:cNvCxnSpPr/>
          <p:nvPr/>
        </p:nvCxnSpPr>
        <p:spPr>
          <a:xfrm>
            <a:off x="481523" y="2069432"/>
            <a:ext cx="6585155" cy="0"/>
          </a:xfrm>
          <a:prstGeom prst="line">
            <a:avLst/>
          </a:prstGeom>
          <a:ln w="41275" cap="rnd">
            <a:solidFill>
              <a:srgbClr val="666666"/>
            </a:solidFill>
            <a:prstDash val="solid"/>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421C90-3739-F343-BD37-7A5B202DCA87}"/>
              </a:ext>
            </a:extLst>
          </p:cNvPr>
          <p:cNvCxnSpPr/>
          <p:nvPr/>
        </p:nvCxnSpPr>
        <p:spPr>
          <a:xfrm flipV="1">
            <a:off x="481523" y="3424992"/>
            <a:ext cx="7587781" cy="4009"/>
          </a:xfrm>
          <a:prstGeom prst="line">
            <a:avLst/>
          </a:prstGeom>
          <a:ln w="41275" cap="rnd">
            <a:solidFill>
              <a:srgbClr val="666666"/>
            </a:solidFill>
            <a:prstDash val="solid"/>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1F0D48-866D-CD49-BF1D-CFAD0EB90D4D}"/>
              </a:ext>
            </a:extLst>
          </p:cNvPr>
          <p:cNvCxnSpPr/>
          <p:nvPr/>
        </p:nvCxnSpPr>
        <p:spPr>
          <a:xfrm flipV="1">
            <a:off x="481523" y="4764508"/>
            <a:ext cx="8606455" cy="16041"/>
          </a:xfrm>
          <a:prstGeom prst="line">
            <a:avLst/>
          </a:prstGeom>
          <a:ln w="41275" cap="rnd">
            <a:solidFill>
              <a:srgbClr val="666666"/>
            </a:solidFill>
            <a:prstDash val="solid"/>
            <a:roun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5D0CAA4-0B56-F648-9A5E-B7E19F3F070D}"/>
              </a:ext>
            </a:extLst>
          </p:cNvPr>
          <p:cNvSpPr/>
          <p:nvPr/>
        </p:nvSpPr>
        <p:spPr>
          <a:xfrm>
            <a:off x="481524" y="1533807"/>
            <a:ext cx="3481137" cy="45943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latin typeface="Optima" panose="02000503060000020004" pitchFamily="2" charset="0"/>
              </a:rPr>
              <a:t>Steering Committee Meeting</a:t>
            </a:r>
          </a:p>
        </p:txBody>
      </p:sp>
      <p:sp>
        <p:nvSpPr>
          <p:cNvPr id="32" name="Rectangle 31">
            <a:extLst>
              <a:ext uri="{FF2B5EF4-FFF2-40B4-BE49-F238E27FC236}">
                <a16:creationId xmlns:a16="http://schemas.microsoft.com/office/drawing/2014/main" id="{53C20629-B9E2-E44E-B629-F64AEFBDAC2E}"/>
              </a:ext>
            </a:extLst>
          </p:cNvPr>
          <p:cNvSpPr/>
          <p:nvPr/>
        </p:nvSpPr>
        <p:spPr>
          <a:xfrm>
            <a:off x="481524" y="2907633"/>
            <a:ext cx="3481137" cy="44479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latin typeface="Optima" panose="02000503060000020004" pitchFamily="2" charset="0"/>
              </a:rPr>
              <a:t>Business Process Owners Meeting</a:t>
            </a:r>
          </a:p>
        </p:txBody>
      </p:sp>
      <p:sp>
        <p:nvSpPr>
          <p:cNvPr id="33" name="Rectangle 32">
            <a:extLst>
              <a:ext uri="{FF2B5EF4-FFF2-40B4-BE49-F238E27FC236}">
                <a16:creationId xmlns:a16="http://schemas.microsoft.com/office/drawing/2014/main" id="{A9A309BD-A95A-1545-8F80-506411FAA6F4}"/>
              </a:ext>
            </a:extLst>
          </p:cNvPr>
          <p:cNvSpPr/>
          <p:nvPr/>
        </p:nvSpPr>
        <p:spPr>
          <a:xfrm>
            <a:off x="481523" y="4268883"/>
            <a:ext cx="2550436" cy="44479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latin typeface="Optima" panose="02000503060000020004" pitchFamily="2" charset="0"/>
              </a:rPr>
              <a:t>Project Team Meeting</a:t>
            </a:r>
          </a:p>
        </p:txBody>
      </p:sp>
      <p:cxnSp>
        <p:nvCxnSpPr>
          <p:cNvPr id="34" name="Straight Connector 33">
            <a:extLst>
              <a:ext uri="{FF2B5EF4-FFF2-40B4-BE49-F238E27FC236}">
                <a16:creationId xmlns:a16="http://schemas.microsoft.com/office/drawing/2014/main" id="{E822E40D-798A-D94C-8AF7-C3676AEF0198}"/>
              </a:ext>
            </a:extLst>
          </p:cNvPr>
          <p:cNvCxnSpPr/>
          <p:nvPr/>
        </p:nvCxnSpPr>
        <p:spPr>
          <a:xfrm flipV="1">
            <a:off x="481522" y="6134325"/>
            <a:ext cx="11582143" cy="1"/>
          </a:xfrm>
          <a:prstGeom prst="line">
            <a:avLst/>
          </a:prstGeom>
          <a:ln w="41275" cap="rnd">
            <a:solidFill>
              <a:srgbClr val="666666"/>
            </a:solidFill>
            <a:prstDash val="solid"/>
            <a:roun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9FDC9-98DB-DE44-ACF0-42FAC78BDBD3}"/>
              </a:ext>
            </a:extLst>
          </p:cNvPr>
          <p:cNvSpPr/>
          <p:nvPr/>
        </p:nvSpPr>
        <p:spPr>
          <a:xfrm>
            <a:off x="481522" y="5612957"/>
            <a:ext cx="1550479" cy="44479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latin typeface="Optima" panose="02000503060000020004" pitchFamily="2" charset="0"/>
              </a:rPr>
              <a:t>Domain Specific Teams</a:t>
            </a:r>
          </a:p>
        </p:txBody>
      </p:sp>
      <p:sp>
        <p:nvSpPr>
          <p:cNvPr id="36" name="Rectangle 35">
            <a:extLst>
              <a:ext uri="{FF2B5EF4-FFF2-40B4-BE49-F238E27FC236}">
                <a16:creationId xmlns:a16="http://schemas.microsoft.com/office/drawing/2014/main" id="{C80D9B93-629F-B448-8A13-468DD378883E}"/>
              </a:ext>
            </a:extLst>
          </p:cNvPr>
          <p:cNvSpPr/>
          <p:nvPr/>
        </p:nvSpPr>
        <p:spPr>
          <a:xfrm>
            <a:off x="7478488" y="1341838"/>
            <a:ext cx="2422229" cy="613393"/>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latin typeface="Optima" panose="02000503060000020004" pitchFamily="2" charset="0"/>
              </a:rPr>
              <a:t>Strategic Program Governance</a:t>
            </a:r>
          </a:p>
        </p:txBody>
      </p:sp>
      <p:sp>
        <p:nvSpPr>
          <p:cNvPr id="37" name="Rectangle 36">
            <a:extLst>
              <a:ext uri="{FF2B5EF4-FFF2-40B4-BE49-F238E27FC236}">
                <a16:creationId xmlns:a16="http://schemas.microsoft.com/office/drawing/2014/main" id="{5FB29001-A1D8-FC47-A1D2-0905DE8E7E9F}"/>
              </a:ext>
            </a:extLst>
          </p:cNvPr>
          <p:cNvSpPr/>
          <p:nvPr/>
        </p:nvSpPr>
        <p:spPr>
          <a:xfrm>
            <a:off x="8229344" y="2567108"/>
            <a:ext cx="2422229" cy="613393"/>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latin typeface="Optima" panose="02000503060000020004" pitchFamily="2" charset="0"/>
              </a:rPr>
              <a:t>Operational Program Governance</a:t>
            </a:r>
          </a:p>
        </p:txBody>
      </p:sp>
      <p:sp>
        <p:nvSpPr>
          <p:cNvPr id="38" name="Rectangle 37">
            <a:extLst>
              <a:ext uri="{FF2B5EF4-FFF2-40B4-BE49-F238E27FC236}">
                <a16:creationId xmlns:a16="http://schemas.microsoft.com/office/drawing/2014/main" id="{46A23FAF-7FF2-414D-8DA2-3B2B5F218709}"/>
              </a:ext>
            </a:extLst>
          </p:cNvPr>
          <p:cNvSpPr/>
          <p:nvPr/>
        </p:nvSpPr>
        <p:spPr>
          <a:xfrm>
            <a:off x="9111336" y="3939437"/>
            <a:ext cx="2422229" cy="613393"/>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latin typeface="Optima" panose="02000503060000020004" pitchFamily="2" charset="0"/>
              </a:rPr>
              <a:t>Delivery Program Governance</a:t>
            </a:r>
          </a:p>
        </p:txBody>
      </p:sp>
      <p:sp>
        <p:nvSpPr>
          <p:cNvPr id="39" name="Rectangle 38">
            <a:extLst>
              <a:ext uri="{FF2B5EF4-FFF2-40B4-BE49-F238E27FC236}">
                <a16:creationId xmlns:a16="http://schemas.microsoft.com/office/drawing/2014/main" id="{54B59731-FE65-AA44-B820-B1C4C1AB2725}"/>
              </a:ext>
            </a:extLst>
          </p:cNvPr>
          <p:cNvSpPr/>
          <p:nvPr/>
        </p:nvSpPr>
        <p:spPr>
          <a:xfrm>
            <a:off x="10138740" y="5402130"/>
            <a:ext cx="1748461" cy="613393"/>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latin typeface="Optima" panose="02000503060000020004" pitchFamily="2" charset="0"/>
              </a:rPr>
              <a:t>Activities</a:t>
            </a:r>
          </a:p>
        </p:txBody>
      </p:sp>
      <p:sp>
        <p:nvSpPr>
          <p:cNvPr id="2" name="Date Placeholder 3">
            <a:extLst>
              <a:ext uri="{FF2B5EF4-FFF2-40B4-BE49-F238E27FC236}">
                <a16:creationId xmlns:a16="http://schemas.microsoft.com/office/drawing/2014/main" id="{B0778A48-9756-BBB0-07B0-9244A3D54947}"/>
              </a:ext>
            </a:extLst>
          </p:cNvPr>
          <p:cNvSpPr>
            <a:spLocks noGrp="1"/>
          </p:cNvSpPr>
          <p:nvPr>
            <p:ph type="dt" sz="half" idx="10"/>
          </p:nvPr>
        </p:nvSpPr>
        <p:spPr>
          <a:xfrm>
            <a:off x="177800" y="6579235"/>
            <a:ext cx="2743200" cy="365125"/>
          </a:xfrm>
        </p:spPr>
        <p:txBody>
          <a:bodyPr/>
          <a:lstStyle/>
          <a:p>
            <a:r>
              <a:rPr lang="en-US" dirty="0"/>
              <a:t>© PiLog Group</a:t>
            </a:r>
          </a:p>
        </p:txBody>
      </p:sp>
      <p:sp>
        <p:nvSpPr>
          <p:cNvPr id="3" name="Slide Number Placeholder 5">
            <a:extLst>
              <a:ext uri="{FF2B5EF4-FFF2-40B4-BE49-F238E27FC236}">
                <a16:creationId xmlns:a16="http://schemas.microsoft.com/office/drawing/2014/main" id="{E0A9B4DA-18DE-10DE-CD1E-C3AE804F7A4A}"/>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92</a:t>
            </a:fld>
            <a:endParaRPr lang="en-US" dirty="0"/>
          </a:p>
        </p:txBody>
      </p:sp>
      <p:sp>
        <p:nvSpPr>
          <p:cNvPr id="4" name="Footer Placeholder 4">
            <a:extLst>
              <a:ext uri="{FF2B5EF4-FFF2-40B4-BE49-F238E27FC236}">
                <a16:creationId xmlns:a16="http://schemas.microsoft.com/office/drawing/2014/main" id="{760E2E5B-6E9E-B595-613B-B3999F4258EB}"/>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dirty="0">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42389766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33C55-F0BD-E534-71CE-1EFDC0474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F46D55-9825-371F-A6E2-C212D6FD72E3}"/>
              </a:ext>
            </a:extLst>
          </p:cNvPr>
          <p:cNvSpPr>
            <a:spLocks noGrp="1"/>
          </p:cNvSpPr>
          <p:nvPr>
            <p:ph type="title"/>
          </p:nvPr>
        </p:nvSpPr>
        <p:spPr>
          <a:xfrm>
            <a:off x="438346" y="2140479"/>
            <a:ext cx="10515600" cy="2852737"/>
          </a:xfrm>
        </p:spPr>
        <p:txBody>
          <a:bodyPr/>
          <a:lstStyle/>
          <a:p>
            <a:r>
              <a:rPr lang="en-US" sz="3200" b="1" dirty="0"/>
              <a:t>Project Key Assumptions </a:t>
            </a:r>
            <a:endParaRPr lang="en-IN" dirty="0"/>
          </a:p>
        </p:txBody>
      </p:sp>
      <p:sp>
        <p:nvSpPr>
          <p:cNvPr id="4" name="Date Placeholder 3">
            <a:extLst>
              <a:ext uri="{FF2B5EF4-FFF2-40B4-BE49-F238E27FC236}">
                <a16:creationId xmlns:a16="http://schemas.microsoft.com/office/drawing/2014/main" id="{5EBC007F-3129-38FB-D7A9-B8F2F51CF8C8}"/>
              </a:ext>
            </a:extLst>
          </p:cNvPr>
          <p:cNvSpPr>
            <a:spLocks noGrp="1"/>
          </p:cNvSpPr>
          <p:nvPr>
            <p:ph type="dt" sz="half" idx="10"/>
          </p:nvPr>
        </p:nvSpPr>
        <p:spPr/>
        <p:txBody>
          <a:bodyPr/>
          <a:lstStyle/>
          <a:p>
            <a:r>
              <a:rPr lang="en-US" dirty="0"/>
              <a:t>© PiLog Group</a:t>
            </a:r>
          </a:p>
        </p:txBody>
      </p:sp>
      <p:sp>
        <p:nvSpPr>
          <p:cNvPr id="6" name="Slide Number Placeholder 5">
            <a:extLst>
              <a:ext uri="{FF2B5EF4-FFF2-40B4-BE49-F238E27FC236}">
                <a16:creationId xmlns:a16="http://schemas.microsoft.com/office/drawing/2014/main" id="{91911D8A-CCA5-5AE7-F66B-E210E08375B1}"/>
              </a:ext>
            </a:extLst>
          </p:cNvPr>
          <p:cNvSpPr>
            <a:spLocks noGrp="1"/>
          </p:cNvSpPr>
          <p:nvPr>
            <p:ph type="sldNum" sz="quarter" idx="12"/>
          </p:nvPr>
        </p:nvSpPr>
        <p:spPr/>
        <p:txBody>
          <a:bodyPr/>
          <a:lstStyle/>
          <a:p>
            <a:fld id="{9B618960-8005-486C-9A75-10CB2AAC16F9}" type="slidenum">
              <a:rPr lang="en-US" smtClean="0"/>
              <a:t>93</a:t>
            </a:fld>
            <a:endParaRPr lang="en-US" dirty="0"/>
          </a:p>
        </p:txBody>
      </p:sp>
      <p:sp>
        <p:nvSpPr>
          <p:cNvPr id="8" name="Footer Placeholder 4">
            <a:extLst>
              <a:ext uri="{FF2B5EF4-FFF2-40B4-BE49-F238E27FC236}">
                <a16:creationId xmlns:a16="http://schemas.microsoft.com/office/drawing/2014/main" id="{168A5DD7-5B26-CA3D-716E-201221DA738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schemeClr val="bg1"/>
                </a:solidFill>
                <a:effectLst/>
                <a:uLnTx/>
                <a:uFillTx/>
                <a:latin typeface="Optima"/>
                <a:ea typeface="+mn-ea"/>
                <a:cs typeface="Arial" panose="020B0604020202020204" pitchFamily="34" charset="0"/>
              </a:rPr>
              <a:t>Restricted Use</a:t>
            </a:r>
          </a:p>
        </p:txBody>
      </p:sp>
      <p:sp>
        <p:nvSpPr>
          <p:cNvPr id="9" name="Footer Placeholder 4">
            <a:extLst>
              <a:ext uri="{FF2B5EF4-FFF2-40B4-BE49-F238E27FC236}">
                <a16:creationId xmlns:a16="http://schemas.microsoft.com/office/drawing/2014/main" id="{04B510EE-0A2B-2EBE-2D4E-5A506C60BB1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dirty="0">
                <a:solidFill>
                  <a:schemeClr val="bg1"/>
                </a:solidFill>
                <a:latin typeface="Optima" charset="0"/>
                <a:cs typeface="Arial" panose="020B0604020202020204" pitchFamily="34" charset="0"/>
              </a:rPr>
              <a:t>www.piloggroup.com</a:t>
            </a:r>
          </a:p>
        </p:txBody>
      </p:sp>
    </p:spTree>
    <p:extLst>
      <p:ext uri="{BB962C8B-B14F-4D97-AF65-F5344CB8AC3E}">
        <p14:creationId xmlns:p14="http://schemas.microsoft.com/office/powerpoint/2010/main" val="12373480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21" y="1"/>
            <a:ext cx="11470099" cy="826603"/>
          </a:xfrm>
          <a:noFill/>
          <a:ln w="9525">
            <a:noFill/>
            <a:miter lim="800000"/>
            <a:headEnd/>
            <a:tailEnd/>
          </a:ln>
          <a:effectLst/>
        </p:spPr>
        <p:txBody>
          <a:bodyPr vert="horz" lIns="68580" tIns="34291" rIns="68580" bIns="34291" rtlCol="0" anchor="ctr">
            <a:noAutofit/>
          </a:bodyPr>
          <a:lstStyle/>
          <a:p>
            <a:pPr defTabSz="914196" fontAlgn="base">
              <a:spcAft>
                <a:spcPct val="0"/>
              </a:spcAft>
            </a:pPr>
            <a:r>
              <a:rPr lang="en-US" sz="2400" b="1" dirty="0">
                <a:latin typeface="Optima" panose="02000503060000020004"/>
              </a:rPr>
              <a:t>Key assumptions (1/2)</a:t>
            </a:r>
          </a:p>
        </p:txBody>
      </p:sp>
      <p:sp>
        <p:nvSpPr>
          <p:cNvPr id="6" name="Rectangle 5"/>
          <p:cNvSpPr/>
          <p:nvPr/>
        </p:nvSpPr>
        <p:spPr>
          <a:xfrm>
            <a:off x="2" y="869453"/>
            <a:ext cx="11922369" cy="5468292"/>
          </a:xfrm>
          <a:prstGeom prst="rect">
            <a:avLst/>
          </a:prstGeom>
        </p:spPr>
        <p:txBody>
          <a:bodyPr wrap="square">
            <a:spAutoFit/>
          </a:bodyPr>
          <a:lstStyle/>
          <a:p>
            <a:pPr marL="742844" lvl="1" indent="-285737">
              <a:buFont typeface="Wingdings" panose="05000000000000000000" pitchFamily="2" charset="2"/>
              <a:buChar char="ü"/>
            </a:pPr>
            <a:r>
              <a:rPr lang="en-US" sz="1600" dirty="0">
                <a:solidFill>
                  <a:srgbClr val="10479B"/>
                </a:solidFill>
                <a:latin typeface="Optima" panose="02000503060000020004"/>
              </a:rPr>
              <a:t>Data extract from source systems will be extracted by EL-Sewedy and given to PiLog in excel along with any documentation needed</a:t>
            </a:r>
          </a:p>
          <a:p>
            <a:pPr marL="457107" lvl="1"/>
            <a:endParaRPr lang="en-US" sz="1600" dirty="0">
              <a:solidFill>
                <a:srgbClr val="10479B"/>
              </a:solidFill>
              <a:latin typeface="Optima" panose="02000503060000020004"/>
            </a:endParaRPr>
          </a:p>
          <a:p>
            <a:pPr marL="742844" lvl="1" indent="-285737">
              <a:buFont typeface="Wingdings" panose="05000000000000000000" pitchFamily="2" charset="2"/>
              <a:buChar char="ü"/>
            </a:pPr>
            <a:r>
              <a:rPr lang="en-US" sz="1600" dirty="0">
                <a:solidFill>
                  <a:srgbClr val="10479B"/>
                </a:solidFill>
                <a:latin typeface="Optima" panose="02000503060000020004"/>
                <a:ea typeface="Times New Roman" panose="02020603050405020304" pitchFamily="18" charset="0"/>
                <a:cs typeface="Tahoma" panose="020B0604030504040204" pitchFamily="34" charset="0"/>
              </a:rPr>
              <a:t>Design decisions business rules for data validation, cleansing and enrichment will be decided and frozen during the Business process Analysis session (Planning, Discovery &amp; Diagnostics Phase) </a:t>
            </a:r>
          </a:p>
          <a:p>
            <a:pPr marL="457107" lvl="1"/>
            <a:endParaRPr lang="en-US" sz="1600" dirty="0">
              <a:solidFill>
                <a:srgbClr val="10479B"/>
              </a:solidFill>
              <a:latin typeface="Optima" panose="02000503060000020004"/>
              <a:ea typeface="Times New Roman" panose="02020603050405020304" pitchFamily="18" charset="0"/>
              <a:cs typeface="Tahoma" panose="020B0604030504040204" pitchFamily="34" charset="0"/>
            </a:endParaRPr>
          </a:p>
          <a:p>
            <a:pPr marL="742844" lvl="1" indent="-285737">
              <a:buFont typeface="Wingdings" panose="05000000000000000000" pitchFamily="2" charset="2"/>
              <a:buChar char="ü"/>
            </a:pPr>
            <a:r>
              <a:rPr lang="en-US" sz="1600" dirty="0">
                <a:solidFill>
                  <a:srgbClr val="10479B"/>
                </a:solidFill>
                <a:latin typeface="Optima" panose="02000503060000020004"/>
              </a:rPr>
              <a:t>Project will be executed on Onsite – Offsite model</a:t>
            </a:r>
          </a:p>
          <a:p>
            <a:pPr marL="457107" lvl="1"/>
            <a:endParaRPr lang="en-US" sz="1600" dirty="0">
              <a:solidFill>
                <a:srgbClr val="10479B"/>
              </a:solidFill>
              <a:latin typeface="Optima" panose="02000503060000020004"/>
            </a:endParaRPr>
          </a:p>
          <a:p>
            <a:pPr marL="742844" lvl="1" indent="-285737">
              <a:buFont typeface="Wingdings" panose="05000000000000000000" pitchFamily="2" charset="2"/>
              <a:buChar char="ü"/>
            </a:pPr>
            <a:r>
              <a:rPr lang="en-US" sz="1600" dirty="0">
                <a:solidFill>
                  <a:srgbClr val="10479B"/>
                </a:solidFill>
                <a:latin typeface="Optima" panose="02000503060000020004"/>
              </a:rPr>
              <a:t>Data Cleansing will be executed from PiLog offshore offices post NDA and regulatory signed agreements</a:t>
            </a:r>
          </a:p>
          <a:p>
            <a:pPr marL="457107" lvl="1"/>
            <a:endParaRPr lang="en-US" sz="1600" dirty="0">
              <a:solidFill>
                <a:srgbClr val="10479B"/>
              </a:solidFill>
              <a:latin typeface="Optima" panose="02000503060000020004"/>
            </a:endParaRPr>
          </a:p>
          <a:p>
            <a:pPr marL="742844" lvl="1" indent="-285737">
              <a:buFont typeface="Wingdings" panose="05000000000000000000" pitchFamily="2" charset="2"/>
              <a:buChar char="ü"/>
            </a:pPr>
            <a:r>
              <a:rPr lang="en-US" sz="1600" dirty="0">
                <a:solidFill>
                  <a:srgbClr val="10479B"/>
                </a:solidFill>
                <a:latin typeface="Optima" panose="02000503060000020004"/>
              </a:rPr>
              <a:t>EL-Sewedy to arrange QC engineers to review the cleansed Data and Provide inputs where required</a:t>
            </a:r>
          </a:p>
          <a:p>
            <a:pPr marL="457107" lvl="1"/>
            <a:endParaRPr lang="en-US" sz="1467" dirty="0">
              <a:solidFill>
                <a:schemeClr val="accent1"/>
              </a:solidFill>
              <a:latin typeface="Optima" panose="02000503060000020004"/>
              <a:ea typeface="Calibri" panose="020F0502020204030204" pitchFamily="34" charset="0"/>
            </a:endParaRPr>
          </a:p>
          <a:p>
            <a:pPr marL="742863" lvl="1" indent="-285744">
              <a:buFont typeface="Wingdings" panose="05000000000000000000" pitchFamily="2" charset="2"/>
              <a:buChar char="ü"/>
            </a:pPr>
            <a:r>
              <a:rPr lang="en-US" sz="1600" dirty="0">
                <a:solidFill>
                  <a:srgbClr val="10479B"/>
                </a:solidFill>
                <a:latin typeface="Optima" panose="02000503060000020004"/>
              </a:rPr>
              <a:t>Any new requirements which are not part of the agreed scope defined with assumptions would follow the Change Control procedures will have changes in timelines and commercials</a:t>
            </a:r>
          </a:p>
          <a:p>
            <a:pPr marL="457119" lvl="1"/>
            <a:endParaRPr lang="en-US" sz="1600" dirty="0">
              <a:solidFill>
                <a:srgbClr val="10479B"/>
              </a:solidFill>
              <a:latin typeface="Optima" panose="02000503060000020004"/>
            </a:endParaRPr>
          </a:p>
          <a:p>
            <a:pPr marL="742863" lvl="1" indent="-285744">
              <a:buFont typeface="Wingdings" panose="05000000000000000000" pitchFamily="2" charset="2"/>
              <a:buChar char="ü"/>
            </a:pPr>
            <a:r>
              <a:rPr lang="en-US" sz="1600" dirty="0">
                <a:solidFill>
                  <a:srgbClr val="10479B"/>
                </a:solidFill>
                <a:latin typeface="Optima" panose="02000503060000020004"/>
              </a:rPr>
              <a:t>Any other activity and deliverables not stated in the document are considered out of scope</a:t>
            </a:r>
          </a:p>
          <a:p>
            <a:pPr marL="742844" lvl="1" indent="-285737">
              <a:buFont typeface="Wingdings" panose="05000000000000000000" pitchFamily="2" charset="2"/>
              <a:buChar char="ü"/>
            </a:pPr>
            <a:endParaRPr lang="en-US" sz="1600" dirty="0">
              <a:solidFill>
                <a:srgbClr val="10479B"/>
              </a:solidFill>
              <a:latin typeface="Optima" panose="02000503060000020004"/>
              <a:cs typeface="Tahoma" panose="020B0604030504040204" pitchFamily="34" charset="0"/>
            </a:endParaRPr>
          </a:p>
          <a:p>
            <a:pPr marL="742844" lvl="1" indent="-285737">
              <a:buFont typeface="Wingdings" panose="05000000000000000000" pitchFamily="2" charset="2"/>
              <a:buChar char="ü"/>
            </a:pPr>
            <a:r>
              <a:rPr lang="en-US" sz="1600" dirty="0">
                <a:solidFill>
                  <a:srgbClr val="10479B"/>
                </a:solidFill>
                <a:latin typeface="Optima" panose="02000503060000020004"/>
                <a:cs typeface="Tahoma" panose="020B0604030504040204" pitchFamily="34" charset="0"/>
              </a:rPr>
              <a:t>Dictionary will not be part of data cleansing and enrichment deliverables however the class name and attributes will be part of the generated short and long description where value exists</a:t>
            </a:r>
          </a:p>
          <a:p>
            <a:pPr marL="742863" lvl="1" indent="-285744">
              <a:buFont typeface="Wingdings" panose="05000000000000000000" pitchFamily="2" charset="2"/>
              <a:buChar char="ü"/>
            </a:pPr>
            <a:endParaRPr lang="en-US" sz="1600" dirty="0">
              <a:solidFill>
                <a:schemeClr val="accent1"/>
              </a:solidFill>
              <a:latin typeface="Optima" panose="02000503060000020004"/>
            </a:endParaRPr>
          </a:p>
          <a:p>
            <a:pPr marL="742844" lvl="1" indent="-285737">
              <a:buFont typeface="Wingdings" panose="05000000000000000000" pitchFamily="2" charset="2"/>
              <a:buChar char="ü"/>
            </a:pPr>
            <a:endParaRPr lang="en-US" sz="1467" dirty="0">
              <a:solidFill>
                <a:schemeClr val="accent1"/>
              </a:solidFill>
              <a:latin typeface="Optima" panose="02000503060000020004"/>
              <a:ea typeface="Calibri" panose="020F0502020204030204" pitchFamily="34" charset="0"/>
            </a:endParaRPr>
          </a:p>
          <a:p>
            <a:pPr marL="742844" lvl="1" indent="-285737">
              <a:buFont typeface="Wingdings" panose="05000000000000000000" pitchFamily="2" charset="2"/>
              <a:buChar char="ü"/>
            </a:pPr>
            <a:endParaRPr lang="en-US" sz="1600" dirty="0">
              <a:solidFill>
                <a:srgbClr val="10479B"/>
              </a:solidFill>
              <a:latin typeface="Optima" panose="02000503060000020004"/>
            </a:endParaRPr>
          </a:p>
          <a:p>
            <a:pPr marL="742844" lvl="1" indent="-285737">
              <a:buFont typeface="Wingdings" panose="05000000000000000000" pitchFamily="2" charset="2"/>
              <a:buChar char="ü"/>
            </a:pPr>
            <a:endParaRPr lang="en-US" sz="1600" dirty="0">
              <a:solidFill>
                <a:srgbClr val="10479B"/>
              </a:solidFill>
              <a:latin typeface="Optima" panose="02000503060000020004"/>
            </a:endParaRPr>
          </a:p>
        </p:txBody>
      </p:sp>
      <p:sp>
        <p:nvSpPr>
          <p:cNvPr id="7" name="Footer Placeholder 4">
            <a:extLst>
              <a:ext uri="{FF2B5EF4-FFF2-40B4-BE49-F238E27FC236}">
                <a16:creationId xmlns:a16="http://schemas.microsoft.com/office/drawing/2014/main" id="{8191A011-4F8C-4D18-81DD-DC05B87A925B}"/>
              </a:ext>
            </a:extLst>
          </p:cNvPr>
          <p:cNvSpPr>
            <a:spLocks noGrp="1"/>
          </p:cNvSpPr>
          <p:nvPr>
            <p:ph type="ftr" sz="quarter" idx="11"/>
          </p:nvPr>
        </p:nvSpPr>
        <p:spPr>
          <a:xfrm>
            <a:off x="4165600" y="6622089"/>
            <a:ext cx="3860800" cy="226715"/>
          </a:xfrm>
        </p:spPr>
        <p:txBody>
          <a:bodyPr/>
          <a:lstStyle/>
          <a:p>
            <a:r>
              <a:rPr lang="en-ZA" dirty="0">
                <a:latin typeface="Optima" panose="02000503060000020004" pitchFamily="2" charset="0"/>
              </a:rPr>
              <a:t>www.piloggroup.com</a:t>
            </a:r>
          </a:p>
        </p:txBody>
      </p:sp>
      <p:sp>
        <p:nvSpPr>
          <p:cNvPr id="11" name="Slide Number Placeholder 5">
            <a:extLst>
              <a:ext uri="{FF2B5EF4-FFF2-40B4-BE49-F238E27FC236}">
                <a16:creationId xmlns:a16="http://schemas.microsoft.com/office/drawing/2014/main" id="{6033BA05-73F9-458C-823C-BA1C910CF1D7}"/>
              </a:ext>
            </a:extLst>
          </p:cNvPr>
          <p:cNvSpPr>
            <a:spLocks noGrp="1"/>
          </p:cNvSpPr>
          <p:nvPr>
            <p:ph type="sldNum" sz="quarter" idx="12"/>
          </p:nvPr>
        </p:nvSpPr>
        <p:spPr>
          <a:xfrm>
            <a:off x="10034955" y="6648290"/>
            <a:ext cx="2133600" cy="170036"/>
          </a:xfrm>
        </p:spPr>
        <p:txBody>
          <a:bodyPr/>
          <a:lstStyle/>
          <a:p>
            <a:fld id="{F79FC5F6-1581-D948-A184-FDB0977145C6}" type="slidenum">
              <a:rPr lang="en-ZA" smtClean="0">
                <a:solidFill>
                  <a:schemeClr val="bg1"/>
                </a:solidFill>
              </a:rPr>
              <a:pPr/>
              <a:t>94</a:t>
            </a:fld>
            <a:endParaRPr lang="en-ZA" dirty="0">
              <a:solidFill>
                <a:schemeClr val="bg1"/>
              </a:solidFill>
            </a:endParaRPr>
          </a:p>
        </p:txBody>
      </p:sp>
      <p:sp>
        <p:nvSpPr>
          <p:cNvPr id="3" name="Date Placeholder 3">
            <a:extLst>
              <a:ext uri="{FF2B5EF4-FFF2-40B4-BE49-F238E27FC236}">
                <a16:creationId xmlns:a16="http://schemas.microsoft.com/office/drawing/2014/main" id="{B3E5FF5A-88B9-9897-5D78-FBC54A1A009E}"/>
              </a:ext>
            </a:extLst>
          </p:cNvPr>
          <p:cNvSpPr>
            <a:spLocks noGrp="1"/>
          </p:cNvSpPr>
          <p:nvPr>
            <p:ph type="dt" sz="half" idx="10"/>
          </p:nvPr>
        </p:nvSpPr>
        <p:spPr>
          <a:xfrm>
            <a:off x="177800" y="6579235"/>
            <a:ext cx="2743200" cy="365125"/>
          </a:xfrm>
        </p:spPr>
        <p:txBody>
          <a:bodyPr/>
          <a:lstStyle/>
          <a:p>
            <a:r>
              <a:rPr lang="en-US" dirty="0"/>
              <a:t>© PiLog Group</a:t>
            </a:r>
          </a:p>
        </p:txBody>
      </p:sp>
    </p:spTree>
    <p:extLst>
      <p:ext uri="{BB962C8B-B14F-4D97-AF65-F5344CB8AC3E}">
        <p14:creationId xmlns:p14="http://schemas.microsoft.com/office/powerpoint/2010/main" val="5900568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21" y="1"/>
            <a:ext cx="11470099" cy="826603"/>
          </a:xfrm>
          <a:noFill/>
          <a:ln w="9525">
            <a:noFill/>
            <a:miter lim="800000"/>
            <a:headEnd/>
            <a:tailEnd/>
          </a:ln>
          <a:effectLst/>
        </p:spPr>
        <p:txBody>
          <a:bodyPr vert="horz" lIns="68580" tIns="34291" rIns="68580" bIns="34291" rtlCol="0" anchor="ctr">
            <a:noAutofit/>
          </a:bodyPr>
          <a:lstStyle/>
          <a:p>
            <a:pPr defTabSz="914196" fontAlgn="base">
              <a:spcAft>
                <a:spcPct val="0"/>
              </a:spcAft>
            </a:pPr>
            <a:r>
              <a:rPr lang="en-US" sz="2400" b="1" dirty="0">
                <a:latin typeface="Optima" panose="02000503060000020004"/>
              </a:rPr>
              <a:t>Key assumptions (2/2)</a:t>
            </a:r>
          </a:p>
        </p:txBody>
      </p:sp>
      <p:sp>
        <p:nvSpPr>
          <p:cNvPr id="6" name="Rectangle 5"/>
          <p:cNvSpPr/>
          <p:nvPr/>
        </p:nvSpPr>
        <p:spPr>
          <a:xfrm>
            <a:off x="-170149" y="754618"/>
            <a:ext cx="11922369" cy="7138429"/>
          </a:xfrm>
          <a:prstGeom prst="rect">
            <a:avLst/>
          </a:prstGeom>
        </p:spPr>
        <p:txBody>
          <a:bodyPr wrap="square">
            <a:spAutoFit/>
          </a:bodyPr>
          <a:lstStyle/>
          <a:p>
            <a:pPr marL="742863" lvl="1" indent="-285744">
              <a:buFont typeface="Wingdings" panose="05000000000000000000" pitchFamily="2" charset="2"/>
              <a:buChar char="ü"/>
            </a:pPr>
            <a:endParaRPr lang="en-US" sz="1600" dirty="0">
              <a:solidFill>
                <a:schemeClr val="accent1"/>
              </a:solidFill>
              <a:latin typeface="Optima" panose="02000503060000020004"/>
            </a:endParaRPr>
          </a:p>
          <a:p>
            <a:pPr marL="742863" lvl="1" indent="-285744">
              <a:buFont typeface="Wingdings" panose="05000000000000000000" pitchFamily="2" charset="2"/>
              <a:buChar char="ü"/>
            </a:pPr>
            <a:r>
              <a:rPr lang="en-US" sz="1600" dirty="0">
                <a:solidFill>
                  <a:srgbClr val="10479B"/>
                </a:solidFill>
                <a:latin typeface="Optima" panose="02000503060000020004"/>
                <a:cs typeface="Tahoma" panose="020B0604030504040204" pitchFamily="34" charset="0"/>
              </a:rPr>
              <a:t>Data Cleansing will be done only in English Language</a:t>
            </a:r>
          </a:p>
          <a:p>
            <a:pPr marL="742913" lvl="1" indent="-285737">
              <a:buFont typeface="Wingdings" pitchFamily="2" charset="2"/>
              <a:buChar char="ü"/>
            </a:pPr>
            <a:endParaRPr lang="en-US" sz="1600" dirty="0">
              <a:solidFill>
                <a:srgbClr val="10479B"/>
              </a:solidFill>
              <a:latin typeface="Optima" panose="02000503060000020004"/>
              <a:cs typeface="Tahoma" panose="020B0604030504040204" pitchFamily="34" charset="0"/>
            </a:endParaRPr>
          </a:p>
          <a:p>
            <a:pPr marL="742913" lvl="1" indent="-285737">
              <a:buFont typeface="Wingdings" pitchFamily="2" charset="2"/>
              <a:buChar char="ü"/>
            </a:pPr>
            <a:r>
              <a:rPr lang="en-US" sz="1600" dirty="0">
                <a:solidFill>
                  <a:srgbClr val="10479B"/>
                </a:solidFill>
                <a:latin typeface="Optima" panose="02000503060000020004"/>
                <a:cs typeface="Tahoma" panose="020B0604030504040204" pitchFamily="34" charset="0"/>
              </a:rPr>
              <a:t>The electronic data enrichment limited to the OCM items with Genuine Manufacturer Part numbers provided in the source data as well as the available information in the external sources such as web research and </a:t>
            </a:r>
            <a:r>
              <a:rPr lang="en-US" sz="1600" dirty="0" err="1">
                <a:solidFill>
                  <a:srgbClr val="10479B"/>
                </a:solidFill>
                <a:latin typeface="Optima" panose="02000503060000020004"/>
                <a:cs typeface="Tahoma" panose="020B0604030504040204" pitchFamily="34" charset="0"/>
              </a:rPr>
              <a:t>PiLog</a:t>
            </a:r>
            <a:r>
              <a:rPr lang="en-US" sz="1600" dirty="0">
                <a:solidFill>
                  <a:srgbClr val="10479B"/>
                </a:solidFill>
                <a:latin typeface="Optima" panose="02000503060000020004"/>
                <a:cs typeface="Tahoma" panose="020B0604030504040204" pitchFamily="34" charset="0"/>
              </a:rPr>
              <a:t> repository (where applicable, and not necessarily to obtain all the mandatory attribute values)</a:t>
            </a:r>
          </a:p>
          <a:p>
            <a:pPr marL="457107" lvl="1"/>
            <a:endParaRPr lang="en-US" sz="1600" dirty="0">
              <a:solidFill>
                <a:srgbClr val="10479B"/>
              </a:solidFill>
              <a:latin typeface="Optima" panose="02000503060000020004"/>
              <a:cs typeface="Tahoma" panose="020B0604030504040204" pitchFamily="34" charset="0"/>
            </a:endParaRPr>
          </a:p>
          <a:p>
            <a:pPr marL="742844" lvl="1" indent="-285737">
              <a:buFont typeface="Wingdings" panose="05000000000000000000" pitchFamily="2" charset="2"/>
              <a:buChar char="ü"/>
            </a:pPr>
            <a:r>
              <a:rPr lang="en-US" sz="1600" dirty="0">
                <a:solidFill>
                  <a:srgbClr val="10479B"/>
                </a:solidFill>
                <a:latin typeface="Optima" panose="02000503060000020004"/>
                <a:cs typeface="Tahoma" panose="020B0604030504040204" pitchFamily="34" charset="0"/>
              </a:rPr>
              <a:t>All the documents required by PiLog related to the scope of work will be delivered by EL-Sewedy to PiLog in a soft copy</a:t>
            </a:r>
          </a:p>
          <a:p>
            <a:pPr marL="457107" lvl="1"/>
            <a:endParaRPr lang="en-US" sz="1600" dirty="0">
              <a:solidFill>
                <a:srgbClr val="10479B"/>
              </a:solidFill>
              <a:latin typeface="Optima" panose="02000503060000020004"/>
              <a:cs typeface="Tahoma" panose="020B0604030504040204" pitchFamily="34" charset="0"/>
            </a:endParaRPr>
          </a:p>
          <a:p>
            <a:pPr marL="742844" lvl="1" indent="-285737">
              <a:buFont typeface="Wingdings" panose="05000000000000000000" pitchFamily="2" charset="2"/>
              <a:buChar char="ü"/>
            </a:pPr>
            <a:r>
              <a:rPr lang="en-US" sz="1600" dirty="0">
                <a:solidFill>
                  <a:srgbClr val="10479B"/>
                </a:solidFill>
                <a:latin typeface="Optima" panose="02000503060000020004"/>
                <a:cs typeface="Tahoma" panose="020B0604030504040204" pitchFamily="34" charset="0"/>
              </a:rPr>
              <a:t>PiLog proposal and Assumption will form an integral part of any future agreements between PiLog and EL-Sewedy</a:t>
            </a:r>
          </a:p>
          <a:p>
            <a:pPr marL="457107" lvl="1"/>
            <a:endParaRPr lang="en-US" sz="1600" dirty="0">
              <a:solidFill>
                <a:srgbClr val="10479B"/>
              </a:solidFill>
              <a:latin typeface="Optima" panose="02000503060000020004"/>
              <a:cs typeface="Tahoma" panose="020B0604030504040204" pitchFamily="34" charset="0"/>
            </a:endParaRPr>
          </a:p>
          <a:p>
            <a:pPr marL="742844" lvl="1" indent="-285737">
              <a:buFont typeface="Wingdings" panose="05000000000000000000" pitchFamily="2" charset="2"/>
              <a:buChar char="ü"/>
            </a:pPr>
            <a:r>
              <a:rPr lang="en-US" sz="1600" dirty="0" err="1">
                <a:solidFill>
                  <a:srgbClr val="10479B"/>
                </a:solidFill>
                <a:latin typeface="Optima" panose="02000503060000020004"/>
                <a:cs typeface="Tahoma" panose="020B0604030504040204" pitchFamily="34" charset="0"/>
              </a:rPr>
              <a:t>PiLog</a:t>
            </a:r>
            <a:r>
              <a:rPr lang="en-US" sz="1600" dirty="0">
                <a:solidFill>
                  <a:srgbClr val="10479B"/>
                </a:solidFill>
                <a:latin typeface="Optima" panose="02000503060000020004"/>
                <a:cs typeface="Tahoma" panose="020B0604030504040204" pitchFamily="34" charset="0"/>
              </a:rPr>
              <a:t> will submit the potential duplicate resolution reports (Type 1&amp;2) by the end of the cleansing project. However, it will be the responsibility of EL-Sewedy to confirm the duplicates and update the same in the ERP</a:t>
            </a:r>
          </a:p>
          <a:p>
            <a:pPr marL="457107" lvl="1"/>
            <a:endParaRPr lang="en-US" sz="1600" dirty="0">
              <a:solidFill>
                <a:srgbClr val="10479B"/>
              </a:solidFill>
              <a:latin typeface="Optima" panose="02000503060000020004"/>
              <a:cs typeface="Tahoma" panose="020B0604030504040204" pitchFamily="34" charset="0"/>
            </a:endParaRPr>
          </a:p>
          <a:p>
            <a:pPr marL="742844" lvl="1" indent="-285737">
              <a:buFont typeface="Wingdings" panose="05000000000000000000" pitchFamily="2" charset="2"/>
              <a:buChar char="ü"/>
            </a:pPr>
            <a:r>
              <a:rPr lang="en-US" sz="1600" dirty="0">
                <a:solidFill>
                  <a:srgbClr val="10479B"/>
                </a:solidFill>
                <a:latin typeface="Optima" panose="02000503060000020004"/>
                <a:cs typeface="Tahoma" panose="020B0604030504040204" pitchFamily="34" charset="0"/>
              </a:rPr>
              <a:t>The Final item import template (TO-BE) will be supplied by EL-Sewedy prior the data mapping exercise along with Any ERP related data or default values related to ERP configuration and business rules</a:t>
            </a:r>
          </a:p>
          <a:p>
            <a:pPr marL="457107" lvl="1"/>
            <a:endParaRPr lang="en-US" sz="1600" dirty="0">
              <a:solidFill>
                <a:srgbClr val="10479B"/>
              </a:solidFill>
              <a:latin typeface="Optima" panose="02000503060000020004"/>
              <a:cs typeface="Tahoma" panose="020B0604030504040204" pitchFamily="34" charset="0"/>
            </a:endParaRPr>
          </a:p>
          <a:p>
            <a:pPr marL="742844" lvl="1" indent="-285737">
              <a:buFont typeface="Wingdings" panose="05000000000000000000" pitchFamily="2" charset="2"/>
              <a:buChar char="ü"/>
            </a:pPr>
            <a:r>
              <a:rPr lang="en-US" sz="1600" dirty="0">
                <a:solidFill>
                  <a:srgbClr val="10479B"/>
                </a:solidFill>
                <a:latin typeface="Optima" panose="02000503060000020004"/>
                <a:cs typeface="Tahoma" panose="020B0604030504040204" pitchFamily="34" charset="0"/>
              </a:rPr>
              <a:t>Data upload of item import template into ERP will be the responsibility of EL-Sewedy . PILOG will supply the same in the predefined item import template format</a:t>
            </a:r>
          </a:p>
          <a:p>
            <a:pPr marL="742844" lvl="1" indent="-285737">
              <a:buFont typeface="Wingdings" panose="05000000000000000000" pitchFamily="2" charset="2"/>
              <a:buChar char="ü"/>
            </a:pPr>
            <a:endParaRPr lang="en-US" sz="1600" dirty="0">
              <a:solidFill>
                <a:srgbClr val="10479B"/>
              </a:solidFill>
              <a:latin typeface="Optima" panose="02000503060000020004"/>
              <a:cs typeface="Tahoma" panose="020B0604030504040204" pitchFamily="34" charset="0"/>
            </a:endParaRPr>
          </a:p>
          <a:p>
            <a:pPr marL="742844" lvl="1" indent="-285737">
              <a:buFont typeface="Wingdings" panose="05000000000000000000" pitchFamily="2" charset="2"/>
              <a:buChar char="ü"/>
            </a:pPr>
            <a:r>
              <a:rPr lang="en-US" sz="1600" dirty="0">
                <a:solidFill>
                  <a:srgbClr val="10479B"/>
                </a:solidFill>
                <a:latin typeface="Optima" panose="02000503060000020004"/>
                <a:cs typeface="Tahoma" panose="020B0604030504040204" pitchFamily="34" charset="0"/>
              </a:rPr>
              <a:t>Governance Solution will be Implemented in &amp; defined Locations</a:t>
            </a:r>
          </a:p>
          <a:p>
            <a:pPr marL="742844" lvl="1" indent="-285737">
              <a:buFont typeface="Wingdings" panose="05000000000000000000" pitchFamily="2" charset="2"/>
              <a:buChar char="ü"/>
            </a:pPr>
            <a:endParaRPr lang="en-US" sz="1600" dirty="0">
              <a:solidFill>
                <a:srgbClr val="10479B"/>
              </a:solidFill>
              <a:latin typeface="Optima" panose="02000503060000020004"/>
              <a:cs typeface="Tahoma" panose="020B0604030504040204" pitchFamily="34" charset="0"/>
            </a:endParaRPr>
          </a:p>
          <a:p>
            <a:pPr marL="742844" lvl="1" indent="-285737">
              <a:buFont typeface="Wingdings" panose="05000000000000000000" pitchFamily="2" charset="2"/>
              <a:buChar char="ü"/>
            </a:pPr>
            <a:r>
              <a:rPr lang="en-US" sz="1600">
                <a:solidFill>
                  <a:srgbClr val="10479B"/>
                </a:solidFill>
                <a:latin typeface="Optima"/>
              </a:rPr>
              <a:t>Governance solution will be integrated with Oracle EBS for all El Sewedy Business Units</a:t>
            </a:r>
          </a:p>
          <a:p>
            <a:pPr marL="742844" lvl="1" indent="-285737">
              <a:buFont typeface="Wingdings" panose="05000000000000000000" pitchFamily="2" charset="2"/>
              <a:buChar char="ü"/>
            </a:pPr>
            <a:endParaRPr lang="en-US" sz="1600" dirty="0">
              <a:solidFill>
                <a:srgbClr val="10479B"/>
              </a:solidFill>
              <a:latin typeface="Optima" panose="02000503060000020004"/>
              <a:cs typeface="Tahoma" panose="020B0604030504040204" pitchFamily="34" charset="0"/>
            </a:endParaRPr>
          </a:p>
          <a:p>
            <a:pPr marL="742844" lvl="1" indent="-285737">
              <a:buFont typeface="Wingdings" panose="05000000000000000000" pitchFamily="2" charset="2"/>
              <a:buChar char="ü"/>
            </a:pPr>
            <a:endParaRPr lang="en-US" sz="1600" dirty="0">
              <a:solidFill>
                <a:srgbClr val="10479B"/>
              </a:solidFill>
              <a:latin typeface="Optima" panose="02000503060000020004"/>
              <a:cs typeface="Tahoma" panose="020B0604030504040204" pitchFamily="34" charset="0"/>
            </a:endParaRPr>
          </a:p>
          <a:p>
            <a:pPr marL="742844" lvl="1" indent="-285737">
              <a:buFont typeface="Wingdings" panose="05000000000000000000" pitchFamily="2" charset="2"/>
              <a:buChar char="ü"/>
            </a:pPr>
            <a:endParaRPr lang="en-US" sz="1467" dirty="0">
              <a:solidFill>
                <a:schemeClr val="accent1"/>
              </a:solidFill>
              <a:latin typeface="Optima" panose="02000503060000020004"/>
              <a:ea typeface="Calibri" panose="020F0502020204030204" pitchFamily="34" charset="0"/>
            </a:endParaRPr>
          </a:p>
          <a:p>
            <a:pPr marL="742844" lvl="1" indent="-285737">
              <a:buFont typeface="Wingdings" panose="05000000000000000000" pitchFamily="2" charset="2"/>
              <a:buChar char="ü"/>
            </a:pPr>
            <a:endParaRPr lang="en-US" sz="1600" dirty="0">
              <a:solidFill>
                <a:srgbClr val="10479B"/>
              </a:solidFill>
              <a:latin typeface="Optima" panose="02000503060000020004"/>
            </a:endParaRPr>
          </a:p>
          <a:p>
            <a:pPr marL="742844" lvl="1" indent="-285737">
              <a:buFont typeface="Wingdings" panose="05000000000000000000" pitchFamily="2" charset="2"/>
              <a:buChar char="ü"/>
            </a:pPr>
            <a:endParaRPr lang="en-US" sz="1600" dirty="0">
              <a:solidFill>
                <a:srgbClr val="10479B"/>
              </a:solidFill>
              <a:latin typeface="Optima" panose="02000503060000020004"/>
            </a:endParaRPr>
          </a:p>
        </p:txBody>
      </p:sp>
      <p:sp>
        <p:nvSpPr>
          <p:cNvPr id="7" name="Footer Placeholder 4">
            <a:extLst>
              <a:ext uri="{FF2B5EF4-FFF2-40B4-BE49-F238E27FC236}">
                <a16:creationId xmlns:a16="http://schemas.microsoft.com/office/drawing/2014/main" id="{8191A011-4F8C-4D18-81DD-DC05B87A925B}"/>
              </a:ext>
            </a:extLst>
          </p:cNvPr>
          <p:cNvSpPr>
            <a:spLocks noGrp="1"/>
          </p:cNvSpPr>
          <p:nvPr>
            <p:ph type="ftr" sz="quarter" idx="11"/>
          </p:nvPr>
        </p:nvSpPr>
        <p:spPr>
          <a:xfrm>
            <a:off x="4165600" y="6622089"/>
            <a:ext cx="3860800" cy="226715"/>
          </a:xfrm>
        </p:spPr>
        <p:txBody>
          <a:bodyPr/>
          <a:lstStyle/>
          <a:p>
            <a:r>
              <a:rPr lang="en-ZA" dirty="0">
                <a:latin typeface="Optima" panose="02000503060000020004" pitchFamily="2" charset="0"/>
              </a:rPr>
              <a:t>www.piloggroup.com</a:t>
            </a:r>
          </a:p>
        </p:txBody>
      </p:sp>
      <p:sp>
        <p:nvSpPr>
          <p:cNvPr id="11" name="Slide Number Placeholder 5">
            <a:extLst>
              <a:ext uri="{FF2B5EF4-FFF2-40B4-BE49-F238E27FC236}">
                <a16:creationId xmlns:a16="http://schemas.microsoft.com/office/drawing/2014/main" id="{6033BA05-73F9-458C-823C-BA1C910CF1D7}"/>
              </a:ext>
            </a:extLst>
          </p:cNvPr>
          <p:cNvSpPr>
            <a:spLocks noGrp="1"/>
          </p:cNvSpPr>
          <p:nvPr>
            <p:ph type="sldNum" sz="quarter" idx="12"/>
          </p:nvPr>
        </p:nvSpPr>
        <p:spPr>
          <a:xfrm>
            <a:off x="10034955" y="6648290"/>
            <a:ext cx="2133600" cy="170036"/>
          </a:xfrm>
        </p:spPr>
        <p:txBody>
          <a:bodyPr/>
          <a:lstStyle/>
          <a:p>
            <a:fld id="{F79FC5F6-1581-D948-A184-FDB0977145C6}" type="slidenum">
              <a:rPr lang="en-ZA" smtClean="0">
                <a:solidFill>
                  <a:schemeClr val="bg1"/>
                </a:solidFill>
              </a:rPr>
              <a:pPr/>
              <a:t>95</a:t>
            </a:fld>
            <a:endParaRPr lang="en-ZA" dirty="0">
              <a:solidFill>
                <a:schemeClr val="bg1"/>
              </a:solidFill>
            </a:endParaRPr>
          </a:p>
        </p:txBody>
      </p:sp>
      <p:sp>
        <p:nvSpPr>
          <p:cNvPr id="3" name="Date Placeholder 3">
            <a:extLst>
              <a:ext uri="{FF2B5EF4-FFF2-40B4-BE49-F238E27FC236}">
                <a16:creationId xmlns:a16="http://schemas.microsoft.com/office/drawing/2014/main" id="{98DDA265-A006-D691-E554-1690D1C1E5B0}"/>
              </a:ext>
            </a:extLst>
          </p:cNvPr>
          <p:cNvSpPr>
            <a:spLocks noGrp="1"/>
          </p:cNvSpPr>
          <p:nvPr>
            <p:ph type="dt" sz="half" idx="10"/>
          </p:nvPr>
        </p:nvSpPr>
        <p:spPr>
          <a:xfrm>
            <a:off x="177800" y="6579235"/>
            <a:ext cx="2743200" cy="365125"/>
          </a:xfrm>
        </p:spPr>
        <p:txBody>
          <a:bodyPr/>
          <a:lstStyle/>
          <a:p>
            <a:r>
              <a:rPr lang="en-US" dirty="0"/>
              <a:t>© PiLog Group</a:t>
            </a:r>
          </a:p>
        </p:txBody>
      </p:sp>
    </p:spTree>
    <p:extLst>
      <p:ext uri="{BB962C8B-B14F-4D97-AF65-F5344CB8AC3E}">
        <p14:creationId xmlns:p14="http://schemas.microsoft.com/office/powerpoint/2010/main" val="19311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21" y="1"/>
            <a:ext cx="11512315" cy="826603"/>
          </a:xfrm>
          <a:noFill/>
          <a:ln w="9525">
            <a:noFill/>
            <a:miter lim="800000"/>
            <a:headEnd/>
            <a:tailEnd/>
          </a:ln>
          <a:effectLst/>
        </p:spPr>
        <p:txBody>
          <a:bodyPr vert="horz" lIns="68580" tIns="34291" rIns="68580" bIns="34291" rtlCol="0" anchor="ctr">
            <a:noAutofit/>
          </a:bodyPr>
          <a:lstStyle/>
          <a:p>
            <a:pPr defTabSz="914218" fontAlgn="base">
              <a:spcAft>
                <a:spcPct val="0"/>
              </a:spcAft>
            </a:pPr>
            <a:r>
              <a:rPr lang="en-US" sz="2400" b="1" kern="0" spc="-151" dirty="0">
                <a:solidFill>
                  <a:srgbClr val="10479B"/>
                </a:solidFill>
                <a:latin typeface="Optima" panose="02000503060000020004" pitchFamily="2" charset="0"/>
              </a:rPr>
              <a:t>In scope and out of scope</a:t>
            </a:r>
          </a:p>
        </p:txBody>
      </p:sp>
      <p:sp>
        <p:nvSpPr>
          <p:cNvPr id="7" name="Footer Placeholder 4">
            <a:extLst>
              <a:ext uri="{FF2B5EF4-FFF2-40B4-BE49-F238E27FC236}">
                <a16:creationId xmlns:a16="http://schemas.microsoft.com/office/drawing/2014/main" id="{0FFCDFEC-D623-4CA2-9341-39A5BD502110}"/>
              </a:ext>
            </a:extLst>
          </p:cNvPr>
          <p:cNvSpPr>
            <a:spLocks noGrp="1"/>
          </p:cNvSpPr>
          <p:nvPr>
            <p:ph type="ftr" sz="quarter" idx="11"/>
          </p:nvPr>
        </p:nvSpPr>
        <p:spPr/>
        <p:txBody>
          <a:bodyPr/>
          <a:lstStyle/>
          <a:p>
            <a:r>
              <a:rPr lang="en-ZA" dirty="0">
                <a:latin typeface="Optima" panose="02000503060000020004" pitchFamily="2" charset="0"/>
              </a:rPr>
              <a:t>www.piloggroup.com</a:t>
            </a:r>
          </a:p>
        </p:txBody>
      </p:sp>
      <p:sp>
        <p:nvSpPr>
          <p:cNvPr id="11" name="Slide Number Placeholder 5">
            <a:extLst>
              <a:ext uri="{FF2B5EF4-FFF2-40B4-BE49-F238E27FC236}">
                <a16:creationId xmlns:a16="http://schemas.microsoft.com/office/drawing/2014/main" id="{0BBDB31E-1BF8-4A4C-9A10-44C76B44DD33}"/>
              </a:ext>
            </a:extLst>
          </p:cNvPr>
          <p:cNvSpPr>
            <a:spLocks noGrp="1"/>
          </p:cNvSpPr>
          <p:nvPr>
            <p:ph type="sldNum" sz="quarter" idx="12"/>
          </p:nvPr>
        </p:nvSpPr>
        <p:spPr>
          <a:xfrm>
            <a:off x="10034955" y="6648289"/>
            <a:ext cx="2133600" cy="170036"/>
          </a:xfrm>
        </p:spPr>
        <p:txBody>
          <a:bodyPr/>
          <a:lstStyle/>
          <a:p>
            <a:fld id="{F79FC5F6-1581-D948-A184-FDB0977145C6}" type="slidenum">
              <a:rPr lang="en-ZA" smtClean="0">
                <a:solidFill>
                  <a:schemeClr val="bg1"/>
                </a:solidFill>
              </a:rPr>
              <a:pPr/>
              <a:t>96</a:t>
            </a:fld>
            <a:endParaRPr lang="en-ZA" dirty="0">
              <a:solidFill>
                <a:schemeClr val="bg1"/>
              </a:solidFill>
            </a:endParaRPr>
          </a:p>
        </p:txBody>
      </p:sp>
      <p:sp>
        <p:nvSpPr>
          <p:cNvPr id="6" name="Rectangle 5"/>
          <p:cNvSpPr/>
          <p:nvPr/>
        </p:nvSpPr>
        <p:spPr>
          <a:xfrm>
            <a:off x="439782" y="876279"/>
            <a:ext cx="11194869" cy="5151154"/>
          </a:xfrm>
          <a:prstGeom prst="rect">
            <a:avLst/>
          </a:prstGeom>
        </p:spPr>
        <p:txBody>
          <a:bodyPr wrap="square">
            <a:spAutoFit/>
          </a:bodyPr>
          <a:lstStyle/>
          <a:p>
            <a:r>
              <a:rPr lang="en-US" sz="1867" b="1" dirty="0">
                <a:solidFill>
                  <a:srgbClr val="10479B"/>
                </a:solidFill>
                <a:latin typeface="Optima" panose="02000503060000020004"/>
              </a:rPr>
              <a:t>In Scope</a:t>
            </a:r>
            <a:endParaRPr lang="en-IN" sz="1867" b="1" dirty="0">
              <a:solidFill>
                <a:srgbClr val="10479B"/>
              </a:solidFill>
              <a:latin typeface="Optima" panose="02000503060000020004"/>
            </a:endParaRPr>
          </a:p>
          <a:p>
            <a:pPr marL="285744" indent="-285744">
              <a:buSzPct val="150000"/>
              <a:buFont typeface="Arial" panose="020B0604020202020204" pitchFamily="34" charset="0"/>
              <a:buChar char="•"/>
            </a:pPr>
            <a:r>
              <a:rPr lang="en-US" sz="1867" dirty="0">
                <a:solidFill>
                  <a:srgbClr val="10479B"/>
                </a:solidFill>
                <a:latin typeface="Optima" panose="02000503060000020004"/>
              </a:rPr>
              <a:t>The Details provided in Current Document along with the assumptions</a:t>
            </a:r>
          </a:p>
          <a:p>
            <a:pPr>
              <a:buSzPct val="150000"/>
            </a:pPr>
            <a:endParaRPr lang="en-IN" sz="1867" dirty="0">
              <a:solidFill>
                <a:srgbClr val="10479B"/>
              </a:solidFill>
              <a:latin typeface="Optima" panose="02000503060000020004"/>
            </a:endParaRPr>
          </a:p>
          <a:p>
            <a:r>
              <a:rPr lang="en-US" sz="1867" b="1" dirty="0">
                <a:solidFill>
                  <a:srgbClr val="10479B"/>
                </a:solidFill>
                <a:latin typeface="Optima" panose="02000503060000020004"/>
              </a:rPr>
              <a:t>Out of Scope</a:t>
            </a:r>
            <a:endParaRPr lang="en-IN" sz="1867" b="1" dirty="0">
              <a:solidFill>
                <a:srgbClr val="10479B"/>
              </a:solidFill>
              <a:latin typeface="Optima" panose="02000503060000020004"/>
            </a:endParaRPr>
          </a:p>
          <a:p>
            <a:pPr marL="285744" indent="-285744">
              <a:buSzPct val="150000"/>
              <a:buFont typeface="Arial" panose="020B0604020202020204" pitchFamily="34" charset="0"/>
              <a:buChar char="•"/>
            </a:pPr>
            <a:r>
              <a:rPr lang="en-US" sz="1867" dirty="0">
                <a:solidFill>
                  <a:srgbClr val="10479B"/>
                </a:solidFill>
                <a:latin typeface="Optima" panose="02000503060000020004"/>
              </a:rPr>
              <a:t>Networking, Infrastructure and other physical connections are considered out of scope in case of MDRM implementation</a:t>
            </a:r>
          </a:p>
          <a:p>
            <a:pPr marL="285744" indent="-285744">
              <a:buSzPct val="150000"/>
              <a:buFont typeface="Arial" panose="020B0604020202020204" pitchFamily="34" charset="0"/>
              <a:buChar char="•"/>
            </a:pPr>
            <a:r>
              <a:rPr lang="en-US" sz="1867" dirty="0">
                <a:solidFill>
                  <a:srgbClr val="10479B"/>
                </a:solidFill>
                <a:latin typeface="Optima" panose="02000503060000020004"/>
              </a:rPr>
              <a:t>Servers and Oracle database in case of Governance implementation</a:t>
            </a:r>
          </a:p>
          <a:p>
            <a:pPr marL="285744" indent="-285744">
              <a:buSzPct val="150000"/>
              <a:buFont typeface="Arial" panose="020B0604020202020204" pitchFamily="34" charset="0"/>
              <a:buChar char="•"/>
            </a:pPr>
            <a:r>
              <a:rPr lang="en-US" sz="1867" dirty="0">
                <a:solidFill>
                  <a:srgbClr val="10479B"/>
                </a:solidFill>
                <a:latin typeface="Optima" panose="02000503060000020004"/>
              </a:rPr>
              <a:t>Inventory optimization, Equipment criticality, physical enrichment</a:t>
            </a:r>
          </a:p>
          <a:p>
            <a:pPr marL="285744" indent="-285744">
              <a:buSzPct val="150000"/>
              <a:buFont typeface="Arial" panose="020B0604020202020204" pitchFamily="34" charset="0"/>
              <a:buChar char="•"/>
            </a:pPr>
            <a:r>
              <a:rPr lang="en-US" sz="1867" dirty="0">
                <a:solidFill>
                  <a:srgbClr val="10479B"/>
                </a:solidFill>
                <a:latin typeface="Optima" panose="02000503060000020004"/>
              </a:rPr>
              <a:t>Any labor work to shift or merge stock or stack items or boxing/un-boxing</a:t>
            </a:r>
          </a:p>
          <a:p>
            <a:pPr marL="285744" indent="-285744">
              <a:buSzPct val="150000"/>
              <a:buFont typeface="Arial" panose="020B0604020202020204" pitchFamily="34" charset="0"/>
              <a:buChar char="•"/>
            </a:pPr>
            <a:r>
              <a:rPr lang="en-US" sz="1867" dirty="0">
                <a:solidFill>
                  <a:srgbClr val="10479B"/>
                </a:solidFill>
                <a:latin typeface="Optima" panose="02000503060000020004"/>
              </a:rPr>
              <a:t>Submission of Material Master Dictionary or hierarchy, however, all the material’s specification and attribute values will be provided by PiLog as part of  the short and long (PO) description otherwise it will be managed within MDRM if implemented</a:t>
            </a:r>
          </a:p>
          <a:p>
            <a:pPr marL="285744" indent="-285744">
              <a:buSzPct val="150000"/>
              <a:buFont typeface="Arial" panose="020B0604020202020204" pitchFamily="34" charset="0"/>
              <a:buChar char="•"/>
            </a:pPr>
            <a:r>
              <a:rPr lang="en-US" sz="1867" dirty="0">
                <a:solidFill>
                  <a:srgbClr val="10479B"/>
                </a:solidFill>
                <a:latin typeface="Optima" panose="02000503060000020004"/>
              </a:rPr>
              <a:t>Condition Assessment to check whether the materials are working or not.</a:t>
            </a:r>
          </a:p>
          <a:p>
            <a:pPr marL="285744" indent="-285744">
              <a:buSzPct val="150000"/>
              <a:buFont typeface="Arial" panose="020B0604020202020204" pitchFamily="34" charset="0"/>
              <a:buChar char="•"/>
            </a:pPr>
            <a:r>
              <a:rPr lang="en-US" sz="1867" dirty="0">
                <a:solidFill>
                  <a:srgbClr val="10479B"/>
                </a:solidFill>
                <a:latin typeface="Optima" panose="02000503060000020004"/>
              </a:rPr>
              <a:t>Any new requirements which are not part of the agreed scope defined with assumptions/Notes would follow the Change Control procedures with changes in timelines and commercials</a:t>
            </a:r>
          </a:p>
          <a:p>
            <a:pPr marL="285744" indent="-285744">
              <a:buSzPct val="150000"/>
              <a:buFont typeface="Arial" panose="020B0604020202020204" pitchFamily="34" charset="0"/>
              <a:buChar char="•"/>
            </a:pPr>
            <a:r>
              <a:rPr lang="en-US" sz="1867" dirty="0">
                <a:solidFill>
                  <a:srgbClr val="10479B"/>
                </a:solidFill>
                <a:latin typeface="Optima" panose="02000503060000020004"/>
              </a:rPr>
              <a:t>Physical verification during cleansing process</a:t>
            </a:r>
          </a:p>
          <a:p>
            <a:pPr marL="285744" indent="-285744">
              <a:buSzPct val="150000"/>
              <a:buFont typeface="Arial" panose="020B0604020202020204" pitchFamily="34" charset="0"/>
              <a:buChar char="•"/>
            </a:pPr>
            <a:endParaRPr lang="en-US" sz="1500" dirty="0">
              <a:solidFill>
                <a:srgbClr val="10479B"/>
              </a:solidFill>
              <a:latin typeface="Optima" panose="02000503060000020004"/>
            </a:endParaRPr>
          </a:p>
          <a:p>
            <a:pPr marL="285744" indent="-285744">
              <a:buSzPct val="150000"/>
              <a:buFont typeface="Arial" panose="020B0604020202020204" pitchFamily="34" charset="0"/>
              <a:buChar char="•"/>
            </a:pPr>
            <a:endParaRPr lang="en-IN" sz="1500" dirty="0">
              <a:solidFill>
                <a:srgbClr val="10479B"/>
              </a:solidFill>
              <a:latin typeface="Optima" panose="02000503060000020004"/>
            </a:endParaRPr>
          </a:p>
        </p:txBody>
      </p:sp>
      <p:sp>
        <p:nvSpPr>
          <p:cNvPr id="3" name="Date Placeholder 3">
            <a:extLst>
              <a:ext uri="{FF2B5EF4-FFF2-40B4-BE49-F238E27FC236}">
                <a16:creationId xmlns:a16="http://schemas.microsoft.com/office/drawing/2014/main" id="{0BFBC0E0-75D4-BBFE-7505-C4D75E1E838B}"/>
              </a:ext>
            </a:extLst>
          </p:cNvPr>
          <p:cNvSpPr>
            <a:spLocks noGrp="1"/>
          </p:cNvSpPr>
          <p:nvPr>
            <p:ph type="dt" sz="half" idx="10"/>
          </p:nvPr>
        </p:nvSpPr>
        <p:spPr>
          <a:xfrm>
            <a:off x="177800" y="6579235"/>
            <a:ext cx="2743200" cy="365125"/>
          </a:xfrm>
        </p:spPr>
        <p:txBody>
          <a:bodyPr/>
          <a:lstStyle/>
          <a:p>
            <a:r>
              <a:rPr lang="en-US" dirty="0"/>
              <a:t>© PiLog Group</a:t>
            </a:r>
          </a:p>
        </p:txBody>
      </p:sp>
    </p:spTree>
    <p:extLst>
      <p:ext uri="{BB962C8B-B14F-4D97-AF65-F5344CB8AC3E}">
        <p14:creationId xmlns:p14="http://schemas.microsoft.com/office/powerpoint/2010/main" val="40340609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3F5C5BF-8C6D-4FB9-AB10-0B257461E7F8}"/>
              </a:ext>
            </a:extLst>
          </p:cNvPr>
          <p:cNvSpPr>
            <a:spLocks noGrp="1"/>
          </p:cNvSpPr>
          <p:nvPr>
            <p:ph type="dt" sz="half" idx="10"/>
          </p:nvPr>
        </p:nvSpPr>
        <p:spPr>
          <a:xfrm>
            <a:off x="266880" y="6622089"/>
            <a:ext cx="2186760" cy="226715"/>
          </a:xfrm>
        </p:spPr>
        <p:txBody>
          <a:bodyPr/>
          <a:lstStyle/>
          <a:p>
            <a:pPr defTabSz="609570">
              <a:defRPr/>
            </a:pPr>
            <a:r>
              <a:rPr lang="en-ZA" dirty="0">
                <a:solidFill>
                  <a:prstClr val="white"/>
                </a:solidFill>
                <a:latin typeface="Optima" panose="02000503060000020004" pitchFamily="2" charset="0"/>
              </a:rPr>
              <a:t>PiLog</a:t>
            </a:r>
          </a:p>
        </p:txBody>
      </p:sp>
      <p:sp>
        <p:nvSpPr>
          <p:cNvPr id="8" name="Text Box 7"/>
          <p:cNvSpPr txBox="1"/>
          <p:nvPr/>
        </p:nvSpPr>
        <p:spPr>
          <a:xfrm>
            <a:off x="5199539" y="2544572"/>
            <a:ext cx="2082019" cy="461665"/>
          </a:xfrm>
          <a:prstGeom prst="rect">
            <a:avLst/>
          </a:prstGeom>
          <a:noFill/>
        </p:spPr>
        <p:txBody>
          <a:bodyPr wrap="square" rtlCol="0">
            <a:spAutoFit/>
          </a:bodyPr>
          <a:lstStyle/>
          <a:p>
            <a:pPr defTabSz="609585"/>
            <a:r>
              <a:rPr lang="en-IN" altLang="en-US" sz="2400" b="1" u="sng" dirty="0">
                <a:solidFill>
                  <a:srgbClr val="10479B"/>
                </a:solidFill>
                <a:latin typeface="Optima" charset="0"/>
              </a:rPr>
              <a:t>Thank you</a:t>
            </a:r>
          </a:p>
        </p:txBody>
      </p:sp>
      <p:sp>
        <p:nvSpPr>
          <p:cNvPr id="9" name="Oval 8"/>
          <p:cNvSpPr/>
          <p:nvPr/>
        </p:nvSpPr>
        <p:spPr>
          <a:xfrm flipV="1">
            <a:off x="6701841" y="2670630"/>
            <a:ext cx="207011" cy="209551"/>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defTabSz="609585"/>
            <a:endParaRPr lang="en-US" sz="1200" dirty="0">
              <a:solidFill>
                <a:prstClr val="black"/>
              </a:solidFill>
              <a:latin typeface="Arial" panose="020B0604020202020204"/>
              <a:cs typeface="Arial" panose="020B0604020202020204"/>
            </a:endParaRPr>
          </a:p>
        </p:txBody>
      </p:sp>
      <p:sp>
        <p:nvSpPr>
          <p:cNvPr id="6" name="Text Box 7">
            <a:extLst>
              <a:ext uri="{FF2B5EF4-FFF2-40B4-BE49-F238E27FC236}">
                <a16:creationId xmlns:a16="http://schemas.microsoft.com/office/drawing/2014/main" id="{3FA170EF-5CEF-4D9C-B13C-9405924E1953}"/>
              </a:ext>
            </a:extLst>
          </p:cNvPr>
          <p:cNvSpPr txBox="1"/>
          <p:nvPr/>
        </p:nvSpPr>
        <p:spPr>
          <a:xfrm>
            <a:off x="2855450" y="824744"/>
            <a:ext cx="7306760" cy="830997"/>
          </a:xfrm>
          <a:prstGeom prst="rect">
            <a:avLst/>
          </a:prstGeom>
          <a:noFill/>
        </p:spPr>
        <p:txBody>
          <a:bodyPr wrap="square" rtlCol="0">
            <a:spAutoFit/>
          </a:bodyPr>
          <a:lstStyle/>
          <a:p>
            <a:pPr algn="ctr" defTabSz="609585"/>
            <a:r>
              <a:rPr lang="en-IN" altLang="en-US" sz="2400" b="1" dirty="0">
                <a:solidFill>
                  <a:srgbClr val="10479B"/>
                </a:solidFill>
                <a:latin typeface="Optima" charset="0"/>
              </a:rPr>
              <a:t>PiLog Assures Best in Class Value Driven Solutions for Esteem Partners of Your Stature!!!</a:t>
            </a:r>
          </a:p>
        </p:txBody>
      </p:sp>
      <p:sp>
        <p:nvSpPr>
          <p:cNvPr id="11" name="Footer Placeholder 4">
            <a:extLst>
              <a:ext uri="{FF2B5EF4-FFF2-40B4-BE49-F238E27FC236}">
                <a16:creationId xmlns:a16="http://schemas.microsoft.com/office/drawing/2014/main" id="{61640F6F-2261-44B2-9778-103D3E94BD14}"/>
              </a:ext>
            </a:extLst>
          </p:cNvPr>
          <p:cNvSpPr txBox="1">
            <a:spLocks/>
          </p:cNvSpPr>
          <p:nvPr/>
        </p:nvSpPr>
        <p:spPr bwMode="gray">
          <a:xfrm>
            <a:off x="4165600" y="6610660"/>
            <a:ext cx="3860800" cy="226715"/>
          </a:xfrm>
          <a:prstGeom prst="rect">
            <a:avLst/>
          </a:prstGeom>
        </p:spPr>
        <p:txBody>
          <a:bodyPr vert="horz" lIns="35999" tIns="45719" rIns="35999" bIns="45719"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defTabSz="812780">
              <a:buNone/>
            </a:pPr>
            <a:r>
              <a:rPr lang="en-ZA" sz="1300" b="1" dirty="0">
                <a:latin typeface="Optima" charset="0"/>
                <a:cs typeface="Arial" panose="020B0604020202020204" pitchFamily="34" charset="0"/>
              </a:rPr>
              <a:t>www.piloggroup.com</a:t>
            </a:r>
          </a:p>
        </p:txBody>
      </p:sp>
      <p:sp>
        <p:nvSpPr>
          <p:cNvPr id="2" name="TextBox 1">
            <a:extLst>
              <a:ext uri="{FF2B5EF4-FFF2-40B4-BE49-F238E27FC236}">
                <a16:creationId xmlns:a16="http://schemas.microsoft.com/office/drawing/2014/main" id="{A7162E49-982D-31EC-3159-19280069CB24}"/>
              </a:ext>
            </a:extLst>
          </p:cNvPr>
          <p:cNvSpPr txBox="1"/>
          <p:nvPr/>
        </p:nvSpPr>
        <p:spPr>
          <a:xfrm>
            <a:off x="713957" y="3209355"/>
            <a:ext cx="11053181" cy="1816266"/>
          </a:xfrm>
          <a:prstGeom prst="rect">
            <a:avLst/>
          </a:prstGeom>
          <a:noFill/>
        </p:spPr>
        <p:txBody>
          <a:bodyPr wrap="square">
            <a:spAutoFit/>
          </a:bodyPr>
          <a:lstStyle/>
          <a:p>
            <a:pPr algn="ctr" defTabSz="1219170">
              <a:defRPr/>
            </a:pPr>
            <a:endParaRPr lang="en-GB" sz="1867" b="1" dirty="0">
              <a:solidFill>
                <a:srgbClr val="10479B"/>
              </a:solidFill>
              <a:latin typeface="Optima-Bold"/>
            </a:endParaRPr>
          </a:p>
          <a:p>
            <a:pPr algn="ctr" defTabSz="1219170">
              <a:defRPr/>
            </a:pPr>
            <a:r>
              <a:rPr lang="en-GB" sz="1867" b="1" dirty="0">
                <a:solidFill>
                  <a:srgbClr val="10479B"/>
                </a:solidFill>
                <a:latin typeface="Optima-Bold"/>
              </a:rPr>
              <a:t>Umar Farooq– </a:t>
            </a:r>
            <a:r>
              <a:rPr lang="en-US" sz="1867" b="1" dirty="0">
                <a:solidFill>
                  <a:srgbClr val="10479B"/>
                </a:solidFill>
                <a:latin typeface="Optima-Bold"/>
              </a:rPr>
              <a:t>Head of Sales</a:t>
            </a:r>
            <a:endParaRPr lang="en-GB" sz="1867" b="1" dirty="0">
              <a:solidFill>
                <a:srgbClr val="10479B"/>
              </a:solidFill>
              <a:latin typeface="Optima-Bold"/>
            </a:endParaRPr>
          </a:p>
          <a:p>
            <a:pPr algn="ctr" defTabSz="1219170">
              <a:defRPr/>
            </a:pPr>
            <a:endParaRPr lang="en-GB" sz="1867" b="1" dirty="0">
              <a:solidFill>
                <a:srgbClr val="10479B"/>
              </a:solidFill>
              <a:latin typeface="Optima-Bold"/>
              <a:hlinkClick r:id="rId3"/>
            </a:endParaRPr>
          </a:p>
          <a:p>
            <a:pPr algn="ctr" defTabSz="1219170">
              <a:defRPr/>
            </a:pPr>
            <a:r>
              <a:rPr lang="en-GB" sz="1867" b="1" dirty="0">
                <a:solidFill>
                  <a:srgbClr val="10479B"/>
                </a:solidFill>
                <a:latin typeface="Optima-Bold"/>
                <a:hlinkClick r:id="rId3"/>
              </a:rPr>
              <a:t>Umar.Farooq@piloggroup.com</a:t>
            </a:r>
            <a:r>
              <a:rPr lang="en-GB" sz="1867" b="1" dirty="0">
                <a:solidFill>
                  <a:srgbClr val="10479B"/>
                </a:solidFill>
                <a:latin typeface="Optima-Bold"/>
              </a:rPr>
              <a:t> </a:t>
            </a:r>
          </a:p>
          <a:p>
            <a:pPr algn="ctr" defTabSz="1219170">
              <a:defRPr/>
            </a:pPr>
            <a:endParaRPr lang="en-GB" sz="1867" b="1" dirty="0">
              <a:solidFill>
                <a:srgbClr val="10479B"/>
              </a:solidFill>
              <a:latin typeface="Optima-Bold"/>
            </a:endParaRPr>
          </a:p>
          <a:p>
            <a:pPr algn="ctr" defTabSz="1219170">
              <a:defRPr/>
            </a:pPr>
            <a:r>
              <a:rPr lang="en-GB" sz="1867" b="1" dirty="0">
                <a:solidFill>
                  <a:srgbClr val="10479B"/>
                </a:solidFill>
                <a:latin typeface="Optima-Bold"/>
              </a:rPr>
              <a:t>Phone Number: +966-538313802</a:t>
            </a:r>
          </a:p>
        </p:txBody>
      </p:sp>
      <p:sp>
        <p:nvSpPr>
          <p:cNvPr id="3" name="Slide Number Placeholder 5">
            <a:extLst>
              <a:ext uri="{FF2B5EF4-FFF2-40B4-BE49-F238E27FC236}">
                <a16:creationId xmlns:a16="http://schemas.microsoft.com/office/drawing/2014/main" id="{28CBE22E-E8BA-B0DF-6944-B62BD9F56AFB}"/>
              </a:ext>
            </a:extLst>
          </p:cNvPr>
          <p:cNvSpPr txBox="1">
            <a:spLocks/>
          </p:cNvSpPr>
          <p:nvPr/>
        </p:nvSpPr>
        <p:spPr>
          <a:xfrm>
            <a:off x="9157508" y="5850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618960-8005-486C-9A75-10CB2AAC16F9}" type="slidenum">
              <a:rPr lang="en-US" smtClean="0"/>
              <a:pPr/>
              <a:t>97</a:t>
            </a:fld>
            <a:endParaRPr lang="en-US" dirty="0"/>
          </a:p>
        </p:txBody>
      </p:sp>
      <p:sp>
        <p:nvSpPr>
          <p:cNvPr id="4" name="Slide Number Placeholder 5">
            <a:extLst>
              <a:ext uri="{FF2B5EF4-FFF2-40B4-BE49-F238E27FC236}">
                <a16:creationId xmlns:a16="http://schemas.microsoft.com/office/drawing/2014/main" id="{7C1A457A-55E5-3888-6F89-C353CFBE80E0}"/>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97</a:t>
            </a:fld>
            <a:endParaRPr lang="en-US" dirty="0"/>
          </a:p>
        </p:txBody>
      </p:sp>
    </p:spTree>
    <p:extLst>
      <p:ext uri="{BB962C8B-B14F-4D97-AF65-F5344CB8AC3E}">
        <p14:creationId xmlns:p14="http://schemas.microsoft.com/office/powerpoint/2010/main" val="683322829"/>
      </p:ext>
    </p:ext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PiLog Data Theme">
  <a:themeElements>
    <a:clrScheme name="PiLog Template Colours">
      <a:dk1>
        <a:sysClr val="windowText" lastClr="000000"/>
      </a:dk1>
      <a:lt1>
        <a:sysClr val="window" lastClr="FFFFFF"/>
      </a:lt1>
      <a:dk2>
        <a:srgbClr val="1F497D"/>
      </a:dk2>
      <a:lt2>
        <a:srgbClr val="EEECE1"/>
      </a:lt2>
      <a:accent1>
        <a:srgbClr val="10479B"/>
      </a:accent1>
      <a:accent2>
        <a:srgbClr val="CC00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spPr>
      <a:bodyPr lIns="36000" tIns="0" rIns="36000" bIns="0" rtlCol="0" anchor="ctr"/>
      <a:lstStyle>
        <a:defPPr algn="ctr">
          <a:defRPr sz="1200" dirty="0">
            <a:solidFill>
              <a:schemeClr val="tx1"/>
            </a:solidFill>
            <a:latin typeface="Arial" panose="020B0604020202020204"/>
            <a:cs typeface="Arial" panose="020B0604020202020204"/>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ABIC Theme">
  <a:themeElements>
    <a:clrScheme name="SABIC COLORS">
      <a:dk1>
        <a:srgbClr val="4D4D4D"/>
      </a:dk1>
      <a:lt1>
        <a:srgbClr val="FFFFFF"/>
      </a:lt1>
      <a:dk2>
        <a:srgbClr val="4D4D4D"/>
      </a:dk2>
      <a:lt2>
        <a:srgbClr val="FFFFFF"/>
      </a:lt2>
      <a:accent1>
        <a:srgbClr val="009FDF"/>
      </a:accent1>
      <a:accent2>
        <a:srgbClr val="FFCD00"/>
      </a:accent2>
      <a:accent3>
        <a:srgbClr val="041E42"/>
      </a:accent3>
      <a:accent4>
        <a:srgbClr val="E35205"/>
      </a:accent4>
      <a:accent5>
        <a:srgbClr val="939598"/>
      </a:accent5>
      <a:accent6>
        <a:srgbClr val="4D4D4D"/>
      </a:accent6>
      <a:hlink>
        <a:srgbClr val="009FDF"/>
      </a:hlink>
      <a:folHlink>
        <a:srgbClr val="041E42"/>
      </a:folHlink>
    </a:clrScheme>
    <a:fontScheme name="SABIC Typeface">
      <a:majorFont>
        <a:latin typeface="SABIC Typeface Headline Light"/>
        <a:ea typeface=""/>
        <a:cs typeface="SABIC Typeface Text Light"/>
      </a:majorFont>
      <a:minorFont>
        <a:latin typeface="SABIC Typeface Text Light"/>
        <a:ea typeface=""/>
        <a:cs typeface="SABIC Typeface Text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72000" tIns="72000" rIns="72000" bIns="7200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Wingdings" pitchFamily="2" charset="2"/>
          <a:buNone/>
          <a:tabLst/>
          <a:defRPr kumimoji="0" sz="1600" b="0" i="0" u="none" strike="noStrike" cap="none" normalizeH="0" baseline="0" dirty="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Wingdings" pitchFamily="2" charset="2"/>
          <a:buNone/>
          <a:tabLst/>
          <a:defRPr kumimoji="0" lang="de-DE" sz="1600" b="0" i="0" u="none" strike="noStrike" cap="none" normalizeH="0" baseline="0" smtClean="0">
            <a:ln>
              <a:noFill/>
            </a:ln>
            <a:solidFill>
              <a:schemeClr val="tx1"/>
            </a:solidFill>
            <a:effectLst/>
            <a:latin typeface="Arial" pitchFamily="34" charset="0"/>
          </a:defRPr>
        </a:defP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algn="l">
          <a:defRPr sz="1600" kern="0" dirty="0" smtClean="0">
            <a:solidFill>
              <a:schemeClr val="accent6"/>
            </a:solidFill>
          </a:defRPr>
        </a:defPPr>
      </a:lstStyle>
    </a:txDef>
  </a:objectDefaults>
  <a:extraClrSchemeLst/>
  <a:extLst>
    <a:ext uri="{05A4C25C-085E-4340-85A3-A5531E510DB2}">
      <thm15:themeFamily xmlns:thm15="http://schemas.microsoft.com/office/thememl/2012/main" name="SABIC PPT Template EN 16-9 (SABIC Typeface) V.4.01.pptx" id="{EB846F5D-6B69-4B17-A0D7-D628A6907B95}" vid="{1C414A51-E821-4772-BB4D-585045D86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6B8589D0C78C4583C288FF164F0C07" ma:contentTypeVersion="7" ma:contentTypeDescription="Create a new document." ma:contentTypeScope="" ma:versionID="cb31d60feb0db869c926fab5ec6fb041">
  <xsd:schema xmlns:xsd="http://www.w3.org/2001/XMLSchema" xmlns:xs="http://www.w3.org/2001/XMLSchema" xmlns:p="http://schemas.microsoft.com/office/2006/metadata/properties" xmlns:ns3="43a35f43-19d9-4d69-ae1b-e8522b919c77" xmlns:ns4="e3139424-51cb-452f-b665-77161866eef6" targetNamespace="http://schemas.microsoft.com/office/2006/metadata/properties" ma:root="true" ma:fieldsID="f2e59e2a17f08db704713c1842e2c2d8" ns3:_="" ns4:_="">
    <xsd:import namespace="43a35f43-19d9-4d69-ae1b-e8522b919c77"/>
    <xsd:import namespace="e3139424-51cb-452f-b665-77161866eef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a35f43-19d9-4d69-ae1b-e8522b919c7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3139424-51cb-452f-b665-77161866eef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3BD15A-4EFA-470C-959E-FC7EC967B2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a35f43-19d9-4d69-ae1b-e8522b919c77"/>
    <ds:schemaRef ds:uri="e3139424-51cb-452f-b665-77161866ee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C2AACD-8FB4-4AE0-B34D-9D0B0C185849}">
  <ds:schemaRefs>
    <ds:schemaRef ds:uri="http://www.w3.org/XML/1998/namespace"/>
    <ds:schemaRef ds:uri="http://schemas.openxmlformats.org/package/2006/metadata/core-properties"/>
    <ds:schemaRef ds:uri="http://purl.org/dc/terms/"/>
    <ds:schemaRef ds:uri="http://purl.org/dc/elements/1.1/"/>
    <ds:schemaRef ds:uri="e3139424-51cb-452f-b665-77161866eef6"/>
    <ds:schemaRef ds:uri="http://schemas.microsoft.com/office/infopath/2007/PartnerControls"/>
    <ds:schemaRef ds:uri="http://schemas.microsoft.com/office/2006/documentManagement/types"/>
    <ds:schemaRef ds:uri="43a35f43-19d9-4d69-ae1b-e8522b919c77"/>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543E337-4909-44D1-A798-4A681DA758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12209</TotalTime>
  <Words>10449</Words>
  <Application>Microsoft Office PowerPoint</Application>
  <PresentationFormat>Widescreen</PresentationFormat>
  <Paragraphs>2240</Paragraphs>
  <Slides>97</Slides>
  <Notes>19</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97</vt:i4>
      </vt:variant>
    </vt:vector>
  </HeadingPairs>
  <TitlesOfParts>
    <vt:vector size="119" baseType="lpstr">
      <vt:lpstr>Malgun Gothic</vt:lpstr>
      <vt:lpstr>Aptos</vt:lpstr>
      <vt:lpstr>Arial</vt:lpstr>
      <vt:lpstr>Arial</vt:lpstr>
      <vt:lpstr>Arial MT</vt:lpstr>
      <vt:lpstr>Britannic Bold</vt:lpstr>
      <vt:lpstr>Calibri</vt:lpstr>
      <vt:lpstr>Century Gothic</vt:lpstr>
      <vt:lpstr>Courier New</vt:lpstr>
      <vt:lpstr>Futura</vt:lpstr>
      <vt:lpstr>Google Sans</vt:lpstr>
      <vt:lpstr>Noto Sans Symbols</vt:lpstr>
      <vt:lpstr>Optima</vt:lpstr>
      <vt:lpstr>Optima-Bold</vt:lpstr>
      <vt:lpstr>SABIC Typeface Headline</vt:lpstr>
      <vt:lpstr>SABIC Typeface Headline Light</vt:lpstr>
      <vt:lpstr>SABIC Typeface Text Light</vt:lpstr>
      <vt:lpstr>Tahoma</vt:lpstr>
      <vt:lpstr>Wingdings</vt:lpstr>
      <vt:lpstr>PiLog Data Theme</vt:lpstr>
      <vt:lpstr>1_Office Theme</vt:lpstr>
      <vt:lpstr>SABIC Theme</vt:lpstr>
      <vt:lpstr>PiLog’s Master Data Management &amp; Governance Solution Demo  </vt:lpstr>
      <vt:lpstr>Covering Letter</vt:lpstr>
      <vt:lpstr>PiLog’s value proposition and capabilities – Critical Success Factors</vt:lpstr>
      <vt:lpstr>PiLog - The Digital Transformation Company</vt:lpstr>
      <vt:lpstr>PiLog Industry Experience(1/3)</vt:lpstr>
      <vt:lpstr>PiLog Industry Experience(2/3)</vt:lpstr>
      <vt:lpstr>PiLog Industry Experience (3/3)</vt:lpstr>
      <vt:lpstr>PiLog’s value proposition and capabilities – Critical Success Factors</vt:lpstr>
      <vt:lpstr>PiLog’s Value Engineering</vt:lpstr>
      <vt:lpstr>PowerPoint Presentation</vt:lpstr>
      <vt:lpstr>Solution Architecture &amp; Overview of Material Data Cleansing &amp; Governance  </vt:lpstr>
      <vt:lpstr>PowerPoint Presentation</vt:lpstr>
      <vt:lpstr>Solution Architecture Framework</vt:lpstr>
      <vt:lpstr>PowerPoint Presentation</vt:lpstr>
      <vt:lpstr>PiLog Preferred Ontology PPO (Taxonomy Standard) &amp; Business Benefits…</vt:lpstr>
      <vt:lpstr>PiLog Applied - Master Data Quality Standards (ISO 8000)</vt:lpstr>
      <vt:lpstr>Taxonomy / Ontology Orchestration</vt:lpstr>
      <vt:lpstr>Taxonomies &amp; Classifications in the International market</vt:lpstr>
      <vt:lpstr>Advantages of UNSPSC</vt:lpstr>
      <vt:lpstr>PowerPoint Presentation</vt:lpstr>
      <vt:lpstr>MDRM UNSPSC Codification Logic (Materials)</vt:lpstr>
      <vt:lpstr>Sample Data Harmonization/Cleansing Process (Material)….</vt:lpstr>
      <vt:lpstr>Examples of Data Cleansing Approach..</vt:lpstr>
      <vt:lpstr>Material Master – Enrichment example…</vt:lpstr>
      <vt:lpstr>Standardization of Property Values</vt:lpstr>
      <vt:lpstr>Standardization of Reference Data</vt:lpstr>
      <vt:lpstr>Standardization of Vendor Names</vt:lpstr>
      <vt:lpstr>Potential Duplicate Resolution (PDR)</vt:lpstr>
      <vt:lpstr>   Duplicate Materials Examples  </vt:lpstr>
      <vt:lpstr>Business Benefits of Master Data Cleansing &amp; Governance…</vt:lpstr>
      <vt:lpstr>PowerPoint Presentation</vt:lpstr>
      <vt:lpstr>PowerPoint Presentation</vt:lpstr>
      <vt:lpstr>PowerPoint Presentation</vt:lpstr>
      <vt:lpstr>Examples of Data Health Assessment (Inconsistencies in the Existing Descriptions..)</vt:lpstr>
      <vt:lpstr>Examples of Data Health Assessment (Duplicates Based on Part Number..)</vt:lpstr>
      <vt:lpstr>Examples of Data Health Assessment (Report on Top Commodities..)</vt:lpstr>
      <vt:lpstr>Examples of Data Health Assessment (Material Group Discrepancies..)</vt:lpstr>
      <vt:lpstr>Targeted Results of Data Maturity Assessment Analysis (1/2)</vt:lpstr>
      <vt:lpstr>Targeted Results of Data Maturity Assessment Analysis (2/2)</vt:lpstr>
      <vt:lpstr>Process of accomplishing  Item  / Material Master objects (Sample Model)...</vt:lpstr>
      <vt:lpstr>Industry Agnostic &amp; Utility Industry Standards, Policies, Procedures &amp; Compliance </vt:lpstr>
      <vt:lpstr>Industry Best Practices &amp; Standards (ISO Standards) adopted at PiLog</vt:lpstr>
      <vt:lpstr>Key Industry Best Practices &amp; Standards (ISO Standards) adopted at PiLog</vt:lpstr>
      <vt:lpstr>Data Quality Dimensions</vt:lpstr>
      <vt:lpstr>Categorization &amp; Classification for UNSPSC &amp; NATO + Item Name</vt:lpstr>
      <vt:lpstr>PiLog Lean &amp; Agile Meta Data Management Simply your Data Needs with PiLog’s Lean Meta Data Management</vt:lpstr>
      <vt:lpstr>PowerPoint Presentation</vt:lpstr>
      <vt:lpstr>Data flow Mechanism for centralized Material Master</vt:lpstr>
      <vt:lpstr>The effect of the challenges can be reduced by inducting Centralized Material Master Leading Practices</vt:lpstr>
      <vt:lpstr>Centralized Material Master (Use-Case)</vt:lpstr>
      <vt:lpstr>Vedanta Centralized Material Master</vt:lpstr>
      <vt:lpstr> Business Case (Benefits) of Group Rollout  - Duplicates at Group Level </vt:lpstr>
      <vt:lpstr>Centralized Material Master Data Management – Value Proposition for El Sewedy</vt:lpstr>
      <vt:lpstr>PowerPoint Presentation</vt:lpstr>
      <vt:lpstr>PowerPoint Presentation</vt:lpstr>
      <vt:lpstr>PowerPoint Presentation</vt:lpstr>
      <vt:lpstr>PowerPoint Presentation</vt:lpstr>
      <vt:lpstr>Master Data Creation Process (Material/Asset)</vt:lpstr>
      <vt:lpstr>PiLog’s Data Governance Solution</vt:lpstr>
      <vt:lpstr>Master Data Governance – Federated Model</vt:lpstr>
      <vt:lpstr>Master Data Processes</vt:lpstr>
      <vt:lpstr>Implementation Approach</vt:lpstr>
      <vt:lpstr>PiLog Implementation Timelines</vt:lpstr>
      <vt:lpstr>Proposed Implementation Idle Timelines </vt:lpstr>
      <vt:lpstr>AI Lens with AI Agents (DQG Co-Pilot)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UI5 Theme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Governance Architecture   </vt:lpstr>
      <vt:lpstr>PiLog System Landscape (On-Premise)</vt:lpstr>
      <vt:lpstr>Project Structure </vt:lpstr>
      <vt:lpstr>Roles &amp; Responsibilities</vt:lpstr>
      <vt:lpstr>Project Governance</vt:lpstr>
      <vt:lpstr>Project Key Assumptions </vt:lpstr>
      <vt:lpstr>Key assumptions (1/2)</vt:lpstr>
      <vt:lpstr>Key assumptions (2/2)</vt:lpstr>
      <vt:lpstr>In scope and out of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PiLog Business Profile</dc:title>
  <dc:creator>Ram Bhaskara</dc:creator>
  <cp:lastModifiedBy>Allaparthi Haritha</cp:lastModifiedBy>
  <cp:revision>321</cp:revision>
  <dcterms:created xsi:type="dcterms:W3CDTF">2021-08-22T20:53:34Z</dcterms:created>
  <dcterms:modified xsi:type="dcterms:W3CDTF">2025-07-30T13:37:38Z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0x0101007C6B8589D0C78C4583C288FF164F0C07</vt:lpwstr>
  </property>
</Properties>
</file>